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5.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7.xml" ContentType="application/vnd.openxmlformats-officedocument.theme+xml"/>
  <Override PartName="/ppt/slideLayouts/slideLayout289.xml" ContentType="application/vnd.openxmlformats-officedocument.presentationml.slideLayout+xml"/>
  <Override PartName="/ppt/theme/theme18.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9.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41" r:id="rId5"/>
    <p:sldMasterId id="2147483752" r:id="rId6"/>
    <p:sldMasterId id="2147483765" r:id="rId7"/>
    <p:sldMasterId id="2147483780" r:id="rId8"/>
    <p:sldMasterId id="2147483791" r:id="rId9"/>
    <p:sldMasterId id="2147483816" r:id="rId10"/>
    <p:sldMasterId id="2147483846" r:id="rId11"/>
    <p:sldMasterId id="2147483853" r:id="rId12"/>
    <p:sldMasterId id="2147483867" r:id="rId13"/>
    <p:sldMasterId id="2147483881" r:id="rId14"/>
    <p:sldMasterId id="2147483955" r:id="rId15"/>
    <p:sldMasterId id="2147483976" r:id="rId16"/>
    <p:sldMasterId id="2147483992" r:id="rId17"/>
    <p:sldMasterId id="2147484121" r:id="rId18"/>
    <p:sldMasterId id="2147484136" r:id="rId19"/>
    <p:sldMasterId id="2147484155" r:id="rId20"/>
    <p:sldMasterId id="2147484174" r:id="rId21"/>
    <p:sldMasterId id="2147484195" r:id="rId22"/>
  </p:sldMasterIdLst>
  <p:notesMasterIdLst>
    <p:notesMasterId r:id="rId162"/>
  </p:notesMasterIdLst>
  <p:handoutMasterIdLst>
    <p:handoutMasterId r:id="rId163"/>
  </p:handoutMasterIdLst>
  <p:sldIdLst>
    <p:sldId id="4792" r:id="rId23"/>
    <p:sldId id="4838" r:id="rId24"/>
    <p:sldId id="4821" r:id="rId25"/>
    <p:sldId id="256" r:id="rId26"/>
    <p:sldId id="261" r:id="rId27"/>
    <p:sldId id="262" r:id="rId28"/>
    <p:sldId id="264" r:id="rId29"/>
    <p:sldId id="265" r:id="rId30"/>
    <p:sldId id="266" r:id="rId31"/>
    <p:sldId id="258" r:id="rId32"/>
    <p:sldId id="260" r:id="rId33"/>
    <p:sldId id="4825" r:id="rId34"/>
    <p:sldId id="4882" r:id="rId35"/>
    <p:sldId id="4812" r:id="rId36"/>
    <p:sldId id="4885" r:id="rId37"/>
    <p:sldId id="4815" r:id="rId38"/>
    <p:sldId id="4810" r:id="rId39"/>
    <p:sldId id="4814" r:id="rId40"/>
    <p:sldId id="4811" r:id="rId41"/>
    <p:sldId id="4816" r:id="rId42"/>
    <p:sldId id="4953" r:id="rId43"/>
    <p:sldId id="4824" r:id="rId44"/>
    <p:sldId id="4888" r:id="rId45"/>
    <p:sldId id="4929" r:id="rId46"/>
    <p:sldId id="4931" r:id="rId47"/>
    <p:sldId id="4932" r:id="rId48"/>
    <p:sldId id="4933" r:id="rId49"/>
    <p:sldId id="4934" r:id="rId50"/>
    <p:sldId id="4935" r:id="rId51"/>
    <p:sldId id="4936" r:id="rId52"/>
    <p:sldId id="4937" r:id="rId53"/>
    <p:sldId id="4938" r:id="rId54"/>
    <p:sldId id="4939" r:id="rId55"/>
    <p:sldId id="4940" r:id="rId56"/>
    <p:sldId id="4941" r:id="rId57"/>
    <p:sldId id="4942" r:id="rId58"/>
    <p:sldId id="4943" r:id="rId59"/>
    <p:sldId id="4944" r:id="rId60"/>
    <p:sldId id="4945" r:id="rId61"/>
    <p:sldId id="4946" r:id="rId62"/>
    <p:sldId id="274" r:id="rId63"/>
    <p:sldId id="275" r:id="rId64"/>
    <p:sldId id="4947" r:id="rId65"/>
    <p:sldId id="4827" r:id="rId66"/>
    <p:sldId id="278" r:id="rId67"/>
    <p:sldId id="283" r:id="rId68"/>
    <p:sldId id="285" r:id="rId69"/>
    <p:sldId id="284" r:id="rId70"/>
    <p:sldId id="288" r:id="rId71"/>
    <p:sldId id="289" r:id="rId72"/>
    <p:sldId id="292" r:id="rId73"/>
    <p:sldId id="293" r:id="rId74"/>
    <p:sldId id="294" r:id="rId75"/>
    <p:sldId id="287" r:id="rId76"/>
    <p:sldId id="291" r:id="rId77"/>
    <p:sldId id="4828" r:id="rId78"/>
    <p:sldId id="257" r:id="rId79"/>
    <p:sldId id="518" r:id="rId80"/>
    <p:sldId id="4849" r:id="rId81"/>
    <p:sldId id="495" r:id="rId82"/>
    <p:sldId id="268" r:id="rId83"/>
    <p:sldId id="271" r:id="rId84"/>
    <p:sldId id="492" r:id="rId85"/>
    <p:sldId id="519" r:id="rId86"/>
    <p:sldId id="516" r:id="rId87"/>
    <p:sldId id="4830" r:id="rId88"/>
    <p:sldId id="4850" r:id="rId89"/>
    <p:sldId id="4851" r:id="rId90"/>
    <p:sldId id="4852" r:id="rId91"/>
    <p:sldId id="259" r:id="rId92"/>
    <p:sldId id="4853" r:id="rId93"/>
    <p:sldId id="4854" r:id="rId94"/>
    <p:sldId id="4855" r:id="rId95"/>
    <p:sldId id="263" r:id="rId96"/>
    <p:sldId id="4856" r:id="rId97"/>
    <p:sldId id="4857" r:id="rId98"/>
    <p:sldId id="4858" r:id="rId99"/>
    <p:sldId id="267" r:id="rId100"/>
    <p:sldId id="4859" r:id="rId101"/>
    <p:sldId id="269" r:id="rId102"/>
    <p:sldId id="270" r:id="rId103"/>
    <p:sldId id="4839" r:id="rId104"/>
    <p:sldId id="4890" r:id="rId105"/>
    <p:sldId id="4891" r:id="rId106"/>
    <p:sldId id="4892" r:id="rId107"/>
    <p:sldId id="4893" r:id="rId108"/>
    <p:sldId id="4894" r:id="rId109"/>
    <p:sldId id="4895" r:id="rId110"/>
    <p:sldId id="4896" r:id="rId111"/>
    <p:sldId id="4905" r:id="rId112"/>
    <p:sldId id="4899" r:id="rId113"/>
    <p:sldId id="4900" r:id="rId114"/>
    <p:sldId id="4901" r:id="rId115"/>
    <p:sldId id="4902" r:id="rId116"/>
    <p:sldId id="4903" r:id="rId117"/>
    <p:sldId id="4904" r:id="rId118"/>
    <p:sldId id="4840" r:id="rId119"/>
    <p:sldId id="1852" r:id="rId120"/>
    <p:sldId id="2450" r:id="rId121"/>
    <p:sldId id="2451" r:id="rId122"/>
    <p:sldId id="2449" r:id="rId123"/>
    <p:sldId id="2453" r:id="rId124"/>
    <p:sldId id="2452" r:id="rId125"/>
    <p:sldId id="2455" r:id="rId126"/>
    <p:sldId id="2457" r:id="rId127"/>
    <p:sldId id="300" r:id="rId128"/>
    <p:sldId id="1816" r:id="rId129"/>
    <p:sldId id="1853" r:id="rId130"/>
    <p:sldId id="4841" r:id="rId131"/>
    <p:sldId id="4889" r:id="rId132"/>
    <p:sldId id="277" r:id="rId133"/>
    <p:sldId id="357" r:id="rId134"/>
    <p:sldId id="351" r:id="rId135"/>
    <p:sldId id="362" r:id="rId136"/>
    <p:sldId id="368" r:id="rId137"/>
    <p:sldId id="340" r:id="rId138"/>
    <p:sldId id="347" r:id="rId139"/>
    <p:sldId id="358" r:id="rId140"/>
    <p:sldId id="363" r:id="rId141"/>
    <p:sldId id="348" r:id="rId142"/>
    <p:sldId id="273" r:id="rId143"/>
    <p:sldId id="331" r:id="rId144"/>
    <p:sldId id="4954" r:id="rId145"/>
    <p:sldId id="4803" r:id="rId146"/>
    <p:sldId id="4836" r:id="rId147"/>
    <p:sldId id="282" r:id="rId148"/>
    <p:sldId id="4875" r:id="rId149"/>
    <p:sldId id="4876" r:id="rId150"/>
    <p:sldId id="281" r:id="rId151"/>
    <p:sldId id="272" r:id="rId152"/>
    <p:sldId id="4877" r:id="rId153"/>
    <p:sldId id="276" r:id="rId154"/>
    <p:sldId id="4878" r:id="rId155"/>
    <p:sldId id="4879" r:id="rId156"/>
    <p:sldId id="4880" r:id="rId157"/>
    <p:sldId id="286" r:id="rId158"/>
    <p:sldId id="4881" r:id="rId159"/>
    <p:sldId id="4837" r:id="rId160"/>
    <p:sldId id="4788"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15A414-F32B-A2A6-3CFB-41C7C7BEB588}" name="Ingrid Muschta" initials="IM" userId="S::imuschta@odenetwork.com::248923c1-9e6b-4bc6-8f62-3ecd49f436d2" providerId="AD"/>
  <p188:author id="{027D9F1F-4B4E-DB6C-8224-7FF018C9AB4B}" name="Alec Farquhar" initials="AF" userId="ad458d372b29e8ab" providerId="Windows Live"/>
  <p188:author id="{E726882A-D9EF-9A3C-8E66-285FF4B7F355}" name="Gewurtz, Rebecca" initials="" userId="S::gewurtz@mcmaster.ca::a1ba7264-0634-4cc2-8e5c-7b72df577099" providerId="AD"/>
  <p188:author id="{A8B7F42F-6B11-84CA-1BC7-4E45C08B7F82}" name="Bridgette Sterling" initials="" userId="S::bsterling@odenetwork.com::c9e90c9f-32d0-4d51-9809-8c6d2b690e1e" providerId="AD"/>
  <p188:author id="{9096EC74-DEA3-691B-8882-3B4285205A2C}" name="Sabrina Chaudhry" initials="SC" userId="d4293e1b3807027a" providerId="Windows Live"/>
  <p188:author id="{32FDA797-DAA7-81D6-BF9C-490446978091}" name="Francis Fung" initials="FF" userId="zVxWzLHLrbTUH0emKOoaLjUvvVRbgSLyYelp66OZNfM=" providerId="None"/>
  <p188:author id="{60AAE9C2-2CFC-88AB-CAE0-1CB9DA7521C4}" name="Brenda Piquette" initials="BP" userId="S::brenda@supportedemployment.ca::83626480-5238-460a-89a7-d1de746ba9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973"/>
    <a:srgbClr val="1C856C"/>
    <a:srgbClr val="F0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4" autoAdjust="0"/>
    <p:restoredTop sz="57397" autoAdjust="0"/>
  </p:normalViewPr>
  <p:slideViewPr>
    <p:cSldViewPr snapToGrid="0">
      <p:cViewPr varScale="1">
        <p:scale>
          <a:sx n="70" d="100"/>
          <a:sy n="70" d="100"/>
        </p:scale>
        <p:origin x="2320" y="176"/>
      </p:cViewPr>
      <p:guideLst/>
    </p:cSldViewPr>
  </p:slideViewPr>
  <p:outlineViewPr>
    <p:cViewPr>
      <p:scale>
        <a:sx n="33" d="100"/>
        <a:sy n="33" d="100"/>
      </p:scale>
      <p:origin x="0" y="-1232"/>
    </p:cViewPr>
  </p:outlineViewPr>
  <p:notesTextViewPr>
    <p:cViewPr>
      <p:scale>
        <a:sx n="200" d="100"/>
        <a:sy n="2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viewProps" Target="viewProps.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9C9D3-C38B-4C6E-BD3D-513F0745066C}" type="doc">
      <dgm:prSet loTypeId="urn:microsoft.com/office/officeart/2008/layout/AlternatingHexagons" loCatId="list" qsTypeId="urn:microsoft.com/office/officeart/2005/8/quickstyle/simple1" qsCatId="simple" csTypeId="urn:microsoft.com/office/officeart/2005/8/colors/accent0_1" csCatId="mainScheme" phldr="1"/>
      <dgm:spPr/>
      <dgm:t>
        <a:bodyPr/>
        <a:lstStyle/>
        <a:p>
          <a:endParaRPr lang="en-CA"/>
        </a:p>
      </dgm:t>
    </dgm:pt>
    <dgm:pt modelId="{E21F159F-6814-4372-BD0D-2B47C53985A3}">
      <dgm:prSet phldrT="[Text]"/>
      <dgm:spPr>
        <a:xfrm rot="5400000">
          <a:off x="3704283" y="136917"/>
          <a:ext cx="2105561" cy="1831838"/>
        </a:xfrm>
        <a:prstGeom prst="hexagon">
          <a:avLst>
            <a:gd name="adj" fmla="val 25000"/>
            <a:gd name="vf" fmla="val 115470"/>
          </a:avLst>
        </a:prstGeom>
      </dgm:spPr>
      <dgm:t>
        <a:bodyPr/>
        <a:lstStyle/>
        <a:p>
          <a:pPr>
            <a:buNone/>
          </a:pPr>
          <a:r>
            <a:rPr lang="en-CA">
              <a:latin typeface="Verdana" panose="020B0604030504040204" pitchFamily="34" charset="0"/>
              <a:ea typeface="Verdana" panose="020B0604030504040204" pitchFamily="34" charset="0"/>
              <a:cs typeface="Open Sans" panose="020B0606030504020204" pitchFamily="34" charset="0"/>
            </a:rPr>
            <a:t>1</a:t>
          </a:r>
        </a:p>
      </dgm:t>
      <dgm:extLst>
        <a:ext uri="{E40237B7-FDA0-4F09-8148-C483321AD2D9}">
          <dgm14:cNvPr xmlns:dgm14="http://schemas.microsoft.com/office/drawing/2010/diagram" id="0" name="" descr="Number 1 in the hexagon shape"/>
        </a:ext>
      </dgm:extLst>
    </dgm:pt>
    <dgm:pt modelId="{88EEB4D1-4929-4260-885F-252B3A501321}" type="parTrans" cxnId="{32BDD38E-5581-4DB8-AE90-371261141FF6}">
      <dgm:prSet/>
      <dgm:spPr/>
      <dgm:t>
        <a:bodyPr/>
        <a:lstStyle/>
        <a:p>
          <a:endParaRPr lang="en-CA"/>
        </a:p>
      </dgm:t>
    </dgm:pt>
    <dgm:pt modelId="{D5253B6F-088B-4A99-89DE-FD8AE04A5C27}" type="sibTrans" cxnId="{32BDD38E-5581-4DB8-AE90-371261141FF6}">
      <dgm:prSet/>
      <dgm:spPr>
        <a:xfrm rot="5400000">
          <a:off x="1725897" y="136917"/>
          <a:ext cx="2105561" cy="1831838"/>
        </a:xfrm>
        <a:prstGeom prst="hexagon">
          <a:avLst>
            <a:gd name="adj" fmla="val 25000"/>
            <a:gd name="vf" fmla="val 115470"/>
          </a:avLst>
        </a:prstGeom>
      </dgm:spPr>
      <dgm:t>
        <a:bodyPr/>
        <a:lstStyle/>
        <a:p>
          <a:pPr>
            <a:buNone/>
          </a:pPr>
          <a:endParaRPr lang="en-CA">
            <a:solidFill>
              <a:sysClr val="window" lastClr="FFFFFF"/>
            </a:solidFill>
            <a:latin typeface="Calibri" panose="020F0502020204030204"/>
            <a:ea typeface="+mn-ea"/>
            <a:cs typeface="+mn-cs"/>
          </a:endParaRPr>
        </a:p>
      </dgm:t>
    </dgm:pt>
    <dgm:pt modelId="{C5DA29A6-57A9-4F77-94A8-861462C6C652}">
      <dgm:prSet phldrT="[Text]" custT="1"/>
      <dgm:spPr>
        <a:xfrm>
          <a:off x="5684323" y="664474"/>
          <a:ext cx="2349807" cy="1263337"/>
        </a:xfrm>
        <a:prstGeom prst="rect">
          <a:avLst/>
        </a:prstGeom>
      </dgm:spPr>
      <dgm:t>
        <a:bodyPr/>
        <a:lstStyle/>
        <a:p>
          <a:pPr algn="l">
            <a:buNone/>
          </a:pPr>
          <a:r>
            <a:rPr lang="en-CA" sz="2200" dirty="0">
              <a:latin typeface="Open Sans" panose="020B0606030504020204" pitchFamily="34" charset="0"/>
              <a:ea typeface="Open Sans" panose="020B0606030504020204" pitchFamily="34" charset="0"/>
              <a:cs typeface="Open Sans" panose="020B0606030504020204" pitchFamily="34" charset="0"/>
            </a:rPr>
            <a:t>Recruitment       &amp; Selection</a:t>
          </a:r>
        </a:p>
      </dgm:t>
    </dgm:pt>
    <dgm:pt modelId="{A8372F7D-1BC9-4FEC-B65A-7358CD921154}" type="parTrans" cxnId="{3FCB85EA-52FA-48A9-A564-11698EA49070}">
      <dgm:prSet/>
      <dgm:spPr/>
      <dgm:t>
        <a:bodyPr/>
        <a:lstStyle/>
        <a:p>
          <a:endParaRPr lang="en-CA"/>
        </a:p>
      </dgm:t>
    </dgm:pt>
    <dgm:pt modelId="{6A41C4D2-6AAD-4F25-AB0F-531366FB5822}" type="sibTrans" cxnId="{3FCB85EA-52FA-48A9-A564-11698EA49070}">
      <dgm:prSet/>
      <dgm:spPr/>
      <dgm:t>
        <a:bodyPr/>
        <a:lstStyle/>
        <a:p>
          <a:endParaRPr lang="en-CA"/>
        </a:p>
      </dgm:t>
    </dgm:pt>
    <dgm:pt modelId="{9D6BFDB1-BB54-42EF-AFC5-FCCECA6FDDA6}">
      <dgm:prSet phldrT="[Text]"/>
      <dgm:spPr>
        <a:xfrm rot="5400000">
          <a:off x="2711300" y="1924118"/>
          <a:ext cx="2105561" cy="1831838"/>
        </a:xfrm>
        <a:prstGeom prst="hexagon">
          <a:avLst>
            <a:gd name="adj" fmla="val 25000"/>
            <a:gd name="vf" fmla="val 115470"/>
          </a:avLst>
        </a:prstGeom>
      </dgm:spPr>
      <dgm:t>
        <a:bodyPr/>
        <a:lstStyle/>
        <a:p>
          <a:pPr>
            <a:buNone/>
          </a:pPr>
          <a:r>
            <a:rPr lang="en-CA">
              <a:latin typeface="Verdana" panose="020B0604030504040204" pitchFamily="34" charset="0"/>
              <a:ea typeface="Verdana" panose="020B0604030504040204" pitchFamily="34" charset="0"/>
              <a:cs typeface="Open Sans" panose="020B0606030504020204" pitchFamily="34" charset="0"/>
            </a:rPr>
            <a:t>2</a:t>
          </a:r>
        </a:p>
      </dgm:t>
      <dgm:extLst>
        <a:ext uri="{E40237B7-FDA0-4F09-8148-C483321AD2D9}">
          <dgm14:cNvPr xmlns:dgm14="http://schemas.microsoft.com/office/drawing/2010/diagram" id="0" name="" descr="Number 2 in the hexagon shape"/>
        </a:ext>
      </dgm:extLst>
    </dgm:pt>
    <dgm:pt modelId="{11EFE134-5395-41F6-A08E-C21504CC1D57}" type="parTrans" cxnId="{E5FF76D0-8407-4699-BB72-E19AC347313E}">
      <dgm:prSet/>
      <dgm:spPr/>
      <dgm:t>
        <a:bodyPr/>
        <a:lstStyle/>
        <a:p>
          <a:endParaRPr lang="en-CA"/>
        </a:p>
      </dgm:t>
    </dgm:pt>
    <dgm:pt modelId="{E0D98FCD-3F1E-4B56-A1EE-3D17E760D905}" type="sibTrans" cxnId="{E5FF76D0-8407-4699-BB72-E19AC347313E}">
      <dgm:prSet/>
      <dgm:spPr>
        <a:xfrm rot="5400000">
          <a:off x="676494" y="1924118"/>
          <a:ext cx="2105561" cy="1831838"/>
        </a:xfrm>
        <a:prstGeom prst="hexagon">
          <a:avLst>
            <a:gd name="adj" fmla="val 25000"/>
            <a:gd name="vf" fmla="val 115470"/>
          </a:avLst>
        </a:prstGeom>
      </dgm:spPr>
      <dgm:t>
        <a:bodyPr/>
        <a:lstStyle/>
        <a:p>
          <a:pPr>
            <a:buNone/>
          </a:pPr>
          <a:endParaRPr lang="en-CA">
            <a:solidFill>
              <a:sysClr val="window" lastClr="FFFFFF"/>
            </a:solidFill>
            <a:latin typeface="Calibri" panose="020F0502020204030204"/>
            <a:ea typeface="+mn-ea"/>
            <a:cs typeface="+mn-cs"/>
          </a:endParaRPr>
        </a:p>
      </dgm:t>
    </dgm:pt>
    <dgm:pt modelId="{2A9CC44B-6A44-44B4-905C-1569BF14B766}">
      <dgm:prSet phldrT="[Text]" custT="1"/>
      <dgm:spPr>
        <a:xfrm>
          <a:off x="4876636" y="2588279"/>
          <a:ext cx="2274006" cy="986236"/>
        </a:xfrm>
        <a:prstGeom prst="rect">
          <a:avLst/>
        </a:prstGeom>
      </dgm:spPr>
      <dgm:t>
        <a:bodyPr/>
        <a:lstStyle/>
        <a:p>
          <a:pPr algn="l">
            <a:buNone/>
          </a:pPr>
          <a:r>
            <a:rPr lang="en-CA" sz="2200" dirty="0">
              <a:latin typeface="Open Sans" panose="020B0606030504020204" pitchFamily="34" charset="0"/>
              <a:ea typeface="Open Sans" panose="020B0606030504020204" pitchFamily="34" charset="0"/>
              <a:cs typeface="Open Sans" panose="020B0606030504020204" pitchFamily="34" charset="0"/>
            </a:rPr>
            <a:t>Onboarding     &amp; Training Plan Development</a:t>
          </a:r>
        </a:p>
      </dgm:t>
    </dgm:pt>
    <dgm:pt modelId="{C0A17E75-44FB-4A7C-9CDD-C6E08DD82F90}" type="parTrans" cxnId="{A2DD7A78-8E39-48BA-BA9B-1430DD86B9EB}">
      <dgm:prSet/>
      <dgm:spPr/>
      <dgm:t>
        <a:bodyPr/>
        <a:lstStyle/>
        <a:p>
          <a:endParaRPr lang="en-CA"/>
        </a:p>
      </dgm:t>
    </dgm:pt>
    <dgm:pt modelId="{A698A614-31C1-49DA-BFB8-FBDF98DB2688}" type="sibTrans" cxnId="{A2DD7A78-8E39-48BA-BA9B-1430DD86B9EB}">
      <dgm:prSet/>
      <dgm:spPr/>
      <dgm:t>
        <a:bodyPr/>
        <a:lstStyle/>
        <a:p>
          <a:endParaRPr lang="en-CA"/>
        </a:p>
      </dgm:t>
    </dgm:pt>
    <dgm:pt modelId="{0ABD9C56-E612-4306-9BEC-D2261504DA8D}">
      <dgm:prSet phldrT="[Text]"/>
      <dgm:spPr>
        <a:xfrm rot="5400000">
          <a:off x="3704283" y="3711319"/>
          <a:ext cx="2105561" cy="1831838"/>
        </a:xfrm>
        <a:prstGeom prst="hexagon">
          <a:avLst>
            <a:gd name="adj" fmla="val 25000"/>
            <a:gd name="vf" fmla="val 115470"/>
          </a:avLst>
        </a:prstGeom>
      </dgm:spPr>
      <dgm:t>
        <a:bodyPr/>
        <a:lstStyle/>
        <a:p>
          <a:pPr>
            <a:buNone/>
          </a:pPr>
          <a:r>
            <a:rPr lang="en-CA">
              <a:latin typeface="Verdana" panose="020B0604030504040204" pitchFamily="34" charset="0"/>
              <a:ea typeface="Verdana" panose="020B0604030504040204" pitchFamily="34" charset="0"/>
              <a:cs typeface="Open Sans" panose="020B0606030504020204" pitchFamily="34" charset="0"/>
            </a:rPr>
            <a:t>3</a:t>
          </a:r>
        </a:p>
      </dgm:t>
      <dgm:extLst>
        <a:ext uri="{E40237B7-FDA0-4F09-8148-C483321AD2D9}">
          <dgm14:cNvPr xmlns:dgm14="http://schemas.microsoft.com/office/drawing/2010/diagram" id="0" name="" descr="Number 3 in the hexagon shape"/>
        </a:ext>
      </dgm:extLst>
    </dgm:pt>
    <dgm:pt modelId="{1D765929-C8A6-4607-80E1-FBB871352740}" type="parTrans" cxnId="{EF7EC233-E698-4988-975E-B58C2578E6FD}">
      <dgm:prSet/>
      <dgm:spPr/>
      <dgm:t>
        <a:bodyPr/>
        <a:lstStyle/>
        <a:p>
          <a:endParaRPr lang="en-CA"/>
        </a:p>
      </dgm:t>
    </dgm:pt>
    <dgm:pt modelId="{28A4A0B2-1729-423D-93FE-0049B79A5201}" type="sibTrans" cxnId="{EF7EC233-E698-4988-975E-B58C2578E6FD}">
      <dgm:prSet/>
      <dgm:spPr>
        <a:xfrm rot="5400000">
          <a:off x="1725897" y="3711319"/>
          <a:ext cx="2105561" cy="1831838"/>
        </a:xfrm>
        <a:prstGeom prst="hexagon">
          <a:avLst>
            <a:gd name="adj" fmla="val 25000"/>
            <a:gd name="vf" fmla="val 115470"/>
          </a:avLst>
        </a:prstGeom>
      </dgm:spPr>
      <dgm:t>
        <a:bodyPr/>
        <a:lstStyle/>
        <a:p>
          <a:pPr>
            <a:buNone/>
          </a:pPr>
          <a:endParaRPr lang="en-CA">
            <a:solidFill>
              <a:sysClr val="window" lastClr="FFFFFF"/>
            </a:solidFill>
            <a:latin typeface="Calibri" panose="020F0502020204030204"/>
            <a:ea typeface="+mn-ea"/>
            <a:cs typeface="+mn-cs"/>
          </a:endParaRPr>
        </a:p>
      </dgm:t>
    </dgm:pt>
    <dgm:pt modelId="{CE2A11CF-F299-4671-8A96-9DCCBCF22618}">
      <dgm:prSet phldrT="[Text]" custT="1"/>
      <dgm:spPr>
        <a:xfrm>
          <a:off x="5634273" y="4450377"/>
          <a:ext cx="2349807" cy="901580"/>
        </a:xfrm>
        <a:prstGeom prst="rect">
          <a:avLst/>
        </a:prstGeom>
      </dgm:spPr>
      <dgm:t>
        <a:bodyPr/>
        <a:lstStyle/>
        <a:p>
          <a:pPr algn="l">
            <a:buNone/>
          </a:pPr>
          <a:r>
            <a:rPr lang="en-CA" sz="2200" dirty="0">
              <a:latin typeface="Open Sans" panose="020B0606030504020204" pitchFamily="34" charset="0"/>
              <a:ea typeface="Open Sans" panose="020B0606030504020204" pitchFamily="34" charset="0"/>
              <a:cs typeface="Open Sans" panose="020B0606030504020204" pitchFamily="34" charset="0"/>
            </a:rPr>
            <a:t>Retention          &amp; Ongoing Consultation</a:t>
          </a:r>
        </a:p>
      </dgm:t>
    </dgm:pt>
    <dgm:pt modelId="{D4EA6D44-F0B1-49D1-8BAE-FBC94E493DCC}" type="parTrans" cxnId="{08B7EF11-627A-4B9F-9327-8AF0F63CE0FB}">
      <dgm:prSet/>
      <dgm:spPr/>
      <dgm:t>
        <a:bodyPr/>
        <a:lstStyle/>
        <a:p>
          <a:endParaRPr lang="en-CA"/>
        </a:p>
      </dgm:t>
    </dgm:pt>
    <dgm:pt modelId="{5B9D7A1C-3D67-400F-98AE-38CFF4BF820A}" type="sibTrans" cxnId="{08B7EF11-627A-4B9F-9327-8AF0F63CE0FB}">
      <dgm:prSet/>
      <dgm:spPr/>
      <dgm:t>
        <a:bodyPr/>
        <a:lstStyle/>
        <a:p>
          <a:endParaRPr lang="en-CA"/>
        </a:p>
      </dgm:t>
    </dgm:pt>
    <dgm:pt modelId="{D648A7C2-0B29-414E-93A0-56B35106AB5B}">
      <dgm:prSet/>
      <dgm:spPr>
        <a:xfrm>
          <a:off x="5684323" y="664474"/>
          <a:ext cx="2349807" cy="1263337"/>
        </a:xfrm>
        <a:prstGeom prst="rect">
          <a:avLst/>
        </a:prstGeom>
      </dgm:spPr>
      <dgm:t>
        <a:bodyPr/>
        <a:lstStyle/>
        <a:p>
          <a:pPr algn="l">
            <a:buNone/>
          </a:pPr>
          <a:endParaRPr lang="en-CA" sz="1400" dirty="0">
            <a:solidFill>
              <a:sysClr val="windowText" lastClr="000000">
                <a:hueOff val="0"/>
                <a:satOff val="0"/>
                <a:lumOff val="0"/>
                <a:alphaOff val="0"/>
              </a:sysClr>
            </a:solidFill>
            <a:latin typeface="Open Sans" panose="020B0606030504020204" pitchFamily="34" charset="0"/>
            <a:ea typeface="Open Sans" panose="020B0606030504020204" pitchFamily="34" charset="0"/>
            <a:cs typeface="Open Sans" panose="020B0606030504020204" pitchFamily="34" charset="0"/>
          </a:endParaRPr>
        </a:p>
      </dgm:t>
    </dgm:pt>
    <dgm:pt modelId="{E6B2EB37-01A3-421C-A7D5-A0B0E5E5E6CF}" type="parTrans" cxnId="{B196E109-9EE1-4AF6-8018-BDF5865D1FAA}">
      <dgm:prSet/>
      <dgm:spPr/>
      <dgm:t>
        <a:bodyPr/>
        <a:lstStyle/>
        <a:p>
          <a:endParaRPr lang="en-CA"/>
        </a:p>
      </dgm:t>
    </dgm:pt>
    <dgm:pt modelId="{2DF416E3-C556-4FDF-90CF-A1B7C25DCAC7}" type="sibTrans" cxnId="{B196E109-9EE1-4AF6-8018-BDF5865D1FAA}">
      <dgm:prSet/>
      <dgm:spPr/>
      <dgm:t>
        <a:bodyPr/>
        <a:lstStyle/>
        <a:p>
          <a:endParaRPr lang="en-CA"/>
        </a:p>
      </dgm:t>
    </dgm:pt>
    <dgm:pt modelId="{0A36DE9A-1AA0-463D-9D53-B3C765673D9F}">
      <dgm:prSet/>
      <dgm:spPr>
        <a:xfrm>
          <a:off x="4876636" y="2588279"/>
          <a:ext cx="2274006" cy="986236"/>
        </a:xfrm>
        <a:prstGeom prst="rect">
          <a:avLst/>
        </a:prstGeom>
      </dgm:spPr>
      <dgm:t>
        <a:bodyPr/>
        <a:lstStyle/>
        <a:p>
          <a:pPr algn="r">
            <a:buNone/>
          </a:pPr>
          <a:endParaRPr lang="en-CA" sz="1100" dirty="0">
            <a:solidFill>
              <a:sysClr val="windowText" lastClr="000000">
                <a:hueOff val="0"/>
                <a:satOff val="0"/>
                <a:lumOff val="0"/>
                <a:alphaOff val="0"/>
              </a:sysClr>
            </a:solidFill>
            <a:latin typeface="Open Sans" panose="020B0606030504020204" pitchFamily="34" charset="0"/>
            <a:ea typeface="Open Sans" panose="020B0606030504020204" pitchFamily="34" charset="0"/>
            <a:cs typeface="Open Sans" panose="020B0606030504020204" pitchFamily="34" charset="0"/>
          </a:endParaRPr>
        </a:p>
      </dgm:t>
    </dgm:pt>
    <dgm:pt modelId="{8CB436BC-430C-4228-8F3A-A95773D310BD}" type="parTrans" cxnId="{03346B65-B3C5-43E0-A0FC-883023DF5CC9}">
      <dgm:prSet/>
      <dgm:spPr/>
      <dgm:t>
        <a:bodyPr/>
        <a:lstStyle/>
        <a:p>
          <a:endParaRPr lang="en-CA"/>
        </a:p>
      </dgm:t>
    </dgm:pt>
    <dgm:pt modelId="{78C61AA9-5762-4CF8-BFEF-054FBA88A82B}" type="sibTrans" cxnId="{03346B65-B3C5-43E0-A0FC-883023DF5CC9}">
      <dgm:prSet/>
      <dgm:spPr/>
      <dgm:t>
        <a:bodyPr/>
        <a:lstStyle/>
        <a:p>
          <a:endParaRPr lang="en-CA"/>
        </a:p>
      </dgm:t>
    </dgm:pt>
    <dgm:pt modelId="{B8C18E59-8DB8-402C-A5B1-E3E35F0CD5C6}">
      <dgm:prSet/>
      <dgm:spPr>
        <a:xfrm>
          <a:off x="5634273" y="4450377"/>
          <a:ext cx="2349807" cy="901580"/>
        </a:xfrm>
        <a:prstGeom prst="rect">
          <a:avLst/>
        </a:prstGeom>
      </dgm:spPr>
      <dgm:t>
        <a:bodyPr/>
        <a:lstStyle/>
        <a:p>
          <a:pPr algn="l">
            <a:buNone/>
          </a:pPr>
          <a:endParaRPr lang="en-CA" sz="1100" dirty="0">
            <a:solidFill>
              <a:sysClr val="windowText" lastClr="000000">
                <a:hueOff val="0"/>
                <a:satOff val="0"/>
                <a:lumOff val="0"/>
                <a:alphaOff val="0"/>
              </a:sysClr>
            </a:solidFill>
            <a:latin typeface="Open Sans" panose="020B0606030504020204" pitchFamily="34" charset="0"/>
            <a:ea typeface="Open Sans" panose="020B0606030504020204" pitchFamily="34" charset="0"/>
            <a:cs typeface="Open Sans" panose="020B0606030504020204" pitchFamily="34" charset="0"/>
          </a:endParaRPr>
        </a:p>
      </dgm:t>
    </dgm:pt>
    <dgm:pt modelId="{39A6F173-2EE1-4AB6-A96C-84BA97561ACF}" type="parTrans" cxnId="{F405B06F-F37A-46ED-987B-EC1CF3AB404F}">
      <dgm:prSet/>
      <dgm:spPr/>
      <dgm:t>
        <a:bodyPr/>
        <a:lstStyle/>
        <a:p>
          <a:endParaRPr lang="en-CA"/>
        </a:p>
      </dgm:t>
    </dgm:pt>
    <dgm:pt modelId="{382D7994-26FE-4926-A69C-899C5FF1088C}" type="sibTrans" cxnId="{F405B06F-F37A-46ED-987B-EC1CF3AB404F}">
      <dgm:prSet/>
      <dgm:spPr/>
      <dgm:t>
        <a:bodyPr/>
        <a:lstStyle/>
        <a:p>
          <a:endParaRPr lang="en-CA"/>
        </a:p>
      </dgm:t>
    </dgm:pt>
    <dgm:pt modelId="{106EC75D-F5D2-44C9-BEE5-0544C0F60511}" type="pres">
      <dgm:prSet presAssocID="{C4C9C9D3-C38B-4C6E-BD3D-513F0745066C}" presName="Name0" presStyleCnt="0">
        <dgm:presLayoutVars>
          <dgm:chMax/>
          <dgm:chPref/>
          <dgm:dir/>
          <dgm:animLvl val="lvl"/>
        </dgm:presLayoutVars>
      </dgm:prSet>
      <dgm:spPr/>
    </dgm:pt>
    <dgm:pt modelId="{5466E391-70E5-4E80-A931-E6184973D9BF}" type="pres">
      <dgm:prSet presAssocID="{E21F159F-6814-4372-BD0D-2B47C53985A3}" presName="composite" presStyleCnt="0"/>
      <dgm:spPr/>
    </dgm:pt>
    <dgm:pt modelId="{FD4AE385-16B9-44A7-B1F2-E1DDD910C072}" type="pres">
      <dgm:prSet presAssocID="{E21F159F-6814-4372-BD0D-2B47C53985A3}" presName="Parent1" presStyleLbl="node1" presStyleIdx="0" presStyleCnt="6">
        <dgm:presLayoutVars>
          <dgm:chMax val="1"/>
          <dgm:chPref val="1"/>
          <dgm:bulletEnabled val="1"/>
        </dgm:presLayoutVars>
      </dgm:prSet>
      <dgm:spPr/>
    </dgm:pt>
    <dgm:pt modelId="{973FE570-F026-49A1-8435-F408148C9059}" type="pres">
      <dgm:prSet presAssocID="{E21F159F-6814-4372-BD0D-2B47C53985A3}" presName="Childtext1" presStyleLbl="revTx" presStyleIdx="0" presStyleCnt="3" custLinFactNeighborX="5793" custLinFactNeighborY="20410">
        <dgm:presLayoutVars>
          <dgm:chMax val="0"/>
          <dgm:chPref val="0"/>
          <dgm:bulletEnabled val="1"/>
        </dgm:presLayoutVars>
      </dgm:prSet>
      <dgm:spPr/>
    </dgm:pt>
    <dgm:pt modelId="{C9D7D7A1-2970-497B-9371-45CDACD19EF2}" type="pres">
      <dgm:prSet presAssocID="{E21F159F-6814-4372-BD0D-2B47C53985A3}" presName="BalanceSpacing" presStyleCnt="0"/>
      <dgm:spPr/>
    </dgm:pt>
    <dgm:pt modelId="{8ECE29E5-BBB6-49C2-9D45-16E0E8101B48}" type="pres">
      <dgm:prSet presAssocID="{E21F159F-6814-4372-BD0D-2B47C53985A3}" presName="BalanceSpacing1" presStyleCnt="0"/>
      <dgm:spPr/>
    </dgm:pt>
    <dgm:pt modelId="{60E38EC6-45D6-429E-A373-42237F2A0ADA}" type="pres">
      <dgm:prSet presAssocID="{D5253B6F-088B-4A99-89DE-FD8AE04A5C27}" presName="Accent1Text" presStyleLbl="node1" presStyleIdx="1" presStyleCnt="6"/>
      <dgm:spPr/>
    </dgm:pt>
    <dgm:pt modelId="{155CE909-7819-41FC-9B57-066240FAB11F}" type="pres">
      <dgm:prSet presAssocID="{D5253B6F-088B-4A99-89DE-FD8AE04A5C27}" presName="spaceBetweenRectangles" presStyleCnt="0"/>
      <dgm:spPr/>
    </dgm:pt>
    <dgm:pt modelId="{2FB89B67-7113-4CCE-8EF0-50C4D7222D3D}" type="pres">
      <dgm:prSet presAssocID="{9D6BFDB1-BB54-42EF-AFC5-FCCECA6FDDA6}" presName="composite" presStyleCnt="0"/>
      <dgm:spPr/>
    </dgm:pt>
    <dgm:pt modelId="{6F709E41-D88B-4F7F-A8E5-2F18FD9FA717}" type="pres">
      <dgm:prSet presAssocID="{9D6BFDB1-BB54-42EF-AFC5-FCCECA6FDDA6}" presName="Parent1" presStyleLbl="node1" presStyleIdx="2" presStyleCnt="6">
        <dgm:presLayoutVars>
          <dgm:chMax val="1"/>
          <dgm:chPref val="1"/>
          <dgm:bulletEnabled val="1"/>
        </dgm:presLayoutVars>
      </dgm:prSet>
      <dgm:spPr/>
    </dgm:pt>
    <dgm:pt modelId="{87761161-163E-4469-8036-D0A7C294F8F0}" type="pres">
      <dgm:prSet presAssocID="{9D6BFDB1-BB54-42EF-AFC5-FCCECA6FDDA6}" presName="Childtext1" presStyleLbl="revTx" presStyleIdx="1" presStyleCnt="3" custScaleX="114447" custScaleY="78066" custLinFactX="100000" custLinFactNeighborX="106813" custLinFactNeighborY="15928">
        <dgm:presLayoutVars>
          <dgm:chMax val="0"/>
          <dgm:chPref val="0"/>
          <dgm:bulletEnabled val="1"/>
        </dgm:presLayoutVars>
      </dgm:prSet>
      <dgm:spPr/>
    </dgm:pt>
    <dgm:pt modelId="{9C416045-3CC3-4909-9B53-0CCF0E944270}" type="pres">
      <dgm:prSet presAssocID="{9D6BFDB1-BB54-42EF-AFC5-FCCECA6FDDA6}" presName="BalanceSpacing" presStyleCnt="0"/>
      <dgm:spPr/>
    </dgm:pt>
    <dgm:pt modelId="{BDF69BB6-26CB-4194-8868-B8CAFA749FCA}" type="pres">
      <dgm:prSet presAssocID="{9D6BFDB1-BB54-42EF-AFC5-FCCECA6FDDA6}" presName="BalanceSpacing1" presStyleCnt="0"/>
      <dgm:spPr/>
    </dgm:pt>
    <dgm:pt modelId="{A937B909-D342-4E29-92C0-BB2C5B676724}" type="pres">
      <dgm:prSet presAssocID="{E0D98FCD-3F1E-4B56-A1EE-3D17E760D905}" presName="Accent1Text" presStyleLbl="node1" presStyleIdx="3" presStyleCnt="6" custLinFactX="-100000" custLinFactNeighborX="-119080" custLinFactNeighborY="0"/>
      <dgm:spPr/>
    </dgm:pt>
    <dgm:pt modelId="{4D2BEF67-67E4-4E45-86A8-9AF78F8F2180}" type="pres">
      <dgm:prSet presAssocID="{E0D98FCD-3F1E-4B56-A1EE-3D17E760D905}" presName="spaceBetweenRectangles" presStyleCnt="0"/>
      <dgm:spPr/>
    </dgm:pt>
    <dgm:pt modelId="{0A819CDF-1629-4F41-9CC2-A015734069C8}" type="pres">
      <dgm:prSet presAssocID="{0ABD9C56-E612-4306-9BEC-D2261504DA8D}" presName="composite" presStyleCnt="0"/>
      <dgm:spPr/>
    </dgm:pt>
    <dgm:pt modelId="{D19FBAB6-B359-44BA-883A-BFF5509B2BDE}" type="pres">
      <dgm:prSet presAssocID="{0ABD9C56-E612-4306-9BEC-D2261504DA8D}" presName="Parent1" presStyleLbl="node1" presStyleIdx="4" presStyleCnt="6">
        <dgm:presLayoutVars>
          <dgm:chMax val="1"/>
          <dgm:chPref val="1"/>
          <dgm:bulletEnabled val="1"/>
        </dgm:presLayoutVars>
      </dgm:prSet>
      <dgm:spPr/>
    </dgm:pt>
    <dgm:pt modelId="{975370A3-FCA0-47E5-931B-ECB5620A2C32}" type="pres">
      <dgm:prSet presAssocID="{0ABD9C56-E612-4306-9BEC-D2261504DA8D}" presName="Childtext1" presStyleLbl="revTx" presStyleIdx="2" presStyleCnt="3" custScaleY="71365" custLinFactNeighborX="6221" custLinFactNeighborY="14798">
        <dgm:presLayoutVars>
          <dgm:chMax val="0"/>
          <dgm:chPref val="0"/>
          <dgm:bulletEnabled val="1"/>
        </dgm:presLayoutVars>
      </dgm:prSet>
      <dgm:spPr/>
    </dgm:pt>
    <dgm:pt modelId="{F23AEC2F-DD0C-4428-9EBC-0AA90A885A18}" type="pres">
      <dgm:prSet presAssocID="{0ABD9C56-E612-4306-9BEC-D2261504DA8D}" presName="BalanceSpacing" presStyleCnt="0"/>
      <dgm:spPr/>
    </dgm:pt>
    <dgm:pt modelId="{A365AF4D-2B2E-4F6B-9CFE-C797031832A4}" type="pres">
      <dgm:prSet presAssocID="{0ABD9C56-E612-4306-9BEC-D2261504DA8D}" presName="BalanceSpacing1" presStyleCnt="0"/>
      <dgm:spPr/>
    </dgm:pt>
    <dgm:pt modelId="{98D04A0F-6BC6-40E5-880D-C3B4B6762F3C}" type="pres">
      <dgm:prSet presAssocID="{28A4A0B2-1729-423D-93FE-0049B79A5201}" presName="Accent1Text" presStyleLbl="node1" presStyleIdx="5" presStyleCnt="6"/>
      <dgm:spPr/>
    </dgm:pt>
  </dgm:ptLst>
  <dgm:cxnLst>
    <dgm:cxn modelId="{157D1207-91BC-404A-A9A4-B2B19EEEFDD6}" type="presOf" srcId="{C4C9C9D3-C38B-4C6E-BD3D-513F0745066C}" destId="{106EC75D-F5D2-44C9-BEE5-0544C0F60511}" srcOrd="0" destOrd="0" presId="urn:microsoft.com/office/officeart/2008/layout/AlternatingHexagons"/>
    <dgm:cxn modelId="{B196E109-9EE1-4AF6-8018-BDF5865D1FAA}" srcId="{E21F159F-6814-4372-BD0D-2B47C53985A3}" destId="{D648A7C2-0B29-414E-93A0-56B35106AB5B}" srcOrd="1" destOrd="0" parTransId="{E6B2EB37-01A3-421C-A7D5-A0B0E5E5E6CF}" sibTransId="{2DF416E3-C556-4FDF-90CF-A1B7C25DCAC7}"/>
    <dgm:cxn modelId="{08B7EF11-627A-4B9F-9327-8AF0F63CE0FB}" srcId="{0ABD9C56-E612-4306-9BEC-D2261504DA8D}" destId="{CE2A11CF-F299-4671-8A96-9DCCBCF22618}" srcOrd="0" destOrd="0" parTransId="{D4EA6D44-F0B1-49D1-8BAE-FBC94E493DCC}" sibTransId="{5B9D7A1C-3D67-400F-98AE-38CFF4BF820A}"/>
    <dgm:cxn modelId="{EE0A7E26-3F34-465A-B68E-E4CDD9E154AB}" type="presOf" srcId="{D5253B6F-088B-4A99-89DE-FD8AE04A5C27}" destId="{60E38EC6-45D6-429E-A373-42237F2A0ADA}" srcOrd="0" destOrd="0" presId="urn:microsoft.com/office/officeart/2008/layout/AlternatingHexagons"/>
    <dgm:cxn modelId="{3B321732-7884-4C4F-AEB5-E5D2D5BE4964}" type="presOf" srcId="{C5DA29A6-57A9-4F77-94A8-861462C6C652}" destId="{973FE570-F026-49A1-8435-F408148C9059}" srcOrd="0" destOrd="0" presId="urn:microsoft.com/office/officeart/2008/layout/AlternatingHexagons"/>
    <dgm:cxn modelId="{EF7EC233-E698-4988-975E-B58C2578E6FD}" srcId="{C4C9C9D3-C38B-4C6E-BD3D-513F0745066C}" destId="{0ABD9C56-E612-4306-9BEC-D2261504DA8D}" srcOrd="2" destOrd="0" parTransId="{1D765929-C8A6-4607-80E1-FBB871352740}" sibTransId="{28A4A0B2-1729-423D-93FE-0049B79A5201}"/>
    <dgm:cxn modelId="{1382E934-2BB7-46D9-BD80-4D2D40B6228F}" type="presOf" srcId="{E0D98FCD-3F1E-4B56-A1EE-3D17E760D905}" destId="{A937B909-D342-4E29-92C0-BB2C5B676724}" srcOrd="0" destOrd="0" presId="urn:microsoft.com/office/officeart/2008/layout/AlternatingHexagons"/>
    <dgm:cxn modelId="{499F2F41-A35B-4DEC-9BF4-2A83AAAB5F62}" type="presOf" srcId="{0A36DE9A-1AA0-463D-9D53-B3C765673D9F}" destId="{87761161-163E-4469-8036-D0A7C294F8F0}" srcOrd="0" destOrd="1" presId="urn:microsoft.com/office/officeart/2008/layout/AlternatingHexagons"/>
    <dgm:cxn modelId="{EE14AC42-8630-43D7-B0FC-4384C22C7754}" type="presOf" srcId="{2A9CC44B-6A44-44B4-905C-1569BF14B766}" destId="{87761161-163E-4469-8036-D0A7C294F8F0}" srcOrd="0" destOrd="0" presId="urn:microsoft.com/office/officeart/2008/layout/AlternatingHexagons"/>
    <dgm:cxn modelId="{03346B65-B3C5-43E0-A0FC-883023DF5CC9}" srcId="{9D6BFDB1-BB54-42EF-AFC5-FCCECA6FDDA6}" destId="{0A36DE9A-1AA0-463D-9D53-B3C765673D9F}" srcOrd="1" destOrd="0" parTransId="{8CB436BC-430C-4228-8F3A-A95773D310BD}" sibTransId="{78C61AA9-5762-4CF8-BFEF-054FBA88A82B}"/>
    <dgm:cxn modelId="{F405B06F-F37A-46ED-987B-EC1CF3AB404F}" srcId="{0ABD9C56-E612-4306-9BEC-D2261504DA8D}" destId="{B8C18E59-8DB8-402C-A5B1-E3E35F0CD5C6}" srcOrd="1" destOrd="0" parTransId="{39A6F173-2EE1-4AB6-A96C-84BA97561ACF}" sibTransId="{382D7994-26FE-4926-A69C-899C5FF1088C}"/>
    <dgm:cxn modelId="{A2DD7A78-8E39-48BA-BA9B-1430DD86B9EB}" srcId="{9D6BFDB1-BB54-42EF-AFC5-FCCECA6FDDA6}" destId="{2A9CC44B-6A44-44B4-905C-1569BF14B766}" srcOrd="0" destOrd="0" parTransId="{C0A17E75-44FB-4A7C-9CDD-C6E08DD82F90}" sibTransId="{A698A614-31C1-49DA-BFB8-FBDF98DB2688}"/>
    <dgm:cxn modelId="{F771688C-F180-4CCA-A90E-84E73F57E085}" type="presOf" srcId="{E21F159F-6814-4372-BD0D-2B47C53985A3}" destId="{FD4AE385-16B9-44A7-B1F2-E1DDD910C072}" srcOrd="0" destOrd="0" presId="urn:microsoft.com/office/officeart/2008/layout/AlternatingHexagons"/>
    <dgm:cxn modelId="{32BDD38E-5581-4DB8-AE90-371261141FF6}" srcId="{C4C9C9D3-C38B-4C6E-BD3D-513F0745066C}" destId="{E21F159F-6814-4372-BD0D-2B47C53985A3}" srcOrd="0" destOrd="0" parTransId="{88EEB4D1-4929-4260-885F-252B3A501321}" sibTransId="{D5253B6F-088B-4A99-89DE-FD8AE04A5C27}"/>
    <dgm:cxn modelId="{DCC02C90-B79B-40C6-A5D9-74384C3E0B99}" type="presOf" srcId="{B8C18E59-8DB8-402C-A5B1-E3E35F0CD5C6}" destId="{975370A3-FCA0-47E5-931B-ECB5620A2C32}" srcOrd="0" destOrd="1" presId="urn:microsoft.com/office/officeart/2008/layout/AlternatingHexagons"/>
    <dgm:cxn modelId="{F0D2499C-E306-45D3-8113-7F250152FC62}" type="presOf" srcId="{D648A7C2-0B29-414E-93A0-56B35106AB5B}" destId="{973FE570-F026-49A1-8435-F408148C9059}" srcOrd="0" destOrd="1" presId="urn:microsoft.com/office/officeart/2008/layout/AlternatingHexagons"/>
    <dgm:cxn modelId="{E5FF76D0-8407-4699-BB72-E19AC347313E}" srcId="{C4C9C9D3-C38B-4C6E-BD3D-513F0745066C}" destId="{9D6BFDB1-BB54-42EF-AFC5-FCCECA6FDDA6}" srcOrd="1" destOrd="0" parTransId="{11EFE134-5395-41F6-A08E-C21504CC1D57}" sibTransId="{E0D98FCD-3F1E-4B56-A1EE-3D17E760D905}"/>
    <dgm:cxn modelId="{304885EA-9ADD-4D13-AF26-368527186DF9}" type="presOf" srcId="{28A4A0B2-1729-423D-93FE-0049B79A5201}" destId="{98D04A0F-6BC6-40E5-880D-C3B4B6762F3C}" srcOrd="0" destOrd="0" presId="urn:microsoft.com/office/officeart/2008/layout/AlternatingHexagons"/>
    <dgm:cxn modelId="{3FCB85EA-52FA-48A9-A564-11698EA49070}" srcId="{E21F159F-6814-4372-BD0D-2B47C53985A3}" destId="{C5DA29A6-57A9-4F77-94A8-861462C6C652}" srcOrd="0" destOrd="0" parTransId="{A8372F7D-1BC9-4FEC-B65A-7358CD921154}" sibTransId="{6A41C4D2-6AAD-4F25-AB0F-531366FB5822}"/>
    <dgm:cxn modelId="{6C8A61F3-64C5-4672-BD0A-86B7FBA6750D}" type="presOf" srcId="{0ABD9C56-E612-4306-9BEC-D2261504DA8D}" destId="{D19FBAB6-B359-44BA-883A-BFF5509B2BDE}" srcOrd="0" destOrd="0" presId="urn:microsoft.com/office/officeart/2008/layout/AlternatingHexagons"/>
    <dgm:cxn modelId="{806A88F5-0838-4DB9-A3E8-A9F00B73095E}" type="presOf" srcId="{9D6BFDB1-BB54-42EF-AFC5-FCCECA6FDDA6}" destId="{6F709E41-D88B-4F7F-A8E5-2F18FD9FA717}" srcOrd="0" destOrd="0" presId="urn:microsoft.com/office/officeart/2008/layout/AlternatingHexagons"/>
    <dgm:cxn modelId="{B67497F6-E85E-4185-8ACD-99E2C2F25BD7}" type="presOf" srcId="{CE2A11CF-F299-4671-8A96-9DCCBCF22618}" destId="{975370A3-FCA0-47E5-931B-ECB5620A2C32}" srcOrd="0" destOrd="0" presId="urn:microsoft.com/office/officeart/2008/layout/AlternatingHexagons"/>
    <dgm:cxn modelId="{9C37D6F2-3ECB-4F71-924F-A871A638C782}" type="presParOf" srcId="{106EC75D-F5D2-44C9-BEE5-0544C0F60511}" destId="{5466E391-70E5-4E80-A931-E6184973D9BF}" srcOrd="0" destOrd="0" presId="urn:microsoft.com/office/officeart/2008/layout/AlternatingHexagons"/>
    <dgm:cxn modelId="{8D698C8C-2ED5-4FAE-A7C0-FD7F7F27E2B6}" type="presParOf" srcId="{5466E391-70E5-4E80-A931-E6184973D9BF}" destId="{FD4AE385-16B9-44A7-B1F2-E1DDD910C072}" srcOrd="0" destOrd="0" presId="urn:microsoft.com/office/officeart/2008/layout/AlternatingHexagons"/>
    <dgm:cxn modelId="{7B0FE303-0315-46B8-AF36-E3B732A816C1}" type="presParOf" srcId="{5466E391-70E5-4E80-A931-E6184973D9BF}" destId="{973FE570-F026-49A1-8435-F408148C9059}" srcOrd="1" destOrd="0" presId="urn:microsoft.com/office/officeart/2008/layout/AlternatingHexagons"/>
    <dgm:cxn modelId="{AEBAA3DC-85B7-48A2-AE4E-43CA65E28F58}" type="presParOf" srcId="{5466E391-70E5-4E80-A931-E6184973D9BF}" destId="{C9D7D7A1-2970-497B-9371-45CDACD19EF2}" srcOrd="2" destOrd="0" presId="urn:microsoft.com/office/officeart/2008/layout/AlternatingHexagons"/>
    <dgm:cxn modelId="{5B14AA7A-A556-48E5-94BA-47B1B67F1EE1}" type="presParOf" srcId="{5466E391-70E5-4E80-A931-E6184973D9BF}" destId="{8ECE29E5-BBB6-49C2-9D45-16E0E8101B48}" srcOrd="3" destOrd="0" presId="urn:microsoft.com/office/officeart/2008/layout/AlternatingHexagons"/>
    <dgm:cxn modelId="{1D4DAD14-750F-4AE6-9384-EB381F7CA9AF}" type="presParOf" srcId="{5466E391-70E5-4E80-A931-E6184973D9BF}" destId="{60E38EC6-45D6-429E-A373-42237F2A0ADA}" srcOrd="4" destOrd="0" presId="urn:microsoft.com/office/officeart/2008/layout/AlternatingHexagons"/>
    <dgm:cxn modelId="{73AD8BDC-F34E-418E-B223-FD9449FF9966}" type="presParOf" srcId="{106EC75D-F5D2-44C9-BEE5-0544C0F60511}" destId="{155CE909-7819-41FC-9B57-066240FAB11F}" srcOrd="1" destOrd="0" presId="urn:microsoft.com/office/officeart/2008/layout/AlternatingHexagons"/>
    <dgm:cxn modelId="{3CC7D3FB-BAB8-468C-A5B8-2AA98D87B77D}" type="presParOf" srcId="{106EC75D-F5D2-44C9-BEE5-0544C0F60511}" destId="{2FB89B67-7113-4CCE-8EF0-50C4D7222D3D}" srcOrd="2" destOrd="0" presId="urn:microsoft.com/office/officeart/2008/layout/AlternatingHexagons"/>
    <dgm:cxn modelId="{ECAD1F81-9C81-4C56-A187-5114CDE482B6}" type="presParOf" srcId="{2FB89B67-7113-4CCE-8EF0-50C4D7222D3D}" destId="{6F709E41-D88B-4F7F-A8E5-2F18FD9FA717}" srcOrd="0" destOrd="0" presId="urn:microsoft.com/office/officeart/2008/layout/AlternatingHexagons"/>
    <dgm:cxn modelId="{7A3FFF9E-49D5-41FE-A95F-8442131C11FB}" type="presParOf" srcId="{2FB89B67-7113-4CCE-8EF0-50C4D7222D3D}" destId="{87761161-163E-4469-8036-D0A7C294F8F0}" srcOrd="1" destOrd="0" presId="urn:microsoft.com/office/officeart/2008/layout/AlternatingHexagons"/>
    <dgm:cxn modelId="{CF50A4F0-0305-4772-8122-BE33FD75E4F9}" type="presParOf" srcId="{2FB89B67-7113-4CCE-8EF0-50C4D7222D3D}" destId="{9C416045-3CC3-4909-9B53-0CCF0E944270}" srcOrd="2" destOrd="0" presId="urn:microsoft.com/office/officeart/2008/layout/AlternatingHexagons"/>
    <dgm:cxn modelId="{66EAD491-A248-4AC1-AC2B-F8B9D81B98E8}" type="presParOf" srcId="{2FB89B67-7113-4CCE-8EF0-50C4D7222D3D}" destId="{BDF69BB6-26CB-4194-8868-B8CAFA749FCA}" srcOrd="3" destOrd="0" presId="urn:microsoft.com/office/officeart/2008/layout/AlternatingHexagons"/>
    <dgm:cxn modelId="{2A163E81-D672-4BFD-9448-E74F5A9384F8}" type="presParOf" srcId="{2FB89B67-7113-4CCE-8EF0-50C4D7222D3D}" destId="{A937B909-D342-4E29-92C0-BB2C5B676724}" srcOrd="4" destOrd="0" presId="urn:microsoft.com/office/officeart/2008/layout/AlternatingHexagons"/>
    <dgm:cxn modelId="{093BD5D4-DF8C-4EE3-ABDC-BFC31873A2B0}" type="presParOf" srcId="{106EC75D-F5D2-44C9-BEE5-0544C0F60511}" destId="{4D2BEF67-67E4-4E45-86A8-9AF78F8F2180}" srcOrd="3" destOrd="0" presId="urn:microsoft.com/office/officeart/2008/layout/AlternatingHexagons"/>
    <dgm:cxn modelId="{2D876951-61D7-41D6-95D5-79511DDBD86E}" type="presParOf" srcId="{106EC75D-F5D2-44C9-BEE5-0544C0F60511}" destId="{0A819CDF-1629-4F41-9CC2-A015734069C8}" srcOrd="4" destOrd="0" presId="urn:microsoft.com/office/officeart/2008/layout/AlternatingHexagons"/>
    <dgm:cxn modelId="{20BA8DB6-35BD-4998-873A-112FA0ECE61E}" type="presParOf" srcId="{0A819CDF-1629-4F41-9CC2-A015734069C8}" destId="{D19FBAB6-B359-44BA-883A-BFF5509B2BDE}" srcOrd="0" destOrd="0" presId="urn:microsoft.com/office/officeart/2008/layout/AlternatingHexagons"/>
    <dgm:cxn modelId="{C72C4F3D-9D5B-4BEE-B757-09E9E9DEAF2B}" type="presParOf" srcId="{0A819CDF-1629-4F41-9CC2-A015734069C8}" destId="{975370A3-FCA0-47E5-931B-ECB5620A2C32}" srcOrd="1" destOrd="0" presId="urn:microsoft.com/office/officeart/2008/layout/AlternatingHexagons"/>
    <dgm:cxn modelId="{097B0D04-A1A1-4F8F-A262-B5ACD518218F}" type="presParOf" srcId="{0A819CDF-1629-4F41-9CC2-A015734069C8}" destId="{F23AEC2F-DD0C-4428-9EBC-0AA90A885A18}" srcOrd="2" destOrd="0" presId="urn:microsoft.com/office/officeart/2008/layout/AlternatingHexagons"/>
    <dgm:cxn modelId="{E00163ED-C75E-458F-AD31-9051DB20F9F6}" type="presParOf" srcId="{0A819CDF-1629-4F41-9CC2-A015734069C8}" destId="{A365AF4D-2B2E-4F6B-9CFE-C797031832A4}" srcOrd="3" destOrd="0" presId="urn:microsoft.com/office/officeart/2008/layout/AlternatingHexagons"/>
    <dgm:cxn modelId="{9406F725-10AA-4657-A223-87633E06BC5E}" type="presParOf" srcId="{0A819CDF-1629-4F41-9CC2-A015734069C8}" destId="{98D04A0F-6BC6-40E5-880D-C3B4B6762F3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5B20C3-B1A0-4929-8F5B-77295518DF55}"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CA"/>
        </a:p>
      </dgm:t>
    </dgm:pt>
    <dgm:pt modelId="{D0CB030B-00C7-4FB0-BAC8-6FE57152D623}">
      <dgm:prSet phldrT="[Text]" custT="1"/>
      <dgm:spPr/>
      <dgm:t>
        <a:bodyPr/>
        <a:lstStyle/>
        <a:p>
          <a:r>
            <a:rPr lang="en-CA" sz="4400" dirty="0"/>
            <a:t>Retention</a:t>
          </a:r>
        </a:p>
        <a:p>
          <a:r>
            <a:rPr lang="en-CA" sz="2400" dirty="0"/>
            <a:t>1 in 4 businesses are struggling with retention</a:t>
          </a:r>
        </a:p>
      </dgm:t>
    </dgm:pt>
    <dgm:pt modelId="{62D5972F-5528-42A1-A0EE-7D1A8B673FA9}" type="parTrans" cxnId="{05C07A4D-0C63-4F58-B86A-E7689ADE8503}">
      <dgm:prSet/>
      <dgm:spPr/>
      <dgm:t>
        <a:bodyPr/>
        <a:lstStyle/>
        <a:p>
          <a:endParaRPr lang="en-CA"/>
        </a:p>
      </dgm:t>
    </dgm:pt>
    <dgm:pt modelId="{124F9339-4859-450C-97EF-EE47E009A166}" type="sibTrans" cxnId="{05C07A4D-0C63-4F58-B86A-E7689ADE8503}">
      <dgm:prSet/>
      <dgm:spPr/>
      <dgm:t>
        <a:bodyPr/>
        <a:lstStyle/>
        <a:p>
          <a:endParaRPr lang="en-CA"/>
        </a:p>
      </dgm:t>
    </dgm:pt>
    <dgm:pt modelId="{B46E3164-5309-4877-9500-8D16DF942BDD}">
      <dgm:prSet phldrT="[Text]" custT="1"/>
      <dgm:spPr/>
      <dgm:t>
        <a:bodyPr/>
        <a:lstStyle/>
        <a:p>
          <a:r>
            <a:rPr lang="en-US" sz="2800" b="0" i="0" dirty="0"/>
            <a:t>73% of employees and 81% of managers more likely to stay with mental health supports</a:t>
          </a:r>
          <a:endParaRPr lang="en-CA" sz="2800" dirty="0"/>
        </a:p>
      </dgm:t>
    </dgm:pt>
    <dgm:pt modelId="{DB581E56-C9FC-4478-B8C0-8745011C5BE8}" type="sibTrans" cxnId="{5091784F-C16B-481A-A1AA-285197D72CBF}">
      <dgm:prSet/>
      <dgm:spPr/>
      <dgm:t>
        <a:bodyPr/>
        <a:lstStyle/>
        <a:p>
          <a:endParaRPr lang="en-CA"/>
        </a:p>
      </dgm:t>
    </dgm:pt>
    <dgm:pt modelId="{DB802AA4-5677-412C-ADBD-1445EBF79344}" type="parTrans" cxnId="{5091784F-C16B-481A-A1AA-285197D72CBF}">
      <dgm:prSet/>
      <dgm:spPr/>
      <dgm:t>
        <a:bodyPr/>
        <a:lstStyle/>
        <a:p>
          <a:endParaRPr lang="en-CA"/>
        </a:p>
      </dgm:t>
    </dgm:pt>
    <dgm:pt modelId="{A5863893-0013-4639-AD11-F9DA300C184B}">
      <dgm:prSet phldrT="[Text]" custT="1"/>
      <dgm:spPr/>
      <dgm:t>
        <a:bodyPr/>
        <a:lstStyle/>
        <a:p>
          <a:r>
            <a:rPr lang="en-CA" sz="4400" dirty="0"/>
            <a:t>Talent Transition</a:t>
          </a:r>
          <a:br>
            <a:rPr lang="en-CA" sz="2800" dirty="0"/>
          </a:br>
          <a:r>
            <a:rPr lang="en-CA" sz="2400" dirty="0"/>
            <a:t>1 in 5 working aged Canadians are within retirement age</a:t>
          </a:r>
        </a:p>
      </dgm:t>
    </dgm:pt>
    <dgm:pt modelId="{B48BD2A3-71C9-47A3-96B8-2D851E131286}" type="parTrans" cxnId="{8155E42B-8966-4DE3-8F41-1E377FB78F0E}">
      <dgm:prSet/>
      <dgm:spPr/>
      <dgm:t>
        <a:bodyPr/>
        <a:lstStyle/>
        <a:p>
          <a:endParaRPr lang="en-CA"/>
        </a:p>
      </dgm:t>
    </dgm:pt>
    <dgm:pt modelId="{117A93B6-12E2-4A7D-B155-51C2F7E5A903}" type="sibTrans" cxnId="{8155E42B-8966-4DE3-8F41-1E377FB78F0E}">
      <dgm:prSet/>
      <dgm:spPr/>
      <dgm:t>
        <a:bodyPr/>
        <a:lstStyle/>
        <a:p>
          <a:endParaRPr lang="en-CA"/>
        </a:p>
      </dgm:t>
    </dgm:pt>
    <dgm:pt modelId="{68480DA0-D05A-4EB4-8241-F32631F9CEEE}">
      <dgm:prSet phldrT="[Text]" custT="1"/>
      <dgm:spPr/>
      <dgm:t>
        <a:bodyPr/>
        <a:lstStyle/>
        <a:p>
          <a:r>
            <a:rPr lang="en-CA" sz="4400" dirty="0"/>
            <a:t>Limited Capacity</a:t>
          </a:r>
          <a:br>
            <a:rPr lang="en-CA" sz="2800" dirty="0"/>
          </a:br>
          <a:r>
            <a:rPr lang="en-CA" sz="2400" dirty="0"/>
            <a:t>Employers are currently responding to a job market with a 7.1% unemployment rate</a:t>
          </a:r>
        </a:p>
      </dgm:t>
    </dgm:pt>
    <dgm:pt modelId="{042F889B-BAF5-4EC5-8752-0C4A44EA337F}" type="parTrans" cxnId="{591FE855-5861-4670-ADC2-88FD048A4D28}">
      <dgm:prSet/>
      <dgm:spPr/>
      <dgm:t>
        <a:bodyPr/>
        <a:lstStyle/>
        <a:p>
          <a:endParaRPr lang="en-CA"/>
        </a:p>
      </dgm:t>
    </dgm:pt>
    <dgm:pt modelId="{9D29CA34-E5B4-4A8F-BBD6-031CFCDEB48B}" type="sibTrans" cxnId="{591FE855-5861-4670-ADC2-88FD048A4D28}">
      <dgm:prSet/>
      <dgm:spPr/>
      <dgm:t>
        <a:bodyPr/>
        <a:lstStyle/>
        <a:p>
          <a:endParaRPr lang="en-CA"/>
        </a:p>
      </dgm:t>
    </dgm:pt>
    <dgm:pt modelId="{4161A05C-A517-4804-B1C2-C07AC9335AE2}">
      <dgm:prSet phldrT="[Text]" custT="1"/>
      <dgm:spPr/>
      <dgm:t>
        <a:bodyPr/>
        <a:lstStyle/>
        <a:p>
          <a:r>
            <a:rPr lang="en-CA" sz="2800" dirty="0"/>
            <a:t>More than half of Gen Z workers list a company’s mental health policies as important when selecting an employer</a:t>
          </a:r>
        </a:p>
      </dgm:t>
    </dgm:pt>
    <dgm:pt modelId="{B5324A89-FD5C-4A08-AA8D-4B4EC47A6737}" type="parTrans" cxnId="{4213E778-72A2-4CD1-81F1-ADD085B7A16F}">
      <dgm:prSet/>
      <dgm:spPr/>
      <dgm:t>
        <a:bodyPr/>
        <a:lstStyle/>
        <a:p>
          <a:endParaRPr lang="en-CA"/>
        </a:p>
      </dgm:t>
    </dgm:pt>
    <dgm:pt modelId="{0B3DA949-A2F6-4688-97CE-BA8CCD866440}" type="sibTrans" cxnId="{4213E778-72A2-4CD1-81F1-ADD085B7A16F}">
      <dgm:prSet/>
      <dgm:spPr/>
      <dgm:t>
        <a:bodyPr/>
        <a:lstStyle/>
        <a:p>
          <a:endParaRPr lang="en-CA"/>
        </a:p>
      </dgm:t>
    </dgm:pt>
    <dgm:pt modelId="{9D99402A-18B6-41B9-BD38-6AD4D62099BA}">
      <dgm:prSet phldrT="[Text]" custT="1"/>
      <dgm:spPr/>
      <dgm:t>
        <a:bodyPr/>
        <a:lstStyle/>
        <a:p>
          <a:r>
            <a:rPr lang="en-CA" sz="2800" dirty="0"/>
            <a:t>Employment service provides can reduce the time and communications of screening heavy volumes of applicants</a:t>
          </a:r>
        </a:p>
      </dgm:t>
    </dgm:pt>
    <dgm:pt modelId="{458D5197-8F61-46E8-A009-6A146FC74EE2}" type="parTrans" cxnId="{D6A6F8C5-13B9-434E-B675-DA0411C1A08E}">
      <dgm:prSet/>
      <dgm:spPr/>
      <dgm:t>
        <a:bodyPr/>
        <a:lstStyle/>
        <a:p>
          <a:endParaRPr lang="en-CA"/>
        </a:p>
      </dgm:t>
    </dgm:pt>
    <dgm:pt modelId="{8C5ADA9F-033D-45B0-8DBC-D5EF5961D692}" type="sibTrans" cxnId="{D6A6F8C5-13B9-434E-B675-DA0411C1A08E}">
      <dgm:prSet/>
      <dgm:spPr/>
      <dgm:t>
        <a:bodyPr/>
        <a:lstStyle/>
        <a:p>
          <a:endParaRPr lang="en-CA"/>
        </a:p>
      </dgm:t>
    </dgm:pt>
    <dgm:pt modelId="{BE112811-6B45-42C2-BC5A-A05D6F2E51F6}" type="pres">
      <dgm:prSet presAssocID="{5E5B20C3-B1A0-4929-8F5B-77295518DF55}" presName="Name0" presStyleCnt="0">
        <dgm:presLayoutVars>
          <dgm:dir/>
          <dgm:animLvl val="lvl"/>
          <dgm:resizeHandles/>
        </dgm:presLayoutVars>
      </dgm:prSet>
      <dgm:spPr/>
    </dgm:pt>
    <dgm:pt modelId="{54872131-5223-40CD-8D33-636888461D1E}" type="pres">
      <dgm:prSet presAssocID="{D0CB030B-00C7-4FB0-BAC8-6FE57152D623}" presName="linNode" presStyleCnt="0"/>
      <dgm:spPr/>
    </dgm:pt>
    <dgm:pt modelId="{52C7471C-FCC0-46ED-B314-9B5C19DC2D21}" type="pres">
      <dgm:prSet presAssocID="{D0CB030B-00C7-4FB0-BAC8-6FE57152D623}" presName="parentShp" presStyleLbl="node1" presStyleIdx="0" presStyleCnt="3">
        <dgm:presLayoutVars>
          <dgm:bulletEnabled val="1"/>
        </dgm:presLayoutVars>
      </dgm:prSet>
      <dgm:spPr/>
    </dgm:pt>
    <dgm:pt modelId="{BA116039-4582-4CC7-AA09-8DB8ABED1A02}" type="pres">
      <dgm:prSet presAssocID="{D0CB030B-00C7-4FB0-BAC8-6FE57152D623}" presName="childShp" presStyleLbl="bgAccFollowNode1" presStyleIdx="0" presStyleCnt="3" custLinFactNeighborX="9305" custLinFactNeighborY="-3265">
        <dgm:presLayoutVars>
          <dgm:bulletEnabled val="1"/>
        </dgm:presLayoutVars>
      </dgm:prSet>
      <dgm:spPr/>
    </dgm:pt>
    <dgm:pt modelId="{927FB681-2EF8-4E52-A4B4-746B3E460882}" type="pres">
      <dgm:prSet presAssocID="{124F9339-4859-450C-97EF-EE47E009A166}" presName="spacing" presStyleCnt="0"/>
      <dgm:spPr/>
    </dgm:pt>
    <dgm:pt modelId="{90B50E64-68FA-4CB7-A868-FC0AC7BF763D}" type="pres">
      <dgm:prSet presAssocID="{A5863893-0013-4639-AD11-F9DA300C184B}" presName="linNode" presStyleCnt="0"/>
      <dgm:spPr/>
    </dgm:pt>
    <dgm:pt modelId="{037EF24B-08A0-44D9-B962-6DF626DEA319}" type="pres">
      <dgm:prSet presAssocID="{A5863893-0013-4639-AD11-F9DA300C184B}" presName="parentShp" presStyleLbl="node1" presStyleIdx="1" presStyleCnt="3" custScaleX="100689">
        <dgm:presLayoutVars>
          <dgm:bulletEnabled val="1"/>
        </dgm:presLayoutVars>
      </dgm:prSet>
      <dgm:spPr/>
    </dgm:pt>
    <dgm:pt modelId="{2D58727C-ABF7-4954-925B-314FCEECAB4B}" type="pres">
      <dgm:prSet presAssocID="{A5863893-0013-4639-AD11-F9DA300C184B}" presName="childShp" presStyleLbl="bgAccFollowNode1" presStyleIdx="1" presStyleCnt="3" custLinFactNeighborX="1804" custLinFactNeighborY="-3265">
        <dgm:presLayoutVars>
          <dgm:bulletEnabled val="1"/>
        </dgm:presLayoutVars>
      </dgm:prSet>
      <dgm:spPr/>
    </dgm:pt>
    <dgm:pt modelId="{0AF5B9E5-C3AF-462B-9B77-5FCE561BC4A7}" type="pres">
      <dgm:prSet presAssocID="{117A93B6-12E2-4A7D-B155-51C2F7E5A903}" presName="spacing" presStyleCnt="0"/>
      <dgm:spPr/>
    </dgm:pt>
    <dgm:pt modelId="{D7A924EF-0225-45EC-AE3D-7EE7AD975AD2}" type="pres">
      <dgm:prSet presAssocID="{68480DA0-D05A-4EB4-8241-F32631F9CEEE}" presName="linNode" presStyleCnt="0"/>
      <dgm:spPr/>
    </dgm:pt>
    <dgm:pt modelId="{12E95E4C-0E45-489B-B965-9E56611DFD0C}" type="pres">
      <dgm:prSet presAssocID="{68480DA0-D05A-4EB4-8241-F32631F9CEEE}" presName="parentShp" presStyleLbl="node1" presStyleIdx="2" presStyleCnt="3">
        <dgm:presLayoutVars>
          <dgm:bulletEnabled val="1"/>
        </dgm:presLayoutVars>
      </dgm:prSet>
      <dgm:spPr/>
    </dgm:pt>
    <dgm:pt modelId="{04CF1D0A-A9CD-4035-8E74-CAF044017289}" type="pres">
      <dgm:prSet presAssocID="{68480DA0-D05A-4EB4-8241-F32631F9CEEE}" presName="childShp" presStyleLbl="bgAccFollowNode1" presStyleIdx="2" presStyleCnt="3">
        <dgm:presLayoutVars>
          <dgm:bulletEnabled val="1"/>
        </dgm:presLayoutVars>
      </dgm:prSet>
      <dgm:spPr/>
    </dgm:pt>
  </dgm:ptLst>
  <dgm:cxnLst>
    <dgm:cxn modelId="{4A107925-7FB5-46EA-A0C6-BE4C97BFE135}" type="presOf" srcId="{68480DA0-D05A-4EB4-8241-F32631F9CEEE}" destId="{12E95E4C-0E45-489B-B965-9E56611DFD0C}" srcOrd="0" destOrd="0" presId="urn:microsoft.com/office/officeart/2005/8/layout/vList6"/>
    <dgm:cxn modelId="{8155E42B-8966-4DE3-8F41-1E377FB78F0E}" srcId="{5E5B20C3-B1A0-4929-8F5B-77295518DF55}" destId="{A5863893-0013-4639-AD11-F9DA300C184B}" srcOrd="1" destOrd="0" parTransId="{B48BD2A3-71C9-47A3-96B8-2D851E131286}" sibTransId="{117A93B6-12E2-4A7D-B155-51C2F7E5A903}"/>
    <dgm:cxn modelId="{84C73241-C60B-4EFC-BE37-EBFCE53D62F9}" type="presOf" srcId="{4161A05C-A517-4804-B1C2-C07AC9335AE2}" destId="{2D58727C-ABF7-4954-925B-314FCEECAB4B}" srcOrd="0" destOrd="0" presId="urn:microsoft.com/office/officeart/2005/8/layout/vList6"/>
    <dgm:cxn modelId="{05C07A4D-0C63-4F58-B86A-E7689ADE8503}" srcId="{5E5B20C3-B1A0-4929-8F5B-77295518DF55}" destId="{D0CB030B-00C7-4FB0-BAC8-6FE57152D623}" srcOrd="0" destOrd="0" parTransId="{62D5972F-5528-42A1-A0EE-7D1A8B673FA9}" sibTransId="{124F9339-4859-450C-97EF-EE47E009A166}"/>
    <dgm:cxn modelId="{5091784F-C16B-481A-A1AA-285197D72CBF}" srcId="{D0CB030B-00C7-4FB0-BAC8-6FE57152D623}" destId="{B46E3164-5309-4877-9500-8D16DF942BDD}" srcOrd="0" destOrd="0" parTransId="{DB802AA4-5677-412C-ADBD-1445EBF79344}" sibTransId="{DB581E56-C9FC-4478-B8C0-8745011C5BE8}"/>
    <dgm:cxn modelId="{591FE855-5861-4670-ADC2-88FD048A4D28}" srcId="{5E5B20C3-B1A0-4929-8F5B-77295518DF55}" destId="{68480DA0-D05A-4EB4-8241-F32631F9CEEE}" srcOrd="2" destOrd="0" parTransId="{042F889B-BAF5-4EC5-8752-0C4A44EA337F}" sibTransId="{9D29CA34-E5B4-4A8F-BBD6-031CFCDEB48B}"/>
    <dgm:cxn modelId="{F85DA160-9AA4-401F-9865-5BF2A8624126}" type="presOf" srcId="{A5863893-0013-4639-AD11-F9DA300C184B}" destId="{037EF24B-08A0-44D9-B962-6DF626DEA319}" srcOrd="0" destOrd="0" presId="urn:microsoft.com/office/officeart/2005/8/layout/vList6"/>
    <dgm:cxn modelId="{4213E778-72A2-4CD1-81F1-ADD085B7A16F}" srcId="{A5863893-0013-4639-AD11-F9DA300C184B}" destId="{4161A05C-A517-4804-B1C2-C07AC9335AE2}" srcOrd="0" destOrd="0" parTransId="{B5324A89-FD5C-4A08-AA8D-4B4EC47A6737}" sibTransId="{0B3DA949-A2F6-4688-97CE-BA8CCD866440}"/>
    <dgm:cxn modelId="{8A91A590-C36C-4995-B1BD-A0222DD4DA49}" type="presOf" srcId="{9D99402A-18B6-41B9-BD38-6AD4D62099BA}" destId="{04CF1D0A-A9CD-4035-8E74-CAF044017289}" srcOrd="0" destOrd="0" presId="urn:microsoft.com/office/officeart/2005/8/layout/vList6"/>
    <dgm:cxn modelId="{F33A85BA-8A78-42F1-ACC8-EBD16AD3C1E3}" type="presOf" srcId="{D0CB030B-00C7-4FB0-BAC8-6FE57152D623}" destId="{52C7471C-FCC0-46ED-B314-9B5C19DC2D21}" srcOrd="0" destOrd="0" presId="urn:microsoft.com/office/officeart/2005/8/layout/vList6"/>
    <dgm:cxn modelId="{D6A6F8C5-13B9-434E-B675-DA0411C1A08E}" srcId="{68480DA0-D05A-4EB4-8241-F32631F9CEEE}" destId="{9D99402A-18B6-41B9-BD38-6AD4D62099BA}" srcOrd="0" destOrd="0" parTransId="{458D5197-8F61-46E8-A009-6A146FC74EE2}" sibTransId="{8C5ADA9F-033D-45B0-8DBC-D5EF5961D692}"/>
    <dgm:cxn modelId="{24E0D4E8-B44B-4D50-9C67-AC30F1AAC7F2}" type="presOf" srcId="{B46E3164-5309-4877-9500-8D16DF942BDD}" destId="{BA116039-4582-4CC7-AA09-8DB8ABED1A02}" srcOrd="0" destOrd="0" presId="urn:microsoft.com/office/officeart/2005/8/layout/vList6"/>
    <dgm:cxn modelId="{CC8413FA-AA07-4379-AA23-B0CBFC08D7F4}" type="presOf" srcId="{5E5B20C3-B1A0-4929-8F5B-77295518DF55}" destId="{BE112811-6B45-42C2-BC5A-A05D6F2E51F6}" srcOrd="0" destOrd="0" presId="urn:microsoft.com/office/officeart/2005/8/layout/vList6"/>
    <dgm:cxn modelId="{12F005FA-0C24-42F7-9DF6-592366967924}" type="presParOf" srcId="{BE112811-6B45-42C2-BC5A-A05D6F2E51F6}" destId="{54872131-5223-40CD-8D33-636888461D1E}" srcOrd="0" destOrd="0" presId="urn:microsoft.com/office/officeart/2005/8/layout/vList6"/>
    <dgm:cxn modelId="{148C74AD-941F-422C-AC78-8356269A56F7}" type="presParOf" srcId="{54872131-5223-40CD-8D33-636888461D1E}" destId="{52C7471C-FCC0-46ED-B314-9B5C19DC2D21}" srcOrd="0" destOrd="0" presId="urn:microsoft.com/office/officeart/2005/8/layout/vList6"/>
    <dgm:cxn modelId="{31D378BF-EB67-4D47-86C5-2C0F9679F252}" type="presParOf" srcId="{54872131-5223-40CD-8D33-636888461D1E}" destId="{BA116039-4582-4CC7-AA09-8DB8ABED1A02}" srcOrd="1" destOrd="0" presId="urn:microsoft.com/office/officeart/2005/8/layout/vList6"/>
    <dgm:cxn modelId="{02CB1ACD-1825-4FE6-B9FF-F8BA426700C1}" type="presParOf" srcId="{BE112811-6B45-42C2-BC5A-A05D6F2E51F6}" destId="{927FB681-2EF8-4E52-A4B4-746B3E460882}" srcOrd="1" destOrd="0" presId="urn:microsoft.com/office/officeart/2005/8/layout/vList6"/>
    <dgm:cxn modelId="{A21EF2F6-B1D1-4EF4-AC2E-7FE24A28912F}" type="presParOf" srcId="{BE112811-6B45-42C2-BC5A-A05D6F2E51F6}" destId="{90B50E64-68FA-4CB7-A868-FC0AC7BF763D}" srcOrd="2" destOrd="0" presId="urn:microsoft.com/office/officeart/2005/8/layout/vList6"/>
    <dgm:cxn modelId="{CBB6A78A-3352-43CC-93EB-8FB18C09C8FD}" type="presParOf" srcId="{90B50E64-68FA-4CB7-A868-FC0AC7BF763D}" destId="{037EF24B-08A0-44D9-B962-6DF626DEA319}" srcOrd="0" destOrd="0" presId="urn:microsoft.com/office/officeart/2005/8/layout/vList6"/>
    <dgm:cxn modelId="{0D19B417-F83B-4963-B778-8F1BA48502F9}" type="presParOf" srcId="{90B50E64-68FA-4CB7-A868-FC0AC7BF763D}" destId="{2D58727C-ABF7-4954-925B-314FCEECAB4B}" srcOrd="1" destOrd="0" presId="urn:microsoft.com/office/officeart/2005/8/layout/vList6"/>
    <dgm:cxn modelId="{19974126-4F04-49F0-913C-BC39280C17DA}" type="presParOf" srcId="{BE112811-6B45-42C2-BC5A-A05D6F2E51F6}" destId="{0AF5B9E5-C3AF-462B-9B77-5FCE561BC4A7}" srcOrd="3" destOrd="0" presId="urn:microsoft.com/office/officeart/2005/8/layout/vList6"/>
    <dgm:cxn modelId="{EA5689D5-1571-4C3A-9724-285B6BC24F97}" type="presParOf" srcId="{BE112811-6B45-42C2-BC5A-A05D6F2E51F6}" destId="{D7A924EF-0225-45EC-AE3D-7EE7AD975AD2}" srcOrd="4" destOrd="0" presId="urn:microsoft.com/office/officeart/2005/8/layout/vList6"/>
    <dgm:cxn modelId="{4AA5EBF1-7F9C-46B8-B8A2-CD4E7F9DAF41}" type="presParOf" srcId="{D7A924EF-0225-45EC-AE3D-7EE7AD975AD2}" destId="{12E95E4C-0E45-489B-B965-9E56611DFD0C}" srcOrd="0" destOrd="0" presId="urn:microsoft.com/office/officeart/2005/8/layout/vList6"/>
    <dgm:cxn modelId="{88C11203-C599-4F6C-8EAA-D5D75E38BC1E}" type="presParOf" srcId="{D7A924EF-0225-45EC-AE3D-7EE7AD975AD2}" destId="{04CF1D0A-A9CD-4035-8E74-CAF04401728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AE385-16B9-44A7-B1F2-E1DDD910C072}">
      <dsp:nvSpPr>
        <dsp:cNvPr id="0" name=""/>
        <dsp:cNvSpPr/>
      </dsp:nvSpPr>
      <dsp:spPr>
        <a:xfrm rot="5400000">
          <a:off x="4302541" y="115145"/>
          <a:ext cx="1759586" cy="1530840"/>
        </a:xfrm>
        <a:prstGeom prst="hexagon">
          <a:avLst>
            <a:gd name="adj" fmla="val 25000"/>
            <a:gd name="vf" fmla="val 11547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CA" sz="5600" kern="1200">
              <a:latin typeface="Verdana" panose="020B0604030504040204" pitchFamily="34" charset="0"/>
              <a:ea typeface="Verdana" panose="020B0604030504040204" pitchFamily="34" charset="0"/>
              <a:cs typeface="Open Sans" panose="020B0606030504020204" pitchFamily="34" charset="0"/>
            </a:rPr>
            <a:t>1</a:t>
          </a:r>
        </a:p>
      </dsp:txBody>
      <dsp:txXfrm rot="-5400000">
        <a:off x="4655470" y="274974"/>
        <a:ext cx="1053728" cy="1211182"/>
      </dsp:txXfrm>
    </dsp:sp>
    <dsp:sp modelId="{973FE570-F026-49A1-8435-F408148C9059}">
      <dsp:nvSpPr>
        <dsp:cNvPr id="0" name=""/>
        <dsp:cNvSpPr/>
      </dsp:nvSpPr>
      <dsp:spPr>
        <a:xfrm>
          <a:off x="6107964" y="568169"/>
          <a:ext cx="1963698" cy="1055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latin typeface="Open Sans" panose="020B0606030504020204" pitchFamily="34" charset="0"/>
              <a:ea typeface="Open Sans" panose="020B0606030504020204" pitchFamily="34" charset="0"/>
              <a:cs typeface="Open Sans" panose="020B0606030504020204" pitchFamily="34" charset="0"/>
            </a:rPr>
            <a:t>Recruitment       &amp; Selection</a:t>
          </a:r>
        </a:p>
        <a:p>
          <a:pPr marL="0" lvl="0" indent="0" algn="l" defTabSz="622300">
            <a:lnSpc>
              <a:spcPct val="90000"/>
            </a:lnSpc>
            <a:spcBef>
              <a:spcPct val="0"/>
            </a:spcBef>
            <a:spcAft>
              <a:spcPct val="35000"/>
            </a:spcAft>
            <a:buNone/>
          </a:pPr>
          <a:endParaRPr lang="en-CA" sz="1400" kern="1200" dirty="0">
            <a:solidFill>
              <a:sysClr val="windowText" lastClr="000000">
                <a:hueOff val="0"/>
                <a:satOff val="0"/>
                <a:lumOff val="0"/>
                <a:alphaOff val="0"/>
              </a:sysClr>
            </a:solidFill>
            <a:latin typeface="Open Sans" panose="020B0606030504020204" pitchFamily="34" charset="0"/>
            <a:ea typeface="Open Sans" panose="020B0606030504020204" pitchFamily="34" charset="0"/>
            <a:cs typeface="Open Sans" panose="020B0606030504020204" pitchFamily="34" charset="0"/>
          </a:endParaRPr>
        </a:p>
      </dsp:txBody>
      <dsp:txXfrm>
        <a:off x="6107964" y="568169"/>
        <a:ext cx="1963698" cy="1055752"/>
      </dsp:txXfrm>
    </dsp:sp>
    <dsp:sp modelId="{60E38EC6-45D6-429E-A373-42237F2A0ADA}">
      <dsp:nvSpPr>
        <dsp:cNvPr id="0" name=""/>
        <dsp:cNvSpPr/>
      </dsp:nvSpPr>
      <dsp:spPr>
        <a:xfrm rot="5400000">
          <a:off x="2649233" y="115145"/>
          <a:ext cx="1759586" cy="1530840"/>
        </a:xfrm>
        <a:prstGeom prst="hexagon">
          <a:avLst>
            <a:gd name="adj" fmla="val 25000"/>
            <a:gd name="vf" fmla="val 11547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CA" sz="3600" kern="1200">
            <a:solidFill>
              <a:sysClr val="window" lastClr="FFFFFF"/>
            </a:solidFill>
            <a:latin typeface="Calibri" panose="020F0502020204030204"/>
            <a:ea typeface="+mn-ea"/>
            <a:cs typeface="+mn-cs"/>
          </a:endParaRPr>
        </a:p>
      </dsp:txBody>
      <dsp:txXfrm rot="-5400000">
        <a:off x="3002162" y="274974"/>
        <a:ext cx="1053728" cy="1211182"/>
      </dsp:txXfrm>
    </dsp:sp>
    <dsp:sp modelId="{6F709E41-D88B-4F7F-A8E5-2F18FD9FA717}">
      <dsp:nvSpPr>
        <dsp:cNvPr id="0" name=""/>
        <dsp:cNvSpPr/>
      </dsp:nvSpPr>
      <dsp:spPr>
        <a:xfrm rot="5400000">
          <a:off x="3541356" y="1608683"/>
          <a:ext cx="1759586" cy="1530840"/>
        </a:xfrm>
        <a:prstGeom prst="hexagon">
          <a:avLst>
            <a:gd name="adj" fmla="val 25000"/>
            <a:gd name="vf" fmla="val 11547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CA" sz="5600" kern="1200">
              <a:latin typeface="Verdana" panose="020B0604030504040204" pitchFamily="34" charset="0"/>
              <a:ea typeface="Verdana" panose="020B0604030504040204" pitchFamily="34" charset="0"/>
              <a:cs typeface="Open Sans" panose="020B0606030504020204" pitchFamily="34" charset="0"/>
            </a:rPr>
            <a:t>2</a:t>
          </a:r>
        </a:p>
      </dsp:txBody>
      <dsp:txXfrm rot="-5400000">
        <a:off x="3894285" y="1768512"/>
        <a:ext cx="1053728" cy="1211182"/>
      </dsp:txXfrm>
    </dsp:sp>
    <dsp:sp modelId="{87761161-163E-4469-8036-D0A7C294F8F0}">
      <dsp:nvSpPr>
        <dsp:cNvPr id="0" name=""/>
        <dsp:cNvSpPr/>
      </dsp:nvSpPr>
      <dsp:spPr>
        <a:xfrm>
          <a:off x="5484936" y="2130171"/>
          <a:ext cx="2174897" cy="824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latin typeface="Open Sans" panose="020B0606030504020204" pitchFamily="34" charset="0"/>
              <a:ea typeface="Open Sans" panose="020B0606030504020204" pitchFamily="34" charset="0"/>
              <a:cs typeface="Open Sans" panose="020B0606030504020204" pitchFamily="34" charset="0"/>
            </a:rPr>
            <a:t>Onboarding     &amp; Training Plan Development</a:t>
          </a:r>
        </a:p>
        <a:p>
          <a:pPr marL="0" lvl="0" indent="0" algn="r" defTabSz="488950">
            <a:lnSpc>
              <a:spcPct val="90000"/>
            </a:lnSpc>
            <a:spcBef>
              <a:spcPct val="0"/>
            </a:spcBef>
            <a:spcAft>
              <a:spcPct val="35000"/>
            </a:spcAft>
            <a:buNone/>
          </a:pPr>
          <a:endParaRPr lang="en-CA" sz="1100" kern="1200" dirty="0">
            <a:solidFill>
              <a:sysClr val="windowText" lastClr="000000">
                <a:hueOff val="0"/>
                <a:satOff val="0"/>
                <a:lumOff val="0"/>
                <a:alphaOff val="0"/>
              </a:sysClr>
            </a:solidFill>
            <a:latin typeface="Open Sans" panose="020B0606030504020204" pitchFamily="34" charset="0"/>
            <a:ea typeface="Open Sans" panose="020B0606030504020204" pitchFamily="34" charset="0"/>
            <a:cs typeface="Open Sans" panose="020B0606030504020204" pitchFamily="34" charset="0"/>
          </a:endParaRPr>
        </a:p>
      </dsp:txBody>
      <dsp:txXfrm>
        <a:off x="5484936" y="2130171"/>
        <a:ext cx="2174897" cy="824183"/>
      </dsp:txXfrm>
    </dsp:sp>
    <dsp:sp modelId="{A937B909-D342-4E29-92C0-BB2C5B676724}">
      <dsp:nvSpPr>
        <dsp:cNvPr id="0" name=""/>
        <dsp:cNvSpPr/>
      </dsp:nvSpPr>
      <dsp:spPr>
        <a:xfrm rot="5400000">
          <a:off x="1840898" y="1608683"/>
          <a:ext cx="1759586" cy="1530840"/>
        </a:xfrm>
        <a:prstGeom prst="hexagon">
          <a:avLst>
            <a:gd name="adj" fmla="val 25000"/>
            <a:gd name="vf" fmla="val 11547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CA" sz="3600" kern="1200">
            <a:solidFill>
              <a:sysClr val="window" lastClr="FFFFFF"/>
            </a:solidFill>
            <a:latin typeface="Calibri" panose="020F0502020204030204"/>
            <a:ea typeface="+mn-ea"/>
            <a:cs typeface="+mn-cs"/>
          </a:endParaRPr>
        </a:p>
      </dsp:txBody>
      <dsp:txXfrm rot="-5400000">
        <a:off x="2193827" y="1768512"/>
        <a:ext cx="1053728" cy="1211182"/>
      </dsp:txXfrm>
    </dsp:sp>
    <dsp:sp modelId="{D19FBAB6-B359-44BA-883A-BFF5509B2BDE}">
      <dsp:nvSpPr>
        <dsp:cNvPr id="0" name=""/>
        <dsp:cNvSpPr/>
      </dsp:nvSpPr>
      <dsp:spPr>
        <a:xfrm rot="5400000">
          <a:off x="4302541" y="3102220"/>
          <a:ext cx="1759586" cy="1530840"/>
        </a:xfrm>
        <a:prstGeom prst="hexagon">
          <a:avLst>
            <a:gd name="adj" fmla="val 25000"/>
            <a:gd name="vf" fmla="val 11547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CA" sz="5600" kern="1200">
              <a:latin typeface="Verdana" panose="020B0604030504040204" pitchFamily="34" charset="0"/>
              <a:ea typeface="Verdana" panose="020B0604030504040204" pitchFamily="34" charset="0"/>
              <a:cs typeface="Open Sans" panose="020B0606030504020204" pitchFamily="34" charset="0"/>
            </a:rPr>
            <a:t>3</a:t>
          </a:r>
        </a:p>
      </dsp:txBody>
      <dsp:txXfrm rot="-5400000">
        <a:off x="4655470" y="3262049"/>
        <a:ext cx="1053728" cy="1211182"/>
      </dsp:txXfrm>
    </dsp:sp>
    <dsp:sp modelId="{975370A3-FCA0-47E5-931B-ECB5620A2C32}">
      <dsp:nvSpPr>
        <dsp:cNvPr id="0" name=""/>
        <dsp:cNvSpPr/>
      </dsp:nvSpPr>
      <dsp:spPr>
        <a:xfrm>
          <a:off x="6116369" y="3647152"/>
          <a:ext cx="1963698" cy="75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latin typeface="Open Sans" panose="020B0606030504020204" pitchFamily="34" charset="0"/>
              <a:ea typeface="Open Sans" panose="020B0606030504020204" pitchFamily="34" charset="0"/>
              <a:cs typeface="Open Sans" panose="020B0606030504020204" pitchFamily="34" charset="0"/>
            </a:rPr>
            <a:t>Retention          &amp; Ongoing Consultation</a:t>
          </a:r>
        </a:p>
        <a:p>
          <a:pPr marL="0" lvl="0" indent="0" algn="l" defTabSz="488950">
            <a:lnSpc>
              <a:spcPct val="90000"/>
            </a:lnSpc>
            <a:spcBef>
              <a:spcPct val="0"/>
            </a:spcBef>
            <a:spcAft>
              <a:spcPct val="35000"/>
            </a:spcAft>
            <a:buNone/>
          </a:pPr>
          <a:endParaRPr lang="en-CA" sz="1100" kern="1200" dirty="0">
            <a:solidFill>
              <a:sysClr val="windowText" lastClr="000000">
                <a:hueOff val="0"/>
                <a:satOff val="0"/>
                <a:lumOff val="0"/>
                <a:alphaOff val="0"/>
              </a:sysClr>
            </a:solidFill>
            <a:latin typeface="Open Sans" panose="020B0606030504020204" pitchFamily="34" charset="0"/>
            <a:ea typeface="Open Sans" panose="020B0606030504020204" pitchFamily="34" charset="0"/>
            <a:cs typeface="Open Sans" panose="020B0606030504020204" pitchFamily="34" charset="0"/>
          </a:endParaRPr>
        </a:p>
      </dsp:txBody>
      <dsp:txXfrm>
        <a:off x="6116369" y="3647152"/>
        <a:ext cx="1963698" cy="753437"/>
      </dsp:txXfrm>
    </dsp:sp>
    <dsp:sp modelId="{98D04A0F-6BC6-40E5-880D-C3B4B6762F3C}">
      <dsp:nvSpPr>
        <dsp:cNvPr id="0" name=""/>
        <dsp:cNvSpPr/>
      </dsp:nvSpPr>
      <dsp:spPr>
        <a:xfrm rot="5400000">
          <a:off x="2649233" y="3102220"/>
          <a:ext cx="1759586" cy="1530840"/>
        </a:xfrm>
        <a:prstGeom prst="hexagon">
          <a:avLst>
            <a:gd name="adj" fmla="val 25000"/>
            <a:gd name="vf" fmla="val 11547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CA" sz="3600" kern="1200">
            <a:solidFill>
              <a:sysClr val="window" lastClr="FFFFFF"/>
            </a:solidFill>
            <a:latin typeface="Calibri" panose="020F0502020204030204"/>
            <a:ea typeface="+mn-ea"/>
            <a:cs typeface="+mn-cs"/>
          </a:endParaRPr>
        </a:p>
      </dsp:txBody>
      <dsp:txXfrm rot="-5400000">
        <a:off x="3002162" y="3262049"/>
        <a:ext cx="1053728" cy="1211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16039-4582-4CC7-AA09-8DB8ABED1A02}">
      <dsp:nvSpPr>
        <dsp:cNvPr id="0" name=""/>
        <dsp:cNvSpPr/>
      </dsp:nvSpPr>
      <dsp:spPr>
        <a:xfrm>
          <a:off x="4542972" y="0"/>
          <a:ext cx="6814458" cy="1778750"/>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0" i="0" kern="1200" dirty="0"/>
            <a:t>73% of employees and 81% of managers more likely to stay with mental health supports</a:t>
          </a:r>
          <a:endParaRPr lang="en-CA" sz="2800" kern="1200" dirty="0"/>
        </a:p>
      </dsp:txBody>
      <dsp:txXfrm>
        <a:off x="4542972" y="222344"/>
        <a:ext cx="6147427" cy="1334062"/>
      </dsp:txXfrm>
    </dsp:sp>
    <dsp:sp modelId="{52C7471C-FCC0-46ED-B314-9B5C19DC2D21}">
      <dsp:nvSpPr>
        <dsp:cNvPr id="0" name=""/>
        <dsp:cNvSpPr/>
      </dsp:nvSpPr>
      <dsp:spPr>
        <a:xfrm>
          <a:off x="0" y="0"/>
          <a:ext cx="4542972" cy="177875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CA" sz="4400" kern="1200" dirty="0"/>
            <a:t>Retention</a:t>
          </a:r>
        </a:p>
        <a:p>
          <a:pPr marL="0" lvl="0" indent="0" algn="ctr" defTabSz="1955800">
            <a:lnSpc>
              <a:spcPct val="90000"/>
            </a:lnSpc>
            <a:spcBef>
              <a:spcPct val="0"/>
            </a:spcBef>
            <a:spcAft>
              <a:spcPct val="35000"/>
            </a:spcAft>
            <a:buNone/>
          </a:pPr>
          <a:r>
            <a:rPr lang="en-CA" sz="2400" kern="1200" dirty="0"/>
            <a:t>1 in 4 businesses are struggling with retention</a:t>
          </a:r>
        </a:p>
      </dsp:txBody>
      <dsp:txXfrm>
        <a:off x="86831" y="86831"/>
        <a:ext cx="4369310" cy="1605088"/>
      </dsp:txXfrm>
    </dsp:sp>
    <dsp:sp modelId="{2D58727C-ABF7-4954-925B-314FCEECAB4B}">
      <dsp:nvSpPr>
        <dsp:cNvPr id="0" name=""/>
        <dsp:cNvSpPr/>
      </dsp:nvSpPr>
      <dsp:spPr>
        <a:xfrm>
          <a:off x="4562936" y="1898549"/>
          <a:ext cx="6794493" cy="1778750"/>
        </a:xfrm>
        <a:prstGeom prst="rightArrow">
          <a:avLst>
            <a:gd name="adj1" fmla="val 75000"/>
            <a:gd name="adj2" fmla="val 50000"/>
          </a:avLst>
        </a:prstGeom>
        <a:solidFill>
          <a:schemeClr val="accent4">
            <a:tint val="40000"/>
            <a:alpha val="90000"/>
            <a:hueOff val="-1972853"/>
            <a:satOff val="11079"/>
            <a:lumOff val="704"/>
            <a:alphaOff val="0"/>
          </a:schemeClr>
        </a:solidFill>
        <a:ln w="25400" cap="flat" cmpd="sng" algn="ctr">
          <a:solidFill>
            <a:schemeClr val="accent4">
              <a:tint val="40000"/>
              <a:alpha val="90000"/>
              <a:hueOff val="-1972853"/>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CA" sz="2800" kern="1200" dirty="0"/>
            <a:t>More than half of Gen Z workers list a company’s mental health policies as important when selecting an employer</a:t>
          </a:r>
        </a:p>
      </dsp:txBody>
      <dsp:txXfrm>
        <a:off x="4562936" y="2120893"/>
        <a:ext cx="6127462" cy="1334062"/>
      </dsp:txXfrm>
    </dsp:sp>
    <dsp:sp modelId="{037EF24B-08A0-44D9-B962-6DF626DEA319}">
      <dsp:nvSpPr>
        <dsp:cNvPr id="0" name=""/>
        <dsp:cNvSpPr/>
      </dsp:nvSpPr>
      <dsp:spPr>
        <a:xfrm>
          <a:off x="1032" y="1956625"/>
          <a:ext cx="4560871" cy="1778750"/>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CA" sz="4400" kern="1200" dirty="0"/>
            <a:t>Talent Transition</a:t>
          </a:r>
          <a:br>
            <a:rPr lang="en-CA" sz="2800" kern="1200" dirty="0"/>
          </a:br>
          <a:r>
            <a:rPr lang="en-CA" sz="2400" kern="1200" dirty="0"/>
            <a:t>1 in 5 working aged Canadians are within retirement age</a:t>
          </a:r>
        </a:p>
      </dsp:txBody>
      <dsp:txXfrm>
        <a:off x="87863" y="2043456"/>
        <a:ext cx="4387209" cy="1605088"/>
      </dsp:txXfrm>
    </dsp:sp>
    <dsp:sp modelId="{04CF1D0A-A9CD-4035-8E74-CAF044017289}">
      <dsp:nvSpPr>
        <dsp:cNvPr id="0" name=""/>
        <dsp:cNvSpPr/>
      </dsp:nvSpPr>
      <dsp:spPr>
        <a:xfrm>
          <a:off x="4542972" y="3913250"/>
          <a:ext cx="6814458" cy="1778750"/>
        </a:xfrm>
        <a:prstGeom prst="rightArrow">
          <a:avLst>
            <a:gd name="adj1" fmla="val 75000"/>
            <a:gd name="adj2" fmla="val 50000"/>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CA" sz="2800" kern="1200" dirty="0"/>
            <a:t>Employment service provides can reduce the time and communications of screening heavy volumes of applicants</a:t>
          </a:r>
        </a:p>
      </dsp:txBody>
      <dsp:txXfrm>
        <a:off x="4542972" y="4135594"/>
        <a:ext cx="6147427" cy="1334062"/>
      </dsp:txXfrm>
    </dsp:sp>
    <dsp:sp modelId="{12E95E4C-0E45-489B-B965-9E56611DFD0C}">
      <dsp:nvSpPr>
        <dsp:cNvPr id="0" name=""/>
        <dsp:cNvSpPr/>
      </dsp:nvSpPr>
      <dsp:spPr>
        <a:xfrm>
          <a:off x="0" y="3913250"/>
          <a:ext cx="4542972" cy="177875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CA" sz="4400" kern="1200" dirty="0"/>
            <a:t>Limited Capacity</a:t>
          </a:r>
          <a:br>
            <a:rPr lang="en-CA" sz="2800" kern="1200" dirty="0"/>
          </a:br>
          <a:r>
            <a:rPr lang="en-CA" sz="2400" kern="1200" dirty="0"/>
            <a:t>Employers are currently responding to a job market with a 7.1% unemployment rate</a:t>
          </a:r>
        </a:p>
      </dsp:txBody>
      <dsp:txXfrm>
        <a:off x="86831" y="4000081"/>
        <a:ext cx="4369310" cy="160508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E01BD4-EC6F-8431-E0DF-F07E3DD282C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26C0E6-6D0B-4D7F-75DE-2BAF6CF122D4}"/>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26A93A6-54FB-1F4B-9DE8-F22661458732}" type="datetimeFigureOut">
              <a:rPr lang="en-US" smtClean="0"/>
              <a:t>11/7/25</a:t>
            </a:fld>
            <a:endParaRPr lang="en-US"/>
          </a:p>
        </p:txBody>
      </p:sp>
      <p:sp>
        <p:nvSpPr>
          <p:cNvPr id="4" name="Footer Placeholder 3">
            <a:extLst>
              <a:ext uri="{FF2B5EF4-FFF2-40B4-BE49-F238E27FC236}">
                <a16:creationId xmlns:a16="http://schemas.microsoft.com/office/drawing/2014/main" id="{6B19B40D-E712-7245-CF95-D0B59341C3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E8AF52-2640-EA04-22C1-D4FFEC2CBC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8CB4AF-9D2D-3747-8C6A-69DD5132356E}" type="slidenum">
              <a:rPr lang="en-US" smtClean="0"/>
              <a:t>‹#›</a:t>
            </a:fld>
            <a:endParaRPr lang="en-US"/>
          </a:p>
        </p:txBody>
      </p:sp>
    </p:spTree>
    <p:extLst>
      <p:ext uri="{BB962C8B-B14F-4D97-AF65-F5344CB8AC3E}">
        <p14:creationId xmlns:p14="http://schemas.microsoft.com/office/powerpoint/2010/main" val="2660257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342F41E-059A-49F4-98AF-6E8AE93DE5C4}" type="datetimeFigureOut">
              <a:rPr lang="en-CA" smtClean="0"/>
              <a:t>2025-11-07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800F1-3FEE-47FB-8EE9-0F5568032E57}" type="slidenum">
              <a:rPr lang="en-CA" smtClean="0"/>
              <a:t>‹#›</a:t>
            </a:fld>
            <a:endParaRPr lang="en-CA"/>
          </a:p>
        </p:txBody>
      </p:sp>
    </p:spTree>
    <p:extLst>
      <p:ext uri="{BB962C8B-B14F-4D97-AF65-F5344CB8AC3E}">
        <p14:creationId xmlns:p14="http://schemas.microsoft.com/office/powerpoint/2010/main" val="24039273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ised-isde.canada.ca/site/corporations-canada/en/data-services/diversity-boards-directors-and-senior-management-federal-distributing-corporations-2023-annual#s5.5" TargetMode="External"/><Relationship Id="rId3" Type="http://schemas.openxmlformats.org/officeDocument/2006/relationships/hyperlink" Target="https://www150.statcan.gc.ca/n1/daily-quotidien/181128/dq181128a-eng.htm" TargetMode="External"/><Relationship Id="rId7" Type="http://schemas.openxmlformats.org/officeDocument/2006/relationships/hyperlink" Target="https://www.bdo.ca/insights/disability-inclusion-business-ownership#:~:text=Only%200.5%25%20of%20all%20SMEs,by%20leaders%20without%20a%20disability"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docs.google.com/document/d/1EQ_BunBiSWW1bENUSpJS6Y-h7nFed_gZ/edit" TargetMode="External"/><Relationship Id="rId5" Type="http://schemas.openxmlformats.org/officeDocument/2006/relationships/hyperlink" Target="https://www150.statcan.gc.ca/n1/daily-quotidien/230830/dq230830a-eng.htm" TargetMode="External"/><Relationship Id="rId4" Type="http://schemas.openxmlformats.org/officeDocument/2006/relationships/hyperlink" Target="https://www150.statcan.gc.ca/n1/pub/36-28-0001/2021010/article/00003-eng.ht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orontomu.ca/content/dam/diversity/reports/gender--diversity-and-discrimination-in-the-workplace/Gender,%20Diversity%20and%20Discrimination_EN.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orontomu.ca/content/dam/diversity/reports/gender--diversity-and-discrimination-in-the-workplace/Gender,%20Diversity%20and%20Discrimination_EN.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br.org/podcast/2023/09/people-with-disabilities-are-an-untapped-talent-pool" TargetMode="External"/><Relationship Id="rId7" Type="http://schemas.openxmlformats.org/officeDocument/2006/relationships/hyperlink" Target="https://files.ontario.ca/msaa-fourth-review-of-aoda-final-report-en-2023-06-30.pdf"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cbc.ca/news/canada/hamilton/aoda-deadline-1.7424204" TargetMode="External"/><Relationship Id="rId5" Type="http://schemas.openxmlformats.org/officeDocument/2006/relationships/hyperlink" Target="https://www.canada.ca/en/employment-social-development/corporate/portfolio/labour/programs/employment-equity/reports/act-review-task-force/chapter-6.html" TargetMode="External"/><Relationship Id="rId4" Type="http://schemas.openxmlformats.org/officeDocument/2006/relationships/hyperlink" Target="https://www.canada.ca/en/employment-social-development/programs/disability-inclusion-action-plan/employment-strategy.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ken.com/compan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torontomu.ca/content/dam/diversity/reports/accessibility-dat/Piloting%20Accessibility%20Diversity%20Assessment%20Tool-v4%20(1).pdf" TargetMode="External"/><Relationship Id="rId3" Type="http://schemas.openxmlformats.org/officeDocument/2006/relationships/hyperlink" Target="https://www.bdc.ca/en/articles-tools/business-strategy-planning/manage-business/10-things-didnt-know-canadian-sme#:~:text=As%20of%202022%2C%20SMEs%20are,in%20the%20private%20labour%20force" TargetMode="External"/><Relationship Id="rId7" Type="http://schemas.openxmlformats.org/officeDocument/2006/relationships/hyperlink" Target="https://doi.org/10.1037/rep0000269." TargetMode="External"/><Relationship Id="rId12" Type="http://schemas.openxmlformats.org/officeDocument/2006/relationships/hyperlink" Target="https://www150.statcan.gc.ca/n1/pub/36-28-0001/2021012/article/00004-eng.htm"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doi.org/10.3138/cpp.2020-072" TargetMode="External"/><Relationship Id="rId11" Type="http://schemas.openxmlformats.org/officeDocument/2006/relationships/hyperlink" Target="https://iwscc.ca/supplier/" TargetMode="External"/><Relationship Id="rId5" Type="http://schemas.openxmlformats.org/officeDocument/2006/relationships/hyperlink" Target="https://eprints.lancs.ac.uk/id/eprint/159921/1/2021molyneuxphd.pdf" TargetMode="External"/><Relationship Id="rId10" Type="http://schemas.openxmlformats.org/officeDocument/2006/relationships/hyperlink" Target="https://diversitycan.com/web/Article?id=Disability-Iclusio-Imroves-Suly-Chai-erformace-2620" TargetMode="External"/><Relationship Id="rId4" Type="http://schemas.openxmlformats.org/officeDocument/2006/relationships/hyperlink" Target="https://doi.org/10.1007/s10926-018-9756-z" TargetMode="External"/><Relationship Id="rId9" Type="http://schemas.openxmlformats.org/officeDocument/2006/relationships/hyperlink" Target="https://workwithoutlimits.org/wp-content/uploads/2023/01/2019-SupplierDiversityvCorporation.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od-group.com/research-insights/employment-of-persons-with-disabilities-in-small-and-medium-sized-enterprise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hbr.org/podcast/2023/09/people-with-disabilities-are-an-untapped-talent-poo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i.org/10.5465/AMPROC.2023.14429symposium"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thevaluable500.com/wp-content/uploads/2024/12/Inclusive-Leadership-Whitepaper-remediated-version.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080/09585192.2021.1996433"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thevaluable500.com/wp-content/uploads/2024/12/Inclusive-Leadership-Whitepaper-remediated-version.pdf" TargetMode="External"/><Relationship Id="rId5" Type="http://schemas.openxmlformats.org/officeDocument/2006/relationships/hyperlink" Target="https://www.canada.ca/en/employment-social-development/programs/disability-inclusion-action-plan/reports/annual-2024.html" TargetMode="External"/><Relationship Id="rId4" Type="http://schemas.openxmlformats.org/officeDocument/2006/relationships/hyperlink" Target="https://connect.springerpub.com/highwire_display/entity_view/node/77119/ful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007/s10926-020-09940-9"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srdc.org/wp-content/uploads/2023/08/Employ-Ability-Employer-Guide_Jan2025.pdf" TargetMode="External"/><Relationship Id="rId4" Type="http://schemas.openxmlformats.org/officeDocument/2006/relationships/hyperlink" Target="https://www.accenture.com/content/dam/accenture/final/accenture-com/document-2/Disability-Inclusion-Report-Business-Imperative.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accenture.com/content/dam/accenture/final/accenture-com/document-2/Disability-Inclusion-Report-Business-Imperative.pdf" TargetMode="External"/><Relationship Id="rId13" Type="http://schemas.openxmlformats.org/officeDocument/2006/relationships/hyperlink" Target="https://diversitycan.com/web/Article?id=Disability-Iclusio-Imroves-Suly-Chai-erformace-2620" TargetMode="External"/><Relationship Id="rId3" Type="http://schemas.openxmlformats.org/officeDocument/2006/relationships/hyperlink" Target="https://doi.org/10.5465/AMPROC.2023.14429symposium" TargetMode="External"/><Relationship Id="rId7" Type="http://schemas.openxmlformats.org/officeDocument/2006/relationships/hyperlink" Target="https://www.canada.ca/en/employment-social-development/programs/disability-inclusion-action-plan/reports/annual-2024.html" TargetMode="External"/><Relationship Id="rId12" Type="http://schemas.openxmlformats.org/officeDocument/2006/relationships/hyperlink" Target="https://workwithoutlimits.org/wp-content/uploads/2023/01/2019-SupplierDiversityvCorporation.pdf" TargetMode="External"/><Relationship Id="rId2" Type="http://schemas.openxmlformats.org/officeDocument/2006/relationships/slide" Target="../slides/slide42.xml"/><Relationship Id="rId16" Type="http://schemas.openxmlformats.org/officeDocument/2006/relationships/hyperlink" Target="https://www.linkedin.com/pulse/disability-talent-pool-gold-mine-here-some-ways-tap-hale-pulsifer" TargetMode="External"/><Relationship Id="rId1" Type="http://schemas.openxmlformats.org/officeDocument/2006/relationships/notesMaster" Target="../notesMasters/notesMaster1.xml"/><Relationship Id="rId6" Type="http://schemas.openxmlformats.org/officeDocument/2006/relationships/hyperlink" Target="https://connect.springerpub.com/highwire_display/entity_view/node/77119/full" TargetMode="External"/><Relationship Id="rId11" Type="http://schemas.openxmlformats.org/officeDocument/2006/relationships/hyperlink" Target="https://www.odenetwork.com/measuring-impact-7-key-metrics-for-assessing-the-success-of-disability-inclusion-in-your-business/" TargetMode="External"/><Relationship Id="rId5" Type="http://schemas.openxmlformats.org/officeDocument/2006/relationships/hyperlink" Target="https://doi.org/10.1080/09585192.2021.1996433" TargetMode="External"/><Relationship Id="rId15" Type="http://schemas.openxmlformats.org/officeDocument/2006/relationships/hyperlink" Target="https://www150.statcan.gc.ca/n1/pub/36-28-0001/2021012/article/00004-eng.htm" TargetMode="External"/><Relationship Id="rId10" Type="http://schemas.openxmlformats.org/officeDocument/2006/relationships/hyperlink" Target="https://www.srdc.org/wp-content/uploads/2023/08/Employ-Ability-Employer-Guide_Jan2025.pdf" TargetMode="External"/><Relationship Id="rId4" Type="http://schemas.openxmlformats.org/officeDocument/2006/relationships/hyperlink" Target="https://www.thevaluable500.com/wp-content/uploads/2024/12/Inclusive-Leadership-Whitepaper-remediated-version.pdf" TargetMode="External"/><Relationship Id="rId9" Type="http://schemas.openxmlformats.org/officeDocument/2006/relationships/hyperlink" Target="https://doi.org/10.1007/s10926-020-09940-9" TargetMode="External"/><Relationship Id="rId14" Type="http://schemas.openxmlformats.org/officeDocument/2006/relationships/hyperlink" Target="https://iwscc.ca/supplie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86666E67-5EF2-D542-9A8F-BDAE9CF9160A}" type="slidenum">
              <a:rPr lang="en-US" smtClean="0"/>
              <a:t>1</a:t>
            </a:fld>
            <a:endParaRPr lang="en-US" dirty="0"/>
          </a:p>
        </p:txBody>
      </p:sp>
    </p:spTree>
    <p:extLst>
      <p:ext uri="{BB962C8B-B14F-4D97-AF65-F5344CB8AC3E}">
        <p14:creationId xmlns:p14="http://schemas.microsoft.com/office/powerpoint/2010/main" val="2749884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3760-D961-82BD-E223-4DAD136BA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52E28-A334-E37D-C348-6C9F4FBE6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7BE63-8CD4-D871-D997-516BFAE61914}"/>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3757D78-0B92-3302-355A-8E1423F7856A}"/>
              </a:ext>
            </a:extLst>
          </p:cNvPr>
          <p:cNvSpPr>
            <a:spLocks noGrp="1"/>
          </p:cNvSpPr>
          <p:nvPr>
            <p:ph type="sldNum" sz="quarter" idx="5"/>
          </p:nvPr>
        </p:nvSpPr>
        <p:spPr/>
        <p:txBody>
          <a:bodyPr/>
          <a:lstStyle/>
          <a:p>
            <a:fld id="{90E800F1-3FEE-47FB-8EE9-0F5568032E57}" type="slidenum">
              <a:rPr lang="en-CA" smtClean="0"/>
              <a:t>21</a:t>
            </a:fld>
            <a:endParaRPr lang="en-CA" dirty="0"/>
          </a:p>
        </p:txBody>
      </p:sp>
    </p:spTree>
    <p:extLst>
      <p:ext uri="{BB962C8B-B14F-4D97-AF65-F5344CB8AC3E}">
        <p14:creationId xmlns:p14="http://schemas.microsoft.com/office/powerpoint/2010/main" val="32717432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2f4114868c4_0_60: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2" name="Google Shape;1582;g2f4114868c4_0_60: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t" anchorCtr="0">
            <a:noAutofit/>
          </a:bodyPr>
          <a:lstStyle/>
          <a:p>
            <a:pPr marL="0" indent="0">
              <a:buNone/>
            </a:pPr>
            <a:endParaRPr sz="10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16025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2fc0185a398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g2fc0185a398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66" name="Google Shape;1866;g2fc0185a398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Pts val="1400"/>
                <a:buFontTx/>
                <a:buNone/>
                <a:tabLst/>
                <a:defRPr/>
              </a:pPr>
              <a:t>128</a:t>
            </a:fld>
            <a:endParaRPr kumimoji="0"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6224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2835e10410d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8" name="Google Shape;1908;g2835e10410d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09" name="Google Shape;1909;g2835e10410d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327519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2f72ed88b2e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2f72ed88b2e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8" name="Google Shape;1968;g2f72ed88b2e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70993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2835e10410d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2835e10410d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CA" baseline="0" dirty="0"/>
          </a:p>
        </p:txBody>
      </p:sp>
      <p:sp>
        <p:nvSpPr>
          <p:cNvPr id="1929" name="Google Shape;1929;g2835e10410d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444229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2fe33e68c93_0_2:notes"/>
          <p:cNvSpPr txBox="1">
            <a:spLocks noGrp="1"/>
          </p:cNvSpPr>
          <p:nvPr>
            <p:ph type="body" idx="1"/>
          </p:nvPr>
        </p:nvSpPr>
        <p:spPr>
          <a:xfrm>
            <a:off x="701040" y="4473893"/>
            <a:ext cx="5608200" cy="3660600"/>
          </a:xfrm>
          <a:prstGeom prst="rect">
            <a:avLst/>
          </a:prstGeom>
          <a:noFill/>
          <a:ln>
            <a:noFill/>
          </a:ln>
        </p:spPr>
        <p:txBody>
          <a:bodyPr spcFirstLastPara="1" wrap="square" lIns="93150" tIns="93150" rIns="93150" bIns="93150" anchor="t" anchorCtr="0">
            <a:noAutofit/>
          </a:bodyPr>
          <a:lstStyle/>
          <a:p>
            <a:pPr rtl="0"/>
            <a:endParaRPr dirty="0"/>
          </a:p>
        </p:txBody>
      </p:sp>
      <p:sp>
        <p:nvSpPr>
          <p:cNvPr id="2259" name="Google Shape;2259;g2fe33e68c93_0_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73580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33c6f9dba7a_0_742:notes"/>
          <p:cNvSpPr txBox="1">
            <a:spLocks noGrp="1"/>
          </p:cNvSpPr>
          <p:nvPr>
            <p:ph type="body" idx="1"/>
          </p:nvPr>
        </p:nvSpPr>
        <p:spPr>
          <a:xfrm>
            <a:off x="679768" y="4715153"/>
            <a:ext cx="5438100" cy="44670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278" name="Google Shape;2278;g33c6f9dba7a_0_74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68341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33beb06e735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2" name="Google Shape;2052;g33beb06e735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CA" sz="1200" b="0" i="0" kern="1200" baseline="0" dirty="0">
              <a:solidFill>
                <a:schemeClr val="tx1"/>
              </a:solidFill>
              <a:effectLst/>
              <a:latin typeface="+mn-lt"/>
              <a:ea typeface="+mn-ea"/>
              <a:cs typeface="+mn-cs"/>
            </a:endParaRPr>
          </a:p>
        </p:txBody>
      </p:sp>
      <p:sp>
        <p:nvSpPr>
          <p:cNvPr id="2053" name="Google Shape;2053;g33beb06e735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449653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kern="1200" dirty="0">
              <a:solidFill>
                <a:schemeClr val="tx1"/>
              </a:solidFill>
              <a:effectLst/>
              <a:latin typeface="+mn-lt"/>
              <a:ea typeface="+mn-ea"/>
              <a:cs typeface="+mn-cs"/>
            </a:endParaRPr>
          </a:p>
        </p:txBody>
      </p:sp>
      <p:sp>
        <p:nvSpPr>
          <p:cNvPr id="294" name="Google Shape;29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CA"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07441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5de596d2ac_0_1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35de596d2ac_0_1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950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528d39051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528d39051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3217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FDFFA-7A32-DA32-CCBC-4CC81F9A6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F993D-1648-7A67-B97A-6E182D544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20C28-836D-DF38-2812-B9B465FC2C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CB94A-88DA-798F-C513-F7C9BCF8377F}"/>
              </a:ext>
            </a:extLst>
          </p:cNvPr>
          <p:cNvSpPr>
            <a:spLocks noGrp="1"/>
          </p:cNvSpPr>
          <p:nvPr>
            <p:ph type="sldNum" sz="quarter" idx="5"/>
          </p:nvPr>
        </p:nvSpPr>
        <p:spPr/>
        <p:txBody>
          <a:bodyPr/>
          <a:lstStyle/>
          <a:p>
            <a:fld id="{90E800F1-3FEE-47FB-8EE9-0F5568032E57}" type="slidenum">
              <a:rPr lang="en-CA" smtClean="0"/>
              <a:t>138</a:t>
            </a:fld>
            <a:endParaRPr lang="en-CA"/>
          </a:p>
        </p:txBody>
      </p:sp>
    </p:spTree>
    <p:extLst>
      <p:ext uri="{BB962C8B-B14F-4D97-AF65-F5344CB8AC3E}">
        <p14:creationId xmlns:p14="http://schemas.microsoft.com/office/powerpoint/2010/main" val="24735346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800F1-3FEE-47FB-8EE9-0F5568032E57}" type="slidenum">
              <a:rPr lang="en-CA" smtClean="0"/>
              <a:t>139</a:t>
            </a:fld>
            <a:endParaRPr lang="en-CA"/>
          </a:p>
        </p:txBody>
      </p:sp>
    </p:spTree>
    <p:extLst>
      <p:ext uri="{BB962C8B-B14F-4D97-AF65-F5344CB8AC3E}">
        <p14:creationId xmlns:p14="http://schemas.microsoft.com/office/powerpoint/2010/main" val="2932925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88b7470a09_0_1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g388b7470a09_0_1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388b7470a09_0_1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388b7470a09_0_13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38" name="Google Shape;838;g388b7470a09_0_13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88b7470a09_0_1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388b7470a09_0_13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Sources:</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dirty="0"/>
              <a:t>Column 1, point 1: </a:t>
            </a:r>
            <a:r>
              <a:rPr lang="en-US" sz="1000" dirty="0">
                <a:latin typeface="Calibri"/>
                <a:ea typeface="Calibri"/>
                <a:cs typeface="Calibri"/>
                <a:sym typeface="Calibri"/>
              </a:rPr>
              <a:t> Statistics Canada. (2018). </a:t>
            </a:r>
            <a:r>
              <a:rPr lang="en-US" sz="1000" i="1" dirty="0">
                <a:latin typeface="Calibri"/>
                <a:ea typeface="Calibri"/>
                <a:cs typeface="Calibri"/>
                <a:sym typeface="Calibri"/>
              </a:rPr>
              <a:t>Canadian Survey on Disability 2017.</a:t>
            </a:r>
            <a:r>
              <a:rPr lang="en-US" sz="1000" dirty="0">
                <a:latin typeface="Calibri"/>
                <a:ea typeface="Calibri"/>
                <a:cs typeface="Calibri"/>
                <a:sym typeface="Calibri"/>
              </a:rPr>
              <a:t> </a:t>
            </a:r>
            <a:r>
              <a:rPr lang="en-US" sz="1000" u="sng" dirty="0">
                <a:solidFill>
                  <a:schemeClr val="hlink"/>
                </a:solidFill>
                <a:latin typeface="Calibri"/>
                <a:ea typeface="Calibri"/>
                <a:cs typeface="Calibri"/>
                <a:sym typeface="Calibri"/>
                <a:hlinkClick r:id="rId3"/>
              </a:rPr>
              <a:t>https://www150.statcan.gc.ca/n1/daily-quotidien/181128/dq181128a-eng.htm</a:t>
            </a:r>
            <a:endParaRPr lang="en-US" sz="10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0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000" dirty="0">
                <a:latin typeface="Calibri"/>
                <a:ea typeface="Calibri"/>
                <a:cs typeface="Calibri"/>
                <a:sym typeface="Calibri"/>
              </a:rPr>
              <a:t>Column 1, point 2: </a:t>
            </a:r>
            <a:r>
              <a:rPr lang="en-US" sz="1000" u="sng" dirty="0">
                <a:solidFill>
                  <a:schemeClr val="hlink"/>
                </a:solidFill>
                <a:latin typeface="Calibri"/>
                <a:ea typeface="Calibri"/>
                <a:cs typeface="Calibri"/>
                <a:sym typeface="Calibri"/>
                <a:hlinkClick r:id="rId4"/>
              </a:rPr>
              <a:t>https://www150.statcan.gc.ca/n1/pub/36-28-0001/2021010/article/00003-eng.htm</a:t>
            </a:r>
            <a:r>
              <a:rPr lang="en-US" sz="1000" dirty="0">
                <a:latin typeface="Calibri"/>
                <a:ea typeface="Calibri"/>
                <a:cs typeface="Calibri"/>
                <a:sym typeface="Calibri"/>
              </a:rPr>
              <a:t> </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dirty="0"/>
              <a:t>Column 2, point 1: </a:t>
            </a:r>
            <a:r>
              <a:rPr lang="en-US" sz="1000" dirty="0">
                <a:latin typeface="Calibri"/>
                <a:ea typeface="Calibri"/>
                <a:cs typeface="Calibri"/>
                <a:sym typeface="Calibri"/>
              </a:rPr>
              <a:t> Statistics Canada. (2023). </a:t>
            </a:r>
            <a:r>
              <a:rPr lang="en-US" sz="1000" i="1" dirty="0" err="1">
                <a:latin typeface="Calibri"/>
                <a:ea typeface="Calibri"/>
                <a:cs typeface="Calibri"/>
                <a:sym typeface="Calibri"/>
              </a:rPr>
              <a:t>Labour</a:t>
            </a:r>
            <a:r>
              <a:rPr lang="en-US" sz="1000" i="1" dirty="0">
                <a:latin typeface="Calibri"/>
                <a:ea typeface="Calibri"/>
                <a:cs typeface="Calibri"/>
                <a:sym typeface="Calibri"/>
              </a:rPr>
              <a:t> market characteristics of persons with and without disabilities in 2022: Results from the </a:t>
            </a:r>
            <a:r>
              <a:rPr lang="en-US" sz="1000" i="1" dirty="0" err="1">
                <a:latin typeface="Calibri"/>
                <a:ea typeface="Calibri"/>
                <a:cs typeface="Calibri"/>
                <a:sym typeface="Calibri"/>
              </a:rPr>
              <a:t>Labour</a:t>
            </a:r>
            <a:r>
              <a:rPr lang="en-US" sz="1000" i="1" dirty="0">
                <a:latin typeface="Calibri"/>
                <a:ea typeface="Calibri"/>
                <a:cs typeface="Calibri"/>
                <a:sym typeface="Calibri"/>
              </a:rPr>
              <a:t> Force Survey. </a:t>
            </a:r>
            <a:r>
              <a:rPr lang="en-US" sz="1000" u="sng" dirty="0">
                <a:solidFill>
                  <a:schemeClr val="hlink"/>
                </a:solidFill>
                <a:latin typeface="Calibri"/>
                <a:ea typeface="Calibri"/>
                <a:cs typeface="Calibri"/>
                <a:sym typeface="Calibri"/>
                <a:hlinkClick r:id="rId5"/>
              </a:rPr>
              <a:t>https://www150.statcan.gc.ca/n1/daily-quotidien/230830/dq230830a-eng.htm</a:t>
            </a:r>
            <a:endParaRPr lang="en-US" sz="10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0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000" dirty="0">
                <a:latin typeface="Calibri"/>
                <a:ea typeface="Calibri"/>
                <a:cs typeface="Calibri"/>
                <a:sym typeface="Calibri"/>
              </a:rPr>
              <a:t>Column 2, pt 2: Cukier et al (2024). Gender, Diversity and Discrimination in the Workplace. Diversity Institute. </a:t>
            </a:r>
            <a:r>
              <a:rPr lang="en-US" sz="1000" u="sng" dirty="0">
                <a:solidFill>
                  <a:schemeClr val="hlink"/>
                </a:solidFill>
                <a:latin typeface="Calibri"/>
                <a:ea typeface="Calibri"/>
                <a:cs typeface="Calibri"/>
                <a:sym typeface="Calibri"/>
                <a:hlinkClick r:id="rId6"/>
              </a:rPr>
              <a:t>https://docs.google.com/document/d/1EQ_BunBiSWW1bENUSpJS6Y-h7nFed_gZ/edit</a:t>
            </a:r>
            <a:endParaRPr lang="en-US" sz="10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0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000" dirty="0">
                <a:latin typeface="Calibri"/>
                <a:ea typeface="Calibri"/>
                <a:cs typeface="Calibri"/>
                <a:sym typeface="Calibri"/>
              </a:rPr>
              <a:t>Column 2, pt 3: Brault, M. (2021).</a:t>
            </a:r>
            <a:r>
              <a:rPr lang="en-US" sz="1000" i="1" dirty="0">
                <a:latin typeface="Calibri"/>
                <a:ea typeface="Calibri"/>
                <a:cs typeface="Calibri"/>
                <a:sym typeface="Calibri"/>
              </a:rPr>
              <a:t> Shining an entrepreneurial spotlight on the disability community</a:t>
            </a:r>
            <a:r>
              <a:rPr lang="en-US" sz="1000" dirty="0">
                <a:latin typeface="Calibri"/>
                <a:ea typeface="Calibri"/>
                <a:cs typeface="Calibri"/>
                <a:sym typeface="Calibri"/>
              </a:rPr>
              <a:t>. BDO Canada.</a:t>
            </a:r>
            <a:r>
              <a:rPr lang="en-US" sz="1000" i="1" dirty="0">
                <a:latin typeface="Calibri"/>
                <a:ea typeface="Calibri"/>
                <a:cs typeface="Calibri"/>
                <a:sym typeface="Calibri"/>
              </a:rPr>
              <a:t> </a:t>
            </a:r>
            <a:r>
              <a:rPr lang="en-US" sz="1000" u="sng" dirty="0">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https://www.bdo.ca/insights/disability-inclusion-business-ownership#:~:text=Only%200.5%25%20of%20all%20SMEs,by%20leaders%20without%20a%20disability</a:t>
            </a:r>
            <a:endParaRPr lang="en-US" sz="10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0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Column 3: </a:t>
            </a:r>
            <a:r>
              <a:rPr lang="en-US" u="sng" dirty="0">
                <a:solidFill>
                  <a:schemeClr val="hlink"/>
                </a:solidFill>
                <a:hlinkClick r:id="rId8"/>
              </a:rPr>
              <a:t>https://ised-isde.canada.ca/site/corporations-canada/en/data-services/diversity-boards-directors-and-senior-management-federal-distributing-corporations-2023-annual#s5.5</a:t>
            </a:r>
            <a:endParaRPr lang="en-US" dirty="0"/>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SzPts val="1400"/>
              <a:buNone/>
            </a:pPr>
            <a:endParaRPr dirty="0"/>
          </a:p>
        </p:txBody>
      </p:sp>
      <p:sp>
        <p:nvSpPr>
          <p:cNvPr id="850" name="Google Shape;850;g388b7470a09_0_1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88b7470a09_0_1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g388b7470a09_0_1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Clr>
                <a:schemeClr val="dk1"/>
              </a:buClr>
              <a:buSzPts val="1400"/>
              <a:buFont typeface="Arial"/>
              <a:buNone/>
            </a:pPr>
            <a:r>
              <a:rPr lang="en-US" b="1" dirty="0"/>
              <a:t>Sources: </a:t>
            </a:r>
            <a:endParaRPr dirty="0"/>
          </a:p>
          <a:p>
            <a:pPr marL="0" lvl="0" indent="0" algn="l" rtl="0">
              <a:lnSpc>
                <a:spcPct val="100000"/>
              </a:lnSpc>
              <a:spcBef>
                <a:spcPts val="0"/>
              </a:spcBef>
              <a:spcAft>
                <a:spcPts val="0"/>
              </a:spcAft>
              <a:buSzPts val="1400"/>
              <a:buNone/>
            </a:pPr>
            <a:r>
              <a:rPr lang="en-US" dirty="0"/>
              <a:t>Cukier, W., Parkin, A., </a:t>
            </a:r>
            <a:r>
              <a:rPr lang="en-US" dirty="0" err="1"/>
              <a:t>Saiphoo</a:t>
            </a:r>
            <a:r>
              <a:rPr lang="en-US" dirty="0"/>
              <a:t>, A., &amp; Edwards, M. (2024). </a:t>
            </a:r>
            <a:r>
              <a:rPr lang="en-US" i="1" dirty="0"/>
              <a:t>Gender, Diversity and Discrimination in the Workplace</a:t>
            </a:r>
            <a:r>
              <a:rPr lang="en-US" dirty="0"/>
              <a:t>. Diversity Institute, Future Skills Centre, Environics Institute. </a:t>
            </a:r>
            <a:r>
              <a:rPr lang="en-US" u="sng" dirty="0">
                <a:solidFill>
                  <a:schemeClr val="hlink"/>
                </a:solidFill>
                <a:hlinkClick r:id="rId3"/>
              </a:rPr>
              <a:t>https://www.torontomu.ca/content/dam/diversity/reports/gender--diversity-and-discrimination-in-the-workplace/Gender,%20Diversity%20and%20Discrimination_EN.pdf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sz="1100" dirty="0"/>
          </a:p>
        </p:txBody>
      </p:sp>
      <p:sp>
        <p:nvSpPr>
          <p:cNvPr id="858" name="Google Shape;858;g388b7470a09_0_19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88b7470a09_0_1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g388b7470a09_0_1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Sources: </a:t>
            </a:r>
            <a:endParaRPr b="1" dirty="0"/>
          </a:p>
          <a:p>
            <a:pPr marL="0" lvl="0" indent="0" algn="l" rtl="0">
              <a:lnSpc>
                <a:spcPct val="100000"/>
              </a:lnSpc>
              <a:spcBef>
                <a:spcPts val="0"/>
              </a:spcBef>
              <a:spcAft>
                <a:spcPts val="0"/>
              </a:spcAft>
              <a:buSzPts val="1400"/>
              <a:buNone/>
            </a:pPr>
            <a:r>
              <a:rPr lang="en-US" dirty="0"/>
              <a:t>Cukier, W., Parkin, A., </a:t>
            </a:r>
            <a:r>
              <a:rPr lang="en-US" dirty="0" err="1"/>
              <a:t>Saiphoo</a:t>
            </a:r>
            <a:r>
              <a:rPr lang="en-US" dirty="0"/>
              <a:t>, A., &amp; Edwards, M. (2024). </a:t>
            </a:r>
            <a:r>
              <a:rPr lang="en-US" i="1" dirty="0"/>
              <a:t>Gender, Diversity and Discrimination in the Workplace</a:t>
            </a:r>
            <a:r>
              <a:rPr lang="en-US" dirty="0"/>
              <a:t>. Diversity Institute, Future Skills Centre, Environics Institute. </a:t>
            </a:r>
            <a:r>
              <a:rPr lang="en-US" u="sng" dirty="0">
                <a:solidFill>
                  <a:schemeClr val="hlink"/>
                </a:solidFill>
                <a:hlinkClick r:id="rId3"/>
              </a:rPr>
              <a:t>https://www.torontomu.ca/content/dam/diversity/reports/gender--diversity-and-discrimination-in-the-workplace/Gender,%20Diversity%20and%20Discrimination_EN.pdf</a:t>
            </a:r>
            <a:endParaRPr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
        <p:nvSpPr>
          <p:cNvPr id="866" name="Google Shape;866;g388b7470a09_0_1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88b7470a09_0_1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388b7470a09_0_13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Sources</a:t>
            </a:r>
            <a:r>
              <a:rPr lang="en-US" dirty="0"/>
              <a:t>: </a:t>
            </a:r>
          </a:p>
          <a:p>
            <a:pPr marL="0" lvl="0" indent="0" algn="l" rtl="0">
              <a:lnSpc>
                <a:spcPct val="100000"/>
              </a:lnSpc>
              <a:spcBef>
                <a:spcPts val="0"/>
              </a:spcBef>
              <a:spcAft>
                <a:spcPts val="0"/>
              </a:spcAft>
              <a:buSzPts val="1400"/>
              <a:buNone/>
            </a:pPr>
            <a:r>
              <a:rPr lang="en-US" dirty="0"/>
              <a:t>Cukier, W., Jahangir, Y-T., &amp; Hinz, F. (2023). </a:t>
            </a:r>
            <a:r>
              <a:rPr lang="en-US" i="1" dirty="0"/>
              <a:t>Engaging Employers in Activating Persons with Disabilities</a:t>
            </a:r>
            <a:r>
              <a:rPr lang="en-US" dirty="0"/>
              <a:t>. Diversity Institute, Internal</a:t>
            </a:r>
          </a:p>
          <a:p>
            <a:pPr marL="0" lvl="0" indent="0" algn="l" rtl="0">
              <a:lnSpc>
                <a:spcPct val="100000"/>
              </a:lnSpc>
              <a:spcBef>
                <a:spcPts val="0"/>
              </a:spcBef>
              <a:spcAft>
                <a:spcPts val="0"/>
              </a:spcAft>
              <a:buSzPts val="1400"/>
              <a:buNone/>
            </a:pPr>
            <a:endParaRPr dirty="0"/>
          </a:p>
        </p:txBody>
      </p:sp>
      <p:sp>
        <p:nvSpPr>
          <p:cNvPr id="875" name="Google Shape;875;g388b7470a09_0_13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88b7470a09_0_1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388b7470a09_0_1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7160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Sources:</a:t>
            </a:r>
            <a:endParaRPr b="1" dirty="0"/>
          </a:p>
          <a:p>
            <a:pPr marL="0" lvl="0" indent="0" algn="l" rtl="0">
              <a:lnSpc>
                <a:spcPct val="100000"/>
              </a:lnSpc>
              <a:spcBef>
                <a:spcPts val="0"/>
              </a:spcBef>
              <a:spcAft>
                <a:spcPts val="0"/>
              </a:spcAft>
              <a:buSzPts val="1400"/>
              <a:buNone/>
            </a:pPr>
            <a:r>
              <a:rPr lang="en-US" dirty="0"/>
              <a:t>Harvard Business Review. (2023, September 12). </a:t>
            </a:r>
            <a:r>
              <a:rPr lang="en-US" i="1" dirty="0"/>
              <a:t>People with Disabilities Are an Untapped Talent Pool</a:t>
            </a:r>
            <a:r>
              <a:rPr lang="en-US" dirty="0"/>
              <a:t>. </a:t>
            </a:r>
            <a:r>
              <a:rPr lang="en-US" u="sng" dirty="0">
                <a:solidFill>
                  <a:schemeClr val="hlink"/>
                </a:solidFill>
                <a:hlinkClick r:id="rId3"/>
              </a:rPr>
              <a:t>https://hbr.org/podcast/2023/09/people-with-disabilities-are-an-untapped-talent-pool</a:t>
            </a:r>
            <a:endParaRPr dirty="0"/>
          </a:p>
          <a:p>
            <a:pPr marL="0" lvl="0" indent="0" algn="l" rtl="0">
              <a:lnSpc>
                <a:spcPct val="100000"/>
              </a:lnSpc>
              <a:spcBef>
                <a:spcPts val="0"/>
              </a:spcBef>
              <a:spcAft>
                <a:spcPts val="0"/>
              </a:spcAft>
              <a:buSzPts val="1400"/>
              <a:buNone/>
            </a:pPr>
            <a:r>
              <a:rPr lang="en-US" dirty="0"/>
              <a:t>ESDC. ( ). </a:t>
            </a:r>
            <a:r>
              <a:rPr lang="en-US" i="1" dirty="0"/>
              <a:t>Employment Strategies for Canadians</a:t>
            </a:r>
            <a:r>
              <a:rPr lang="en-US" dirty="0"/>
              <a:t>. </a:t>
            </a:r>
            <a:r>
              <a:rPr lang="en-US" u="sng" dirty="0">
                <a:solidFill>
                  <a:schemeClr val="hlink"/>
                </a:solidFill>
                <a:hlinkClick r:id="rId4"/>
              </a:rPr>
              <a:t>https://www.canada.ca/en/employment-social-development/programs/disability-inclusion-action-plan/employment-strategy.html</a:t>
            </a:r>
            <a:endParaRPr dirty="0"/>
          </a:p>
          <a:p>
            <a:pPr marL="0" lvl="0" indent="0" algn="l" rtl="0">
              <a:lnSpc>
                <a:spcPct val="100000"/>
              </a:lnSpc>
              <a:spcBef>
                <a:spcPts val="0"/>
              </a:spcBef>
              <a:spcAft>
                <a:spcPts val="0"/>
              </a:spcAft>
              <a:buSzPts val="1400"/>
              <a:buNone/>
            </a:pPr>
            <a:r>
              <a:rPr lang="en-US" u="sng" dirty="0">
                <a:solidFill>
                  <a:schemeClr val="hlink"/>
                </a:solidFill>
                <a:hlinkClick r:id="rId5"/>
              </a:rPr>
              <a:t>https://www.canada.ca/en/employment-social-development/corporate/portfolio/labour/programs/employment-equity/reports/act-review-task-force/chapter-6.html</a:t>
            </a:r>
            <a:endParaRPr dirty="0"/>
          </a:p>
          <a:p>
            <a:pPr marL="0" lvl="0" indent="0" algn="l" rtl="0">
              <a:lnSpc>
                <a:spcPct val="100000"/>
              </a:lnSpc>
              <a:spcBef>
                <a:spcPts val="0"/>
              </a:spcBef>
              <a:spcAft>
                <a:spcPts val="0"/>
              </a:spcAft>
              <a:buSzPts val="1100"/>
              <a:buNone/>
            </a:pPr>
            <a:r>
              <a:rPr lang="en-US" u="sng" dirty="0">
                <a:solidFill>
                  <a:schemeClr val="hlink"/>
                </a:solidFill>
                <a:hlinkClick r:id="rId6"/>
              </a:rPr>
              <a:t>https://www.cbc.ca/news/canada/hamilton/aoda-deadline-1.7424204</a:t>
            </a:r>
            <a:endParaRPr dirty="0"/>
          </a:p>
          <a:p>
            <a:pPr marL="0" lvl="0" indent="0" algn="l" rtl="0">
              <a:lnSpc>
                <a:spcPct val="100000"/>
              </a:lnSpc>
              <a:spcBef>
                <a:spcPts val="0"/>
              </a:spcBef>
              <a:spcAft>
                <a:spcPts val="0"/>
              </a:spcAft>
              <a:buSzPts val="1100"/>
              <a:buNone/>
            </a:pPr>
            <a:r>
              <a:rPr lang="en-US" dirty="0"/>
              <a:t>(2023). Independent review of AODA.  </a:t>
            </a:r>
            <a:r>
              <a:rPr lang="en-US" u="sng" dirty="0">
                <a:solidFill>
                  <a:schemeClr val="hlink"/>
                </a:solidFill>
                <a:hlinkClick r:id="rId7"/>
              </a:rPr>
              <a:t>https://files.ontario.ca/msaa-fourth-review-of-aoda-final-report-en-2023-06-30.pdf</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883" name="Google Shape;883;g388b7470a09_0_1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88b7470a09_0_13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g388b7470a09_0_13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Source: Uken Games. (2024). </a:t>
            </a:r>
            <a:r>
              <a:rPr lang="en-US" u="sng" dirty="0">
                <a:solidFill>
                  <a:schemeClr val="hlink"/>
                </a:solidFill>
                <a:hlinkClick r:id="rId3"/>
              </a:rPr>
              <a:t>https://www.uken.com/company</a:t>
            </a:r>
            <a:endParaRPr dirty="0"/>
          </a:p>
          <a:p>
            <a:pPr marL="0" lvl="0" indent="0" algn="l" rtl="0">
              <a:lnSpc>
                <a:spcPct val="100000"/>
              </a:lnSpc>
              <a:spcBef>
                <a:spcPts val="0"/>
              </a:spcBef>
              <a:spcAft>
                <a:spcPts val="0"/>
              </a:spcAft>
              <a:buClr>
                <a:schemeClr val="dk1"/>
              </a:buClr>
              <a:buSzPts val="1100"/>
              <a:buFont typeface="Arial"/>
              <a:buNone/>
            </a:pPr>
            <a:endParaRPr sz="1000" dirty="0"/>
          </a:p>
          <a:p>
            <a:pPr marL="0" lvl="0" indent="0" algn="l" rtl="0">
              <a:lnSpc>
                <a:spcPct val="100000"/>
              </a:lnSpc>
              <a:spcBef>
                <a:spcPts val="0"/>
              </a:spcBef>
              <a:spcAft>
                <a:spcPts val="0"/>
              </a:spcAft>
              <a:buClr>
                <a:schemeClr val="dk1"/>
              </a:buClr>
              <a:buSzPts val="1400"/>
              <a:buFont typeface="Arial"/>
              <a:buNone/>
            </a:pPr>
            <a:endParaRPr b="1" dirty="0"/>
          </a:p>
        </p:txBody>
      </p:sp>
      <p:sp>
        <p:nvSpPr>
          <p:cNvPr id="892" name="Google Shape;892;g388b7470a09_0_13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1828619" rtl="0" eaLnBrk="1" fontAlgn="auto" latinLnBrk="0" hangingPunct="1">
              <a:lnSpc>
                <a:spcPct val="100000"/>
              </a:lnSpc>
              <a:spcBef>
                <a:spcPts val="0"/>
              </a:spcBef>
              <a:spcAft>
                <a:spcPts val="0"/>
              </a:spcAft>
              <a:buClrTx/>
              <a:buSzTx/>
              <a:buFontTx/>
              <a:buNone/>
              <a:tabLst/>
              <a:defRPr/>
            </a:pPr>
            <a:fld id="{F176FC87-8529-884B-8810-A72A544BC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61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041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88b7470a09_0_1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388b7470a09_0_14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Sources</a:t>
            </a:r>
            <a:r>
              <a:rPr lang="en-US" dirty="0"/>
              <a:t>: </a:t>
            </a:r>
            <a:endParaRPr dirty="0"/>
          </a:p>
          <a:p>
            <a:pPr marL="0" lvl="0" indent="0" algn="l" rtl="0">
              <a:lnSpc>
                <a:spcPct val="115000"/>
              </a:lnSpc>
              <a:spcBef>
                <a:spcPts val="0"/>
              </a:spcBef>
              <a:spcAft>
                <a:spcPts val="0"/>
              </a:spcAft>
              <a:buClr>
                <a:schemeClr val="dk1"/>
              </a:buClr>
              <a:buSzPts val="1100"/>
              <a:buFont typeface="Arial"/>
              <a:buNone/>
            </a:pPr>
            <a:r>
              <a:rPr lang="en-US" dirty="0"/>
              <a:t>BDC. (2025). </a:t>
            </a:r>
            <a:r>
              <a:rPr lang="en-US" i="1" dirty="0"/>
              <a:t>10 things you (probably) didn’t know about Canadian small businesses. </a:t>
            </a:r>
            <a:r>
              <a:rPr lang="en-US" u="sng" dirty="0">
                <a:solidFill>
                  <a:schemeClr val="hlink"/>
                </a:solidFill>
                <a:hlinkClick r:id="rId3"/>
              </a:rPr>
              <a:t>https://www.bdc.ca/en/articles-tools/business-strategy-planning/manage-business/10-things-didnt-know-canadian-sme#:~:text=As%20of%202022%2C%20SMEs%20are,in%20the%20private%20labour%20force</a:t>
            </a:r>
            <a:r>
              <a:rPr lang="en-US" dirty="0"/>
              <a:t>.</a:t>
            </a:r>
            <a:endParaRPr dirty="0"/>
          </a:p>
          <a:p>
            <a:pPr marL="0" lvl="0" indent="0" algn="l" rtl="0">
              <a:lnSpc>
                <a:spcPct val="100000"/>
              </a:lnSpc>
              <a:spcBef>
                <a:spcPts val="0"/>
              </a:spcBef>
              <a:spcAft>
                <a:spcPts val="0"/>
              </a:spcAft>
              <a:buSzPts val="1400"/>
              <a:buNone/>
            </a:pPr>
            <a:r>
              <a:rPr lang="en-US" dirty="0"/>
              <a:t>Lindsay, S., Cagliostro, E., </a:t>
            </a:r>
            <a:r>
              <a:rPr lang="en-US" dirty="0" err="1"/>
              <a:t>Albarico</a:t>
            </a:r>
            <a:r>
              <a:rPr lang="en-US" dirty="0"/>
              <a:t>, M., </a:t>
            </a:r>
            <a:r>
              <a:rPr lang="en-US" dirty="0" err="1"/>
              <a:t>Mortaji</a:t>
            </a:r>
            <a:r>
              <a:rPr lang="en-US" dirty="0"/>
              <a:t>, N., &amp; Karon, L. (2018). A systematic review of the benefits of hiring people with disabilities. </a:t>
            </a:r>
            <a:r>
              <a:rPr lang="en-US" i="1" dirty="0"/>
              <a:t>Journal of Occupational Rehabilitation, 28</a:t>
            </a:r>
            <a:r>
              <a:rPr lang="en-US" dirty="0"/>
              <a:t>(4), 634-655. </a:t>
            </a:r>
            <a:r>
              <a:rPr lang="en-US" u="sng" dirty="0">
                <a:solidFill>
                  <a:schemeClr val="hlink"/>
                </a:solidFill>
                <a:hlinkClick r:id="rId4"/>
              </a:rPr>
              <a:t>https://doi.org/10.1007/s10926-018-9756-z</a:t>
            </a:r>
            <a:endParaRPr dirty="0"/>
          </a:p>
          <a:p>
            <a:pPr marL="0" lvl="0" indent="0" algn="l" rtl="0">
              <a:lnSpc>
                <a:spcPct val="100000"/>
              </a:lnSpc>
              <a:spcBef>
                <a:spcPts val="0"/>
              </a:spcBef>
              <a:spcAft>
                <a:spcPts val="0"/>
              </a:spcAft>
              <a:buSzPts val="1400"/>
              <a:buNone/>
            </a:pPr>
            <a:r>
              <a:rPr lang="en-US" dirty="0"/>
              <a:t>Molyneux, C. (2021). </a:t>
            </a:r>
            <a:r>
              <a:rPr lang="en-US" i="1" dirty="0"/>
              <a:t>Disabled people, work, and small-medium-size enterprises (SMEs).</a:t>
            </a:r>
            <a:r>
              <a:rPr lang="en-US" dirty="0"/>
              <a:t> [Doctoral dissertation, Lancaster University]. </a:t>
            </a:r>
            <a:r>
              <a:rPr lang="en-US" u="sng" dirty="0">
                <a:solidFill>
                  <a:schemeClr val="hlink"/>
                </a:solidFill>
                <a:hlinkClick r:id="rId5"/>
              </a:rPr>
              <a:t>https://eprints.lancs.ac.uk/id/eprint/159921/1/2021molyneuxphd.pdf</a:t>
            </a:r>
            <a:endParaRPr dirty="0"/>
          </a:p>
          <a:p>
            <a:pPr marL="0" lvl="0" indent="0" algn="l" rtl="0">
              <a:lnSpc>
                <a:spcPct val="100000"/>
              </a:lnSpc>
              <a:spcBef>
                <a:spcPts val="0"/>
              </a:spcBef>
              <a:spcAft>
                <a:spcPts val="0"/>
              </a:spcAft>
              <a:buSzPts val="1400"/>
              <a:buNone/>
            </a:pPr>
            <a:r>
              <a:rPr lang="en-US" dirty="0"/>
              <a:t>Mo, G., Cukier, W., </a:t>
            </a:r>
            <a:r>
              <a:rPr lang="en-US" dirty="0" err="1"/>
              <a:t>Atputharajah</a:t>
            </a:r>
            <a:r>
              <a:rPr lang="en-US" dirty="0"/>
              <a:t>, A., Boase, M., &amp; Hon, H. (2020, October). Differential impacts during COVID-19 in Canada: A look at diverse individuals and their businesses. </a:t>
            </a:r>
            <a:r>
              <a:rPr lang="en-US" i="1" dirty="0"/>
              <a:t>Canadian Public Policy, 46</a:t>
            </a:r>
            <a:r>
              <a:rPr lang="en-US" dirty="0"/>
              <a:t>(S3), S261-S271. </a:t>
            </a:r>
            <a:r>
              <a:rPr lang="en-US" u="sng" dirty="0">
                <a:solidFill>
                  <a:schemeClr val="hlink"/>
                </a:solidFill>
                <a:hlinkClick r:id="rId6"/>
              </a:rPr>
              <a:t>https://doi.org/10.3138/cpp.2020-072</a:t>
            </a:r>
            <a:r>
              <a:rPr lang="en-US" dirty="0"/>
              <a:t> </a:t>
            </a:r>
            <a:r>
              <a:rPr lang="en-US" u="sng" dirty="0">
                <a:solidFill>
                  <a:schemeClr val="hlink"/>
                </a:solidFill>
                <a:hlinkClick r:id="rId7"/>
              </a:rPr>
              <a:t>69</a:t>
            </a:r>
            <a:r>
              <a:rPr lang="en-US" dirty="0"/>
              <a:t>  </a:t>
            </a:r>
            <a:endParaRPr dirty="0"/>
          </a:p>
          <a:p>
            <a:pPr marL="0" lvl="0" indent="0" algn="l" rtl="0">
              <a:lnSpc>
                <a:spcPct val="100000"/>
              </a:lnSpc>
              <a:spcBef>
                <a:spcPts val="0"/>
              </a:spcBef>
              <a:spcAft>
                <a:spcPts val="0"/>
              </a:spcAft>
              <a:buSzPts val="1400"/>
              <a:buNone/>
            </a:pPr>
            <a:r>
              <a:rPr lang="en-US" dirty="0"/>
              <a:t>Diversity Institute. (2025). </a:t>
            </a:r>
            <a:r>
              <a:rPr lang="en-US" i="1" dirty="0"/>
              <a:t>Piloting accessibility diversity assessment tool: supporting employees with disabilities in SMEs. </a:t>
            </a:r>
            <a:r>
              <a:rPr lang="en-US" u="sng" dirty="0">
                <a:solidFill>
                  <a:schemeClr val="hlink"/>
                </a:solidFill>
                <a:hlinkClick r:id="rId8"/>
              </a:rPr>
              <a:t>https://www.torontomu.ca/content/dam/diversity/reports/accessibility-dat/Piloting%20Accessibility%20Diversity%20Assessment%20Tool-v4%20(1).pdf</a:t>
            </a:r>
            <a:endParaRPr dirty="0"/>
          </a:p>
          <a:p>
            <a:pPr marL="0" lvl="0" indent="0" algn="l" rtl="0">
              <a:spcBef>
                <a:spcPts val="0"/>
              </a:spcBef>
              <a:spcAft>
                <a:spcPts val="0"/>
              </a:spcAft>
              <a:buClr>
                <a:schemeClr val="dk1"/>
              </a:buClr>
              <a:buSzPts val="1400"/>
              <a:buFont typeface="Arial"/>
              <a:buNone/>
            </a:pPr>
            <a:r>
              <a:rPr lang="en-US" dirty="0"/>
              <a:t>Sources:</a:t>
            </a:r>
            <a:endParaRPr dirty="0"/>
          </a:p>
          <a:p>
            <a:pPr marL="0" lvl="0" indent="0" algn="l" rtl="0">
              <a:spcBef>
                <a:spcPts val="0"/>
              </a:spcBef>
              <a:spcAft>
                <a:spcPts val="0"/>
              </a:spcAft>
              <a:buClr>
                <a:schemeClr val="dk1"/>
              </a:buClr>
              <a:buSzPts val="1400"/>
              <a:buFont typeface="Arial"/>
              <a:buNone/>
            </a:pPr>
            <a:r>
              <a:rPr lang="en-US" dirty="0"/>
              <a:t>Diversity Institute. (2024). Pilot Disability Assessment Tool. </a:t>
            </a:r>
            <a:r>
              <a:rPr lang="en-US" i="1" dirty="0"/>
              <a:t>Internal</a:t>
            </a:r>
            <a:endParaRPr i="1" dirty="0"/>
          </a:p>
          <a:p>
            <a:pPr marL="0" lvl="0" indent="0" algn="l" rtl="0">
              <a:spcBef>
                <a:spcPts val="0"/>
              </a:spcBef>
              <a:spcAft>
                <a:spcPts val="0"/>
              </a:spcAft>
              <a:buClr>
                <a:schemeClr val="dk1"/>
              </a:buClr>
              <a:buSzPts val="1400"/>
              <a:buFont typeface="Arial"/>
              <a:buNone/>
            </a:pPr>
            <a:r>
              <a:rPr lang="en-US" dirty="0" err="1"/>
              <a:t>Disability:IN</a:t>
            </a:r>
            <a:r>
              <a:rPr lang="en-US" dirty="0"/>
              <a:t>. (n.d.). </a:t>
            </a:r>
            <a:r>
              <a:rPr lang="en-US" i="1" dirty="0"/>
              <a:t>Diversify your supply chain with disability-owned business enterprises. </a:t>
            </a:r>
            <a:r>
              <a:rPr lang="en-US" u="sng" dirty="0">
                <a:solidFill>
                  <a:schemeClr val="hlink"/>
                </a:solidFill>
                <a:hlinkClick r:id="rId9"/>
              </a:rPr>
              <a:t>https://workwithoutlimits.org/wp-content/uploads/2023/01/2019-SupplierDiversityvCorporation.pdf</a:t>
            </a:r>
            <a:endParaRPr dirty="0"/>
          </a:p>
          <a:p>
            <a:pPr marL="0" lvl="0" indent="0" algn="l" rtl="0">
              <a:spcBef>
                <a:spcPts val="0"/>
              </a:spcBef>
              <a:spcAft>
                <a:spcPts val="0"/>
              </a:spcAft>
              <a:buClr>
                <a:schemeClr val="dk1"/>
              </a:buClr>
              <a:buSzPts val="1400"/>
              <a:buFont typeface="Arial"/>
              <a:buNone/>
            </a:pPr>
            <a:r>
              <a:rPr lang="en-US" dirty="0" err="1"/>
              <a:t>DisabilityCan</a:t>
            </a:r>
            <a:r>
              <a:rPr lang="en-US" dirty="0"/>
              <a:t>. (n.d.). </a:t>
            </a:r>
            <a:r>
              <a:rPr lang="en-US" i="1" dirty="0"/>
              <a:t>Disability Works: Disability Inclusion Improves Supply Chain Performance.</a:t>
            </a:r>
            <a:r>
              <a:rPr lang="en-US" dirty="0"/>
              <a:t> </a:t>
            </a:r>
            <a:r>
              <a:rPr lang="en-US" u="sng" dirty="0">
                <a:solidFill>
                  <a:schemeClr val="hlink"/>
                </a:solidFill>
                <a:hlinkClick r:id="rId10"/>
              </a:rPr>
              <a:t>https://diversitycan.com/web/Article?id=Disability-Iclusio-Imroves-Suly-Chai-erformace-2620</a:t>
            </a:r>
            <a:endParaRPr dirty="0"/>
          </a:p>
          <a:p>
            <a:pPr marL="0" lvl="0" indent="0" algn="l" rtl="0">
              <a:spcBef>
                <a:spcPts val="0"/>
              </a:spcBef>
              <a:spcAft>
                <a:spcPts val="0"/>
              </a:spcAft>
              <a:buClr>
                <a:schemeClr val="dk1"/>
              </a:buClr>
              <a:buSzPts val="1400"/>
              <a:buFont typeface="Arial"/>
              <a:buNone/>
            </a:pPr>
            <a:r>
              <a:rPr lang="en-US" dirty="0"/>
              <a:t>Inclusive Workplace and Supply Council of Canada. (n.d.). </a:t>
            </a:r>
            <a:r>
              <a:rPr lang="en-US" i="1" dirty="0"/>
              <a:t>Becoming a Certified Supplier</a:t>
            </a:r>
            <a:r>
              <a:rPr lang="en-US" dirty="0"/>
              <a:t>. </a:t>
            </a:r>
            <a:r>
              <a:rPr lang="en-US" u="sng" dirty="0">
                <a:solidFill>
                  <a:schemeClr val="hlink"/>
                </a:solidFill>
                <a:hlinkClick r:id="rId11"/>
              </a:rPr>
              <a:t>https://iwscc.ca/supplier/</a:t>
            </a:r>
            <a:r>
              <a:rPr lang="en-US" dirty="0"/>
              <a:t> </a:t>
            </a:r>
            <a:endParaRPr dirty="0"/>
          </a:p>
          <a:p>
            <a:pPr marL="0" lvl="0" indent="0" algn="l" rtl="0">
              <a:spcBef>
                <a:spcPts val="0"/>
              </a:spcBef>
              <a:spcAft>
                <a:spcPts val="0"/>
              </a:spcAft>
              <a:buClr>
                <a:schemeClr val="dk1"/>
              </a:buClr>
              <a:buSzPts val="1400"/>
              <a:buFont typeface="Arial"/>
              <a:buNone/>
            </a:pPr>
            <a:r>
              <a:rPr lang="en-US" dirty="0"/>
              <a:t>Lafrance-Cooke, A., Bemrose, R. (2022, January 18). </a:t>
            </a:r>
            <a:r>
              <a:rPr lang="en-US" i="1" dirty="0"/>
              <a:t>Business ownership among persons with disabilities in Canada</a:t>
            </a:r>
            <a:r>
              <a:rPr lang="en-US" dirty="0"/>
              <a:t>. Statistics Canada. </a:t>
            </a:r>
            <a:r>
              <a:rPr lang="en-US" u="sng" dirty="0">
                <a:solidFill>
                  <a:srgbClr val="1155CC"/>
                </a:solidFill>
                <a:hlinkClick r:id="rId12">
                  <a:extLst>
                    <a:ext uri="{A12FA001-AC4F-418D-AE19-62706E023703}">
                      <ahyp:hlinkClr xmlns:ahyp="http://schemas.microsoft.com/office/drawing/2018/hyperlinkcolor" val="tx"/>
                    </a:ext>
                  </a:extLst>
                </a:hlinkClick>
              </a:rPr>
              <a:t>https://www150.statcan.gc.ca/n1/pub/36-28-0001/2021012/article/00004-eng.htm</a:t>
            </a:r>
            <a:r>
              <a:rPr lang="en-US" dirty="0"/>
              <a:t> </a:t>
            </a:r>
            <a:endParaRPr dirty="0"/>
          </a:p>
          <a:p>
            <a:pPr marL="0" lvl="0" indent="0" algn="l" rtl="0">
              <a:lnSpc>
                <a:spcPct val="100000"/>
              </a:lnSpc>
              <a:spcBef>
                <a:spcPts val="0"/>
              </a:spcBef>
              <a:spcAft>
                <a:spcPts val="0"/>
              </a:spcAft>
              <a:buClr>
                <a:srgbClr val="000000"/>
              </a:buClr>
              <a:buSzPts val="1400"/>
              <a:buFont typeface="Arial"/>
              <a:buNone/>
            </a:pPr>
            <a:endParaRPr dirty="0"/>
          </a:p>
        </p:txBody>
      </p:sp>
      <p:sp>
        <p:nvSpPr>
          <p:cNvPr id="910" name="Google Shape;910;g388b7470a09_0_14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341cee3f188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341cee3f188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b="1" dirty="0"/>
          </a:p>
          <a:p>
            <a:pPr marL="0" lvl="0" indent="0" algn="l" rtl="0">
              <a:lnSpc>
                <a:spcPct val="115000"/>
              </a:lnSpc>
              <a:spcBef>
                <a:spcPts val="0"/>
              </a:spcBef>
              <a:spcAft>
                <a:spcPts val="0"/>
              </a:spcAft>
              <a:buNone/>
            </a:pPr>
            <a:r>
              <a:rPr lang="en-US" dirty="0" err="1"/>
              <a:t>Nagtegaal</a:t>
            </a:r>
            <a:r>
              <a:rPr lang="en-US" dirty="0"/>
              <a:t> R, de Boer N, van Berkel R, Derks B, </a:t>
            </a:r>
            <a:r>
              <a:rPr lang="en-US" dirty="0" err="1"/>
              <a:t>Tummers</a:t>
            </a:r>
            <a:r>
              <a:rPr lang="en-US" dirty="0"/>
              <a:t> L. Why Do Employers (Fail to) Hire People with Disabilities? A Systematic Review of Capabilities, Opportunities and Motivations. J </a:t>
            </a:r>
            <a:r>
              <a:rPr lang="en-US" dirty="0" err="1"/>
              <a:t>Occup</a:t>
            </a:r>
            <a:r>
              <a:rPr lang="en-US" dirty="0"/>
              <a:t> </a:t>
            </a:r>
            <a:r>
              <a:rPr lang="en-US" dirty="0" err="1"/>
              <a:t>Rehabil</a:t>
            </a:r>
            <a:r>
              <a:rPr lang="en-US" dirty="0"/>
              <a:t>. 2023 Jun;33(2):329-340. </a:t>
            </a:r>
            <a:r>
              <a:rPr lang="en-US" dirty="0" err="1"/>
              <a:t>doi</a:t>
            </a:r>
            <a:r>
              <a:rPr lang="en-US" dirty="0"/>
              <a:t>: 10.1007/s10926-022-10076-1.</a:t>
            </a:r>
            <a:endParaRPr dirty="0"/>
          </a:p>
          <a:p>
            <a:pPr marL="0" lvl="0" indent="0" algn="l" rtl="0">
              <a:spcBef>
                <a:spcPts val="0"/>
              </a:spcBef>
              <a:spcAft>
                <a:spcPts val="0"/>
              </a:spcAft>
              <a:buNone/>
            </a:pPr>
            <a:r>
              <a:rPr lang="en-US" dirty="0"/>
              <a:t>Kaye HS, Jans LH, Jones EC. Why don't employers hire and retain workers with disabilities? J </a:t>
            </a:r>
            <a:r>
              <a:rPr lang="en-US" dirty="0" err="1"/>
              <a:t>Occup</a:t>
            </a:r>
            <a:r>
              <a:rPr lang="en-US" dirty="0"/>
              <a:t> </a:t>
            </a:r>
            <a:r>
              <a:rPr lang="en-US" dirty="0" err="1"/>
              <a:t>Rehabil</a:t>
            </a:r>
            <a:r>
              <a:rPr lang="en-US" dirty="0"/>
              <a:t>. 2011 Dec;21(4):526-36. </a:t>
            </a:r>
            <a:r>
              <a:rPr lang="en-US" dirty="0" err="1"/>
              <a:t>doi</a:t>
            </a:r>
            <a:r>
              <a:rPr lang="en-US" dirty="0"/>
              <a:t>: 10.1007/s10926-011-9302-8</a:t>
            </a:r>
            <a:endParaRPr dirty="0"/>
          </a:p>
          <a:p>
            <a:pPr marL="0" lvl="0" indent="0" algn="l" rtl="0">
              <a:spcBef>
                <a:spcPts val="0"/>
              </a:spcBef>
              <a:spcAft>
                <a:spcPts val="0"/>
              </a:spcAft>
              <a:buNone/>
            </a:pPr>
            <a:r>
              <a:rPr lang="en-US" dirty="0"/>
              <a:t>Cukier, W., Jahangir, Y-T., &amp; Hinz, F. (2023). </a:t>
            </a:r>
            <a:r>
              <a:rPr lang="en-US" i="1" dirty="0"/>
              <a:t>Engaging Employers in Activating Persons with Disabilities</a:t>
            </a:r>
            <a:r>
              <a:rPr lang="en-US" dirty="0"/>
              <a:t>. Diversity Institute, Internal</a:t>
            </a:r>
            <a:endParaRPr dirty="0"/>
          </a:p>
          <a:p>
            <a:pPr marL="0" lvl="0" indent="0" algn="l" rtl="0">
              <a:spcBef>
                <a:spcPts val="0"/>
              </a:spcBef>
              <a:spcAft>
                <a:spcPts val="0"/>
              </a:spcAft>
              <a:buNone/>
            </a:pPr>
            <a:r>
              <a:rPr lang="en-US" dirty="0"/>
              <a:t>Return on Disability. (2023). Employment of Persons with Disabilities in Small and Medium-sized Enterprises. </a:t>
            </a:r>
            <a:r>
              <a:rPr lang="en-US" u="sng" dirty="0">
                <a:solidFill>
                  <a:schemeClr val="hlink"/>
                </a:solidFill>
                <a:hlinkClick r:id="rId3"/>
              </a:rPr>
              <a:t>https://www.rod-group.com/research-insights/employment-of-persons-with-disabilities-in-small-and-medium-sized-enterprises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a:t>Harvard Business Review. (2023, September 12). </a:t>
            </a:r>
            <a:r>
              <a:rPr lang="en-US" i="1" dirty="0"/>
              <a:t>People with Disabilities Are an Untapped Talent Pool</a:t>
            </a:r>
            <a:r>
              <a:rPr lang="en-US" dirty="0"/>
              <a:t>. </a:t>
            </a:r>
            <a:r>
              <a:rPr lang="en-US" u="sng" dirty="0">
                <a:solidFill>
                  <a:schemeClr val="hlink"/>
                </a:solidFill>
                <a:hlinkClick r:id="rId4"/>
              </a:rPr>
              <a:t>https://hbr.org/podcast/2023/09/people-with-disabilities-are-an-untapped-talent-pool</a:t>
            </a:r>
            <a:endParaRPr dirty="0"/>
          </a:p>
          <a:p>
            <a:pPr marL="0" lvl="0" indent="0" algn="l" rtl="0">
              <a:lnSpc>
                <a:spcPct val="100000"/>
              </a:lnSpc>
              <a:spcBef>
                <a:spcPts val="0"/>
              </a:spcBef>
              <a:spcAft>
                <a:spcPts val="0"/>
              </a:spcAft>
              <a:buSzPts val="1400"/>
              <a:buNone/>
            </a:pPr>
            <a:r>
              <a:rPr lang="en-US" dirty="0"/>
              <a:t>ESDC. ( ). </a:t>
            </a:r>
            <a:r>
              <a:rPr lang="en-US" i="1" dirty="0"/>
              <a:t>Employment Strategies for Canadians</a:t>
            </a:r>
            <a:r>
              <a:rPr lang="en-US" dirty="0"/>
              <a:t>. https://</a:t>
            </a:r>
            <a:r>
              <a:rPr lang="en-US" dirty="0" err="1"/>
              <a:t>www.canada.ca</a:t>
            </a:r>
            <a:r>
              <a:rPr lang="en-US" dirty="0"/>
              <a:t>/</a:t>
            </a:r>
            <a:r>
              <a:rPr lang="en-US" dirty="0" err="1"/>
              <a:t>en</a:t>
            </a:r>
            <a:r>
              <a:rPr lang="en-US" dirty="0"/>
              <a:t>/employment-social-development/programs/disability-inclusion-action-plan/employment-</a:t>
            </a:r>
            <a:r>
              <a:rPr lang="en-US" dirty="0" err="1"/>
              <a:t>strategy.html</a:t>
            </a:r>
            <a:endParaRPr dirty="0"/>
          </a:p>
        </p:txBody>
      </p:sp>
      <p:sp>
        <p:nvSpPr>
          <p:cNvPr id="923" name="Google Shape;923;g341cee3f188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88b7470a09_0_1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g388b7470a09_0_14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Sources:</a:t>
            </a:r>
            <a:endParaRPr dirty="0"/>
          </a:p>
          <a:p>
            <a:pPr marL="0" lvl="0" indent="0" algn="l" rtl="0">
              <a:lnSpc>
                <a:spcPct val="100000"/>
              </a:lnSpc>
              <a:spcBef>
                <a:spcPts val="0"/>
              </a:spcBef>
              <a:spcAft>
                <a:spcPts val="0"/>
              </a:spcAft>
              <a:buSzPts val="1400"/>
              <a:buNone/>
            </a:pPr>
            <a:r>
              <a:rPr lang="en-US" dirty="0"/>
              <a:t>Diversity Institute. (2024). Pilot Disability Assessment Tool. </a:t>
            </a:r>
            <a:r>
              <a:rPr lang="en-US" i="1" dirty="0"/>
              <a:t>https://</a:t>
            </a:r>
            <a:r>
              <a:rPr lang="en-US" i="1" dirty="0" err="1"/>
              <a:t>www.torontomu.ca</a:t>
            </a:r>
            <a:r>
              <a:rPr lang="en-US" i="1" dirty="0"/>
              <a:t>/content/dam/diversity/reports/accessibility-</a:t>
            </a:r>
            <a:r>
              <a:rPr lang="en-US" i="1" dirty="0" err="1"/>
              <a:t>dat</a:t>
            </a:r>
            <a:r>
              <a:rPr lang="en-US" i="1" dirty="0"/>
              <a:t>/Piloting%20Accessibility%20Diversity%20Assessment%20Tool-v4%20(1).pdf</a:t>
            </a:r>
            <a:endParaRPr i="1" dirty="0"/>
          </a:p>
        </p:txBody>
      </p:sp>
      <p:sp>
        <p:nvSpPr>
          <p:cNvPr id="938" name="Google Shape;938;g388b7470a09_0_14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3851326ead7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3851326ead7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Sources:</a:t>
            </a:r>
            <a:endParaRPr dirty="0"/>
          </a:p>
          <a:p>
            <a:pPr marL="0" lvl="0" indent="0" algn="l" rtl="0">
              <a:lnSpc>
                <a:spcPct val="100000"/>
              </a:lnSpc>
              <a:spcBef>
                <a:spcPts val="0"/>
              </a:spcBef>
              <a:spcAft>
                <a:spcPts val="0"/>
              </a:spcAft>
              <a:buSzPts val="1400"/>
              <a:buNone/>
            </a:pPr>
            <a:r>
              <a:rPr lang="en-US" dirty="0"/>
              <a:t>Sinclair, V., Bath, R., Renaud, L., Willson, M., Ali, S., &amp; </a:t>
            </a:r>
            <a:r>
              <a:rPr lang="en-US" dirty="0" err="1"/>
              <a:t>Karusala</a:t>
            </a:r>
            <a:r>
              <a:rPr lang="en-US" dirty="0"/>
              <a:t>, C. (2024). </a:t>
            </a:r>
            <a:r>
              <a:rPr lang="en-US" i="1" dirty="0"/>
              <a:t>Awareness to action: How employers can embrace disability inclusion in the workplace</a:t>
            </a:r>
            <a:r>
              <a:rPr lang="en-US" dirty="0"/>
              <a:t>. Canadian Council on Rehabilitation and Work, </a:t>
            </a:r>
            <a:r>
              <a:rPr lang="en-US" dirty="0" err="1"/>
              <a:t>INNoVA</a:t>
            </a:r>
            <a:r>
              <a:rPr lang="en-US" dirty="0"/>
              <a:t>. https://</a:t>
            </a:r>
            <a:r>
              <a:rPr lang="en-US" dirty="0" err="1"/>
              <a:t>www.google.ca</a:t>
            </a:r>
            <a:r>
              <a:rPr lang="en-US" dirty="0"/>
              <a:t>/</a:t>
            </a:r>
            <a:r>
              <a:rPr lang="en-US" dirty="0" err="1"/>
              <a:t>url?sa</a:t>
            </a:r>
            <a:r>
              <a:rPr lang="en-US" dirty="0"/>
              <a:t>=</a:t>
            </a:r>
            <a:r>
              <a:rPr lang="en-US" dirty="0" err="1"/>
              <a:t>t&amp;rct</a:t>
            </a:r>
            <a:r>
              <a:rPr lang="en-US" dirty="0"/>
              <a:t>=</a:t>
            </a:r>
            <a:r>
              <a:rPr lang="en-US" dirty="0" err="1"/>
              <a:t>j&amp;q</a:t>
            </a:r>
            <a:r>
              <a:rPr lang="en-US" dirty="0"/>
              <a:t>=&amp;</a:t>
            </a:r>
            <a:r>
              <a:rPr lang="en-US" dirty="0" err="1"/>
              <a:t>esrc</a:t>
            </a:r>
            <a:r>
              <a:rPr lang="en-US" dirty="0"/>
              <a:t>=</a:t>
            </a:r>
            <a:r>
              <a:rPr lang="en-US" dirty="0" err="1"/>
              <a:t>s&amp;source</a:t>
            </a:r>
            <a:r>
              <a:rPr lang="en-US" dirty="0"/>
              <a:t>=</a:t>
            </a:r>
            <a:r>
              <a:rPr lang="en-US" dirty="0" err="1"/>
              <a:t>web&amp;cd</a:t>
            </a:r>
            <a:r>
              <a:rPr lang="en-US" dirty="0"/>
              <a:t>=&amp;</a:t>
            </a:r>
            <a:r>
              <a:rPr lang="en-US" dirty="0" err="1"/>
              <a:t>ved</a:t>
            </a:r>
            <a:r>
              <a:rPr lang="en-US" dirty="0"/>
              <a:t>=2ahUKEwjPzeW8r5mMAxUIm4kEHTneOkwQFnoECBcQAQ&amp;url=https%3A%2F%2Fccrw.org%2Fwp-content%2Fuploads%2F2024%2F11%2FAwareness-to-action-How-employers-can-embrace-disability-inclusion-in-the-workplace_CCRW_Trends-Report-2024_PLAIN-TEXT.docx&amp;usg=AOvVaw3IccrtGryGBEaIKpa35i2-&amp;</a:t>
            </a:r>
            <a:r>
              <a:rPr lang="en-US" dirty="0" err="1"/>
              <a:t>opi</a:t>
            </a:r>
            <a:r>
              <a:rPr lang="en-US" dirty="0"/>
              <a:t>=89978449</a:t>
            </a:r>
            <a:endParaRPr dirty="0"/>
          </a:p>
          <a:p>
            <a:pPr marL="0" lvl="0" indent="0" algn="l" rtl="0">
              <a:lnSpc>
                <a:spcPct val="100000"/>
              </a:lnSpc>
              <a:spcBef>
                <a:spcPts val="0"/>
              </a:spcBef>
              <a:spcAft>
                <a:spcPts val="0"/>
              </a:spcAft>
              <a:buSzPts val="1400"/>
              <a:buNone/>
            </a:pPr>
            <a:r>
              <a:rPr lang="en-US" dirty="0"/>
              <a:t>Diversity Institute. (2024). Pilot Disability Assessment Tool. </a:t>
            </a:r>
            <a:r>
              <a:rPr lang="en-US" i="1" dirty="0"/>
              <a:t>Internal</a:t>
            </a:r>
            <a:endParaRPr i="1" dirty="0"/>
          </a:p>
          <a:p>
            <a:pPr marL="0" lvl="0" indent="0" algn="l" rtl="0">
              <a:lnSpc>
                <a:spcPct val="100000"/>
              </a:lnSpc>
              <a:spcBef>
                <a:spcPts val="0"/>
              </a:spcBef>
              <a:spcAft>
                <a:spcPts val="0"/>
              </a:spcAft>
              <a:buSzPts val="1400"/>
              <a:buNone/>
            </a:pPr>
            <a:r>
              <a:rPr lang="en-US" dirty="0" err="1"/>
              <a:t>Gulseren</a:t>
            </a:r>
            <a:r>
              <a:rPr lang="en-US" dirty="0"/>
              <a:t>, D-B., </a:t>
            </a:r>
            <a:r>
              <a:rPr lang="en-US" dirty="0" err="1"/>
              <a:t>Samosh</a:t>
            </a:r>
            <a:r>
              <a:rPr lang="en-US" dirty="0"/>
              <a:t>, D-S., Kulkarni, M., </a:t>
            </a:r>
            <a:r>
              <a:rPr lang="en-US" dirty="0" err="1"/>
              <a:t>Glumann</a:t>
            </a:r>
            <a:r>
              <a:rPr lang="en-US" dirty="0"/>
              <a:t>, N., Hancock, A-J., &amp; Mihelcic, C-A. (2023). Theoretical and Empirical Advancements in Research on Disability and Leadership. </a:t>
            </a:r>
            <a:r>
              <a:rPr lang="en-US" i="1" dirty="0"/>
              <a:t>Academy of Management</a:t>
            </a:r>
            <a:r>
              <a:rPr lang="en-US" dirty="0"/>
              <a:t>. </a:t>
            </a:r>
            <a:r>
              <a:rPr lang="en-US" u="sng" dirty="0">
                <a:solidFill>
                  <a:schemeClr val="hlink"/>
                </a:solidFill>
                <a:hlinkClick r:id="rId3"/>
              </a:rPr>
              <a:t>https://doi.org/10.5465/AMPROC.2023.14429symposium</a:t>
            </a:r>
            <a:endParaRPr dirty="0"/>
          </a:p>
          <a:p>
            <a:pPr marL="0" lvl="0" indent="0" algn="l" rtl="0">
              <a:lnSpc>
                <a:spcPct val="100000"/>
              </a:lnSpc>
              <a:spcBef>
                <a:spcPts val="0"/>
              </a:spcBef>
              <a:spcAft>
                <a:spcPts val="0"/>
              </a:spcAft>
              <a:buSzPts val="1400"/>
              <a:buNone/>
            </a:pPr>
            <a:r>
              <a:rPr lang="en-US" dirty="0"/>
              <a:t>Valuable 500. (2025). </a:t>
            </a:r>
            <a:r>
              <a:rPr lang="en-US" i="1" dirty="0"/>
              <a:t>Unlocking Disability-Inclusive Leadership. </a:t>
            </a:r>
            <a:r>
              <a:rPr lang="en-US" u="sng" dirty="0">
                <a:solidFill>
                  <a:schemeClr val="hlink"/>
                </a:solidFill>
                <a:hlinkClick r:id="rId4"/>
              </a:rPr>
              <a:t>https://www.thevaluable500.com/wp-content/uploads/2024/12/Inclusive-Leadership-Whitepaper-remediated-version.pdf</a:t>
            </a:r>
            <a:endParaRPr dirty="0"/>
          </a:p>
          <a:p>
            <a:pPr marL="0" lvl="0" indent="0" algn="l" rtl="0">
              <a:lnSpc>
                <a:spcPct val="100000"/>
              </a:lnSpc>
              <a:spcBef>
                <a:spcPts val="0"/>
              </a:spcBef>
              <a:spcAft>
                <a:spcPts val="0"/>
              </a:spcAft>
              <a:buSzPts val="1400"/>
              <a:buNone/>
            </a:pPr>
            <a:endParaRPr dirty="0"/>
          </a:p>
        </p:txBody>
      </p:sp>
      <p:sp>
        <p:nvSpPr>
          <p:cNvPr id="958" name="Google Shape;958;g3851326ead7_0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3851326ead7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g3851326ead7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Sources:</a:t>
            </a:r>
            <a:endParaRPr dirty="0"/>
          </a:p>
          <a:p>
            <a:pPr marL="0" lvl="0" indent="0" algn="l" rtl="0">
              <a:lnSpc>
                <a:spcPct val="100000"/>
              </a:lnSpc>
              <a:spcBef>
                <a:spcPts val="0"/>
              </a:spcBef>
              <a:spcAft>
                <a:spcPts val="0"/>
              </a:spcAft>
              <a:buSzPts val="1400"/>
              <a:buNone/>
            </a:pPr>
            <a:r>
              <a:rPr lang="en-US" dirty="0"/>
              <a:t>Diversity Institute. (2024). Pilot Disability Assessment Tool. </a:t>
            </a:r>
            <a:r>
              <a:rPr lang="en-US" i="1" dirty="0"/>
              <a:t>Internal</a:t>
            </a:r>
            <a:endParaRPr i="1" dirty="0"/>
          </a:p>
          <a:p>
            <a:pPr marL="0" lvl="0" indent="0" algn="l" rtl="0">
              <a:lnSpc>
                <a:spcPct val="100000"/>
              </a:lnSpc>
              <a:spcBef>
                <a:spcPts val="0"/>
              </a:spcBef>
              <a:spcAft>
                <a:spcPts val="0"/>
              </a:spcAft>
              <a:buSzPts val="1400"/>
              <a:buNone/>
            </a:pPr>
            <a:r>
              <a:rPr lang="en-US" dirty="0"/>
              <a:t>Schloemer-Jarvis, A., Bader, B., &amp; Böhm, S. A. (2021). The role of human resource practices for including persons with disabilities in the workforce: a systematic literature review. </a:t>
            </a:r>
            <a:r>
              <a:rPr lang="en-US" i="1" dirty="0"/>
              <a:t>The International Journal of Human Resource Management, 33</a:t>
            </a:r>
            <a:r>
              <a:rPr lang="en-US" dirty="0"/>
              <a:t>(1), 45–98. </a:t>
            </a:r>
            <a:r>
              <a:rPr lang="en-US" u="sng" dirty="0">
                <a:solidFill>
                  <a:schemeClr val="hlink"/>
                </a:solidFill>
                <a:hlinkClick r:id="rId3"/>
              </a:rPr>
              <a:t>https://doi.org/10.1080/09585192.2021.1996433</a:t>
            </a:r>
            <a:endParaRPr dirty="0"/>
          </a:p>
          <a:p>
            <a:pPr marL="0" lvl="0" indent="0" algn="l" rtl="0">
              <a:lnSpc>
                <a:spcPct val="100000"/>
              </a:lnSpc>
              <a:spcBef>
                <a:spcPts val="0"/>
              </a:spcBef>
              <a:spcAft>
                <a:spcPts val="0"/>
              </a:spcAft>
              <a:buSzPts val="1400"/>
              <a:buNone/>
            </a:pPr>
            <a:r>
              <a:rPr lang="en-US" dirty="0"/>
              <a:t>Karpur, A., </a:t>
            </a:r>
            <a:r>
              <a:rPr lang="en-US" dirty="0" err="1"/>
              <a:t>VanLooy</a:t>
            </a:r>
            <a:r>
              <a:rPr lang="en-US" dirty="0"/>
              <a:t>, S-A., &amp; Bruyère, S-M. (2014) Employer Practices for Employment of People With Disabilities: A Literature Scoping Review. </a:t>
            </a:r>
            <a:r>
              <a:rPr lang="en-US" i="1" dirty="0"/>
              <a:t>Rehabilitation Research, Policy, and Education, 28</a:t>
            </a:r>
            <a:r>
              <a:rPr lang="en-US" dirty="0"/>
              <a:t>(4). </a:t>
            </a:r>
            <a:r>
              <a:rPr lang="en-US" u="sng" dirty="0">
                <a:solidFill>
                  <a:schemeClr val="hlink"/>
                </a:solidFill>
                <a:hlinkClick r:id="rId4"/>
              </a:rPr>
              <a:t>https://connect.springerpub.com/highwire_display/entity_view/node/77119/full</a:t>
            </a:r>
            <a:endParaRPr dirty="0"/>
          </a:p>
          <a:p>
            <a:pPr marL="0" lvl="0" indent="0" algn="l" rtl="0">
              <a:lnSpc>
                <a:spcPct val="100000"/>
              </a:lnSpc>
              <a:spcBef>
                <a:spcPts val="0"/>
              </a:spcBef>
              <a:spcAft>
                <a:spcPts val="0"/>
              </a:spcAft>
              <a:buSzPts val="1400"/>
              <a:buNone/>
            </a:pPr>
            <a:r>
              <a:rPr lang="en-US" dirty="0"/>
              <a:t>ESDC. (2024). </a:t>
            </a:r>
            <a:r>
              <a:rPr lang="en-US" i="1" dirty="0"/>
              <a:t>Disability inclusion action plan: what we've accomplished, 2024 annual update</a:t>
            </a:r>
            <a:r>
              <a:rPr lang="en-US" dirty="0"/>
              <a:t>. Government of Canada. </a:t>
            </a:r>
            <a:r>
              <a:rPr lang="en-US" u="sng" dirty="0">
                <a:solidFill>
                  <a:schemeClr val="hlink"/>
                </a:solidFill>
                <a:hlinkClick r:id="rId5"/>
              </a:rPr>
              <a:t>https://www.canada.ca/en/employment-social-development/programs/disability-inclusion-action-plan/reports/annual-2024.html</a:t>
            </a:r>
            <a:endParaRPr dirty="0"/>
          </a:p>
          <a:p>
            <a:pPr marL="0" lvl="0" indent="0" algn="l" rtl="0">
              <a:lnSpc>
                <a:spcPct val="100000"/>
              </a:lnSpc>
              <a:spcBef>
                <a:spcPts val="0"/>
              </a:spcBef>
              <a:spcAft>
                <a:spcPts val="0"/>
              </a:spcAft>
              <a:buClr>
                <a:schemeClr val="dk1"/>
              </a:buClr>
              <a:buSzPts val="1100"/>
              <a:buFont typeface="Arial"/>
              <a:buNone/>
            </a:pPr>
            <a:r>
              <a:rPr lang="en-US" dirty="0"/>
              <a:t>Valuable 500. (2025). </a:t>
            </a:r>
            <a:r>
              <a:rPr lang="en-US" i="1" dirty="0"/>
              <a:t>Unlocking Disability-Inclusive Leadership. </a:t>
            </a:r>
            <a:r>
              <a:rPr lang="en-US" u="sng" dirty="0">
                <a:solidFill>
                  <a:schemeClr val="hlink"/>
                </a:solidFill>
                <a:hlinkClick r:id="rId6"/>
              </a:rPr>
              <a:t>https://www.thevaluable500.com/wp-content/uploads/2024/12/Inclusive-Leadership-Whitepaper-remediated-version.pdf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968" name="Google Shape;968;g3851326ead7_0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851326ead7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3851326ead7_0_2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Sources:</a:t>
            </a:r>
            <a:endParaRPr dirty="0"/>
          </a:p>
          <a:p>
            <a:pPr marL="0" lvl="0" indent="0" algn="l" rtl="0">
              <a:lnSpc>
                <a:spcPct val="100000"/>
              </a:lnSpc>
              <a:spcBef>
                <a:spcPts val="0"/>
              </a:spcBef>
              <a:spcAft>
                <a:spcPts val="0"/>
              </a:spcAft>
              <a:buSzPts val="1400"/>
              <a:buNone/>
            </a:pPr>
            <a:r>
              <a:rPr lang="en-US" dirty="0"/>
              <a:t>Diversity Institute. (2024). Pilot Disability Assessment Tool. </a:t>
            </a:r>
            <a:r>
              <a:rPr lang="en-US" i="1" dirty="0"/>
              <a:t>Internal</a:t>
            </a:r>
            <a:endParaRPr i="1" dirty="0"/>
          </a:p>
          <a:p>
            <a:pPr marL="0" lvl="0" indent="0" algn="l" rtl="0">
              <a:lnSpc>
                <a:spcPct val="100000"/>
              </a:lnSpc>
              <a:spcBef>
                <a:spcPts val="0"/>
              </a:spcBef>
              <a:spcAft>
                <a:spcPts val="0"/>
              </a:spcAft>
              <a:buSzPts val="1400"/>
              <a:buNone/>
            </a:pPr>
            <a:r>
              <a:rPr lang="en-US" dirty="0"/>
              <a:t>Blanck, P. (2020). Disability Inclusive Employment and the Accommodation Principle: Emerging Issues in Research, Policy, and Law. </a:t>
            </a:r>
            <a:r>
              <a:rPr lang="en-US" i="1" dirty="0"/>
              <a:t>Journal of Occupational Rehabilitation, 30</a:t>
            </a:r>
            <a:r>
              <a:rPr lang="en-US" dirty="0"/>
              <a:t>, 505-510. </a:t>
            </a:r>
            <a:r>
              <a:rPr lang="en-US" u="sng" dirty="0">
                <a:solidFill>
                  <a:schemeClr val="hlink"/>
                </a:solidFill>
                <a:hlinkClick r:id="rId3"/>
              </a:rPr>
              <a:t>https://doi.org/10.1007/s10926-020-09940-9</a:t>
            </a:r>
            <a:endParaRPr dirty="0"/>
          </a:p>
          <a:p>
            <a:pPr marL="0" lvl="0" indent="0" algn="l" rtl="0">
              <a:lnSpc>
                <a:spcPct val="100000"/>
              </a:lnSpc>
              <a:spcBef>
                <a:spcPts val="0"/>
              </a:spcBef>
              <a:spcAft>
                <a:spcPts val="0"/>
              </a:spcAft>
              <a:buSzPts val="1400"/>
              <a:buNone/>
            </a:pPr>
            <a:r>
              <a:rPr lang="en-US" dirty="0"/>
              <a:t>Accenture. (2024). </a:t>
            </a:r>
            <a:r>
              <a:rPr lang="en-US" i="1" dirty="0"/>
              <a:t>The Disability Inclusion Imperative. </a:t>
            </a:r>
            <a:r>
              <a:rPr lang="en-US" u="sng" dirty="0">
                <a:solidFill>
                  <a:schemeClr val="hlink"/>
                </a:solidFill>
                <a:hlinkClick r:id="rId4"/>
              </a:rPr>
              <a:t>https://www.accenture.com/content/dam/accenture/final/accenture-com/document-2/Disability-Inclusion-Report-Business-Imperative.pdf</a:t>
            </a:r>
            <a:endParaRPr dirty="0"/>
          </a:p>
          <a:p>
            <a:pPr marL="0" lvl="0" indent="0" algn="l" rtl="0">
              <a:lnSpc>
                <a:spcPct val="100000"/>
              </a:lnSpc>
              <a:spcBef>
                <a:spcPts val="0"/>
              </a:spcBef>
              <a:spcAft>
                <a:spcPts val="0"/>
              </a:spcAft>
              <a:buSzPts val="1400"/>
              <a:buNone/>
            </a:pPr>
            <a:r>
              <a:rPr lang="en-US" dirty="0"/>
              <a:t>Kaufmann, L., Hsiao-Ying Chang, V., </a:t>
            </a:r>
            <a:r>
              <a:rPr lang="en-US" dirty="0" err="1"/>
              <a:t>Kuxmykanthan</a:t>
            </a:r>
            <a:r>
              <a:rPr lang="en-US" dirty="0"/>
              <a:t>, L., </a:t>
            </a:r>
            <a:r>
              <a:rPr lang="en-US" dirty="0" err="1"/>
              <a:t>Sanscartier</a:t>
            </a:r>
            <a:r>
              <a:rPr lang="en-US" dirty="0"/>
              <a:t>, S., Lord, C., &amp; Nguyen, C. (2025).</a:t>
            </a:r>
            <a:r>
              <a:rPr lang="en-US" i="1" dirty="0"/>
              <a:t> Employ Ability: Enhancing employer capacity to recruit and retain diverse people with disabilities. SRDC-SRSA</a:t>
            </a:r>
            <a:r>
              <a:rPr lang="en-US" dirty="0"/>
              <a:t>. </a:t>
            </a:r>
            <a:r>
              <a:rPr lang="en-US" u="sng" dirty="0">
                <a:solidFill>
                  <a:schemeClr val="hlink"/>
                </a:solidFill>
                <a:hlinkClick r:id="rId5"/>
              </a:rPr>
              <a:t>https://www.srdc.org/wp-content/uploads/2023/08/Employ-Ability-Employer-Guide_Jan2025.pdf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978" name="Google Shape;978;g3851326ead7_0_2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3851326ead7_0_418:notes"/>
          <p:cNvSpPr txBox="1">
            <a:spLocks noGrp="1"/>
          </p:cNvSpPr>
          <p:nvPr>
            <p:ph type="body" idx="1"/>
          </p:nvPr>
        </p:nvSpPr>
        <p:spPr>
          <a:xfrm>
            <a:off x="701040" y="4444861"/>
            <a:ext cx="5608200" cy="3636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dirty="0"/>
          </a:p>
        </p:txBody>
      </p:sp>
      <p:sp>
        <p:nvSpPr>
          <p:cNvPr id="987" name="Google Shape;987;g3851326ead7_0_418: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851326ead7_0_317: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g3851326ead7_0_317:notes"/>
          <p:cNvSpPr txBox="1">
            <a:spLocks noGrp="1"/>
          </p:cNvSpPr>
          <p:nvPr>
            <p:ph type="body" idx="1"/>
          </p:nvPr>
        </p:nvSpPr>
        <p:spPr>
          <a:xfrm>
            <a:off x="701040" y="4444861"/>
            <a:ext cx="5608200" cy="3636600"/>
          </a:xfrm>
          <a:prstGeom prst="rect">
            <a:avLst/>
          </a:prstGeom>
          <a:noFill/>
          <a:ln>
            <a:noFill/>
          </a:ln>
        </p:spPr>
        <p:txBody>
          <a:bodyPr spcFirstLastPara="1" wrap="square" lIns="92825" tIns="46400" rIns="92825" bIns="464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995" name="Google Shape;995;g3851326ead7_0_317:notes"/>
          <p:cNvSpPr txBox="1">
            <a:spLocks noGrp="1"/>
          </p:cNvSpPr>
          <p:nvPr>
            <p:ph type="sldNum" idx="12"/>
          </p:nvPr>
        </p:nvSpPr>
        <p:spPr>
          <a:xfrm>
            <a:off x="3970938" y="8772669"/>
            <a:ext cx="3037800" cy="463500"/>
          </a:xfrm>
          <a:prstGeom prst="rect">
            <a:avLst/>
          </a:prstGeom>
          <a:noFill/>
          <a:ln>
            <a:noFill/>
          </a:ln>
        </p:spPr>
        <p:txBody>
          <a:bodyPr spcFirstLastPara="1" wrap="square"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3851326ead7_0_516:notes"/>
          <p:cNvSpPr txBox="1">
            <a:spLocks noGrp="1"/>
          </p:cNvSpPr>
          <p:nvPr>
            <p:ph type="body" idx="1"/>
          </p:nvPr>
        </p:nvSpPr>
        <p:spPr>
          <a:xfrm>
            <a:off x="701040" y="4444861"/>
            <a:ext cx="5608200" cy="3636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1065" name="Google Shape;1065;g3851326ead7_0_516: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88b7470a09_0_19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388b7470a09_0_19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Sources:</a:t>
            </a:r>
            <a:endParaRPr dirty="0"/>
          </a:p>
          <a:p>
            <a:pPr marL="0" lvl="0" indent="0" algn="l" rtl="0">
              <a:spcBef>
                <a:spcPts val="0"/>
              </a:spcBef>
              <a:spcAft>
                <a:spcPts val="0"/>
              </a:spcAft>
              <a:buSzPts val="1400"/>
              <a:buNone/>
            </a:pPr>
            <a:r>
              <a:rPr lang="en-US" dirty="0"/>
              <a:t>Sinclair, V., Bath, R., Renaud, L., Willson, M., Ali, S., &amp; </a:t>
            </a:r>
            <a:r>
              <a:rPr lang="en-US" dirty="0" err="1"/>
              <a:t>Karusala</a:t>
            </a:r>
            <a:r>
              <a:rPr lang="en-US" dirty="0"/>
              <a:t>, C. (2024). </a:t>
            </a:r>
            <a:r>
              <a:rPr lang="en-US" i="1" dirty="0"/>
              <a:t>Awareness to action: How employers can embrace disability inclusion in the workplace</a:t>
            </a:r>
            <a:r>
              <a:rPr lang="en-US" dirty="0"/>
              <a:t>. Canadian Council on Rehabilitation and Work, </a:t>
            </a:r>
            <a:r>
              <a:rPr lang="en-US" dirty="0" err="1"/>
              <a:t>INNoVA</a:t>
            </a:r>
            <a:r>
              <a:rPr lang="en-US" dirty="0"/>
              <a:t>. https://</a:t>
            </a:r>
            <a:r>
              <a:rPr lang="en-US" dirty="0" err="1"/>
              <a:t>www.google.ca</a:t>
            </a:r>
            <a:r>
              <a:rPr lang="en-US" dirty="0"/>
              <a:t>/</a:t>
            </a:r>
            <a:r>
              <a:rPr lang="en-US" dirty="0" err="1"/>
              <a:t>url?sa</a:t>
            </a:r>
            <a:r>
              <a:rPr lang="en-US" dirty="0"/>
              <a:t>=</a:t>
            </a:r>
            <a:r>
              <a:rPr lang="en-US" dirty="0" err="1"/>
              <a:t>t&amp;rct</a:t>
            </a:r>
            <a:r>
              <a:rPr lang="en-US" dirty="0"/>
              <a:t>=</a:t>
            </a:r>
            <a:r>
              <a:rPr lang="en-US" dirty="0" err="1"/>
              <a:t>j&amp;q</a:t>
            </a:r>
            <a:r>
              <a:rPr lang="en-US" dirty="0"/>
              <a:t>=&amp;</a:t>
            </a:r>
            <a:r>
              <a:rPr lang="en-US" dirty="0" err="1"/>
              <a:t>esrc</a:t>
            </a:r>
            <a:r>
              <a:rPr lang="en-US" dirty="0"/>
              <a:t>=</a:t>
            </a:r>
            <a:r>
              <a:rPr lang="en-US" dirty="0" err="1"/>
              <a:t>s&amp;source</a:t>
            </a:r>
            <a:r>
              <a:rPr lang="en-US" dirty="0"/>
              <a:t>=</a:t>
            </a:r>
            <a:r>
              <a:rPr lang="en-US" dirty="0" err="1"/>
              <a:t>web&amp;cd</a:t>
            </a:r>
            <a:r>
              <a:rPr lang="en-US" dirty="0"/>
              <a:t>=&amp;</a:t>
            </a:r>
            <a:r>
              <a:rPr lang="en-US" dirty="0" err="1"/>
              <a:t>ved</a:t>
            </a:r>
            <a:r>
              <a:rPr lang="en-US" dirty="0"/>
              <a:t>=2ahUKEwjPzeW8r5mMAxUIm4kEHTneOkwQFnoECBcQAQ&amp;url=https%3A%2F%2Fccrw.org%2Fwp-content%2Fuploads%2F2024%2F11%2FAwareness-to-action-How-employers-can-embrace-disability-inclusion-in-the-workplace_CCRW_Trends-Report-2024_PLAIN-TEXT.docx&amp;usg=AOvVaw3IccrtGryGBEaIKpa35i2-&amp;</a:t>
            </a:r>
            <a:r>
              <a:rPr lang="en-US" dirty="0" err="1"/>
              <a:t>opi</a:t>
            </a:r>
            <a:r>
              <a:rPr lang="en-US" dirty="0"/>
              <a:t>=89978449</a:t>
            </a:r>
            <a:endParaRPr dirty="0"/>
          </a:p>
          <a:p>
            <a:pPr marL="0" lvl="0" indent="0" algn="l" rtl="0">
              <a:spcBef>
                <a:spcPts val="0"/>
              </a:spcBef>
              <a:spcAft>
                <a:spcPts val="0"/>
              </a:spcAft>
              <a:buSzPts val="1400"/>
              <a:buNone/>
            </a:pPr>
            <a:r>
              <a:rPr lang="en-US" dirty="0"/>
              <a:t>Diversity Institute. (2024). Pilot Disability Assessment Tool. </a:t>
            </a:r>
            <a:r>
              <a:rPr lang="en-US" i="1" dirty="0"/>
              <a:t>Internal</a:t>
            </a:r>
            <a:endParaRPr i="1" dirty="0"/>
          </a:p>
          <a:p>
            <a:pPr marL="0" lvl="0" indent="0" algn="l" rtl="0">
              <a:spcBef>
                <a:spcPts val="0"/>
              </a:spcBef>
              <a:spcAft>
                <a:spcPts val="0"/>
              </a:spcAft>
              <a:buSzPts val="1400"/>
              <a:buNone/>
            </a:pPr>
            <a:r>
              <a:rPr lang="en-US" dirty="0" err="1"/>
              <a:t>Gulseren</a:t>
            </a:r>
            <a:r>
              <a:rPr lang="en-US" dirty="0"/>
              <a:t>, D-B., </a:t>
            </a:r>
            <a:r>
              <a:rPr lang="en-US" dirty="0" err="1"/>
              <a:t>Samosh</a:t>
            </a:r>
            <a:r>
              <a:rPr lang="en-US" dirty="0"/>
              <a:t>, D-S., Kulkarni, M., </a:t>
            </a:r>
            <a:r>
              <a:rPr lang="en-US" dirty="0" err="1"/>
              <a:t>Glumann</a:t>
            </a:r>
            <a:r>
              <a:rPr lang="en-US" dirty="0"/>
              <a:t>, N., Hancock, A-J., &amp; Mihelcic, C-A. (2023). Theoretical and Empirical Advancements in Research on Disability and Leadership. </a:t>
            </a:r>
            <a:r>
              <a:rPr lang="en-US" i="1" dirty="0"/>
              <a:t>Academy of Management</a:t>
            </a:r>
            <a:r>
              <a:rPr lang="en-US" dirty="0"/>
              <a:t>. </a:t>
            </a:r>
            <a:r>
              <a:rPr lang="en-US" u="sng" dirty="0">
                <a:solidFill>
                  <a:schemeClr val="hlink"/>
                </a:solidFill>
                <a:hlinkClick r:id="rId3"/>
              </a:rPr>
              <a:t>https://doi.org/10.5465/AMPROC.2023.14429symposium</a:t>
            </a:r>
            <a:endParaRPr dirty="0"/>
          </a:p>
          <a:p>
            <a:pPr marL="0" lvl="0" indent="0" algn="l" rtl="0">
              <a:spcBef>
                <a:spcPts val="0"/>
              </a:spcBef>
              <a:spcAft>
                <a:spcPts val="0"/>
              </a:spcAft>
              <a:buSzPts val="1400"/>
              <a:buNone/>
            </a:pPr>
            <a:r>
              <a:rPr lang="en-US" dirty="0"/>
              <a:t>Valuable 500. (2025). </a:t>
            </a:r>
            <a:r>
              <a:rPr lang="en-US" i="1" dirty="0"/>
              <a:t>Unlocking Disability-Inclusive Leadership. </a:t>
            </a:r>
            <a:r>
              <a:rPr lang="en-US" u="sng" dirty="0">
                <a:solidFill>
                  <a:schemeClr val="hlink"/>
                </a:solidFill>
                <a:hlinkClick r:id="rId4"/>
              </a:rPr>
              <a:t>https://www.thevaluable500.com/wp-content/uploads/2024/12/Inclusive-Leadership-Whitepaper-remediated-version.pdf</a:t>
            </a:r>
            <a:endParaRPr dirty="0"/>
          </a:p>
          <a:p>
            <a:pPr marL="0" lvl="0" indent="0" algn="l" rtl="0">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b="1" dirty="0"/>
              <a:t>Human Resources Processes</a:t>
            </a:r>
            <a:endParaRPr b="1" dirty="0"/>
          </a:p>
          <a:p>
            <a:pPr marL="0" lvl="0" indent="0" algn="l" rtl="0">
              <a:spcBef>
                <a:spcPts val="0"/>
              </a:spcBef>
              <a:spcAft>
                <a:spcPts val="0"/>
              </a:spcAft>
              <a:buSzPts val="1400"/>
              <a:buNone/>
            </a:pPr>
            <a:endParaRPr dirty="0"/>
          </a:p>
          <a:p>
            <a:pPr marL="457200" lvl="0" indent="-285750" algn="l" rtl="0">
              <a:spcBef>
                <a:spcPts val="0"/>
              </a:spcBef>
              <a:spcAft>
                <a:spcPts val="0"/>
              </a:spcAft>
              <a:buClr>
                <a:schemeClr val="dk1"/>
              </a:buClr>
              <a:buSzPts val="900"/>
              <a:buChar char="●"/>
            </a:pPr>
            <a:r>
              <a:rPr lang="en-US" dirty="0"/>
              <a:t>Standardized and structured selection processes, such as structured interviews and objective benchmarks, were found to reduce biases against </a:t>
            </a:r>
            <a:r>
              <a:rPr lang="en-US" dirty="0" err="1"/>
              <a:t>PwDs</a:t>
            </a:r>
            <a:r>
              <a:rPr lang="en-US" dirty="0"/>
              <a:t>. However, many employers lacked knowledge or compliance with legal standards for inclusive recruitment</a:t>
            </a:r>
            <a:endParaRPr dirty="0"/>
          </a:p>
          <a:p>
            <a:pPr marL="457200" lvl="0" indent="-285750" algn="l" rtl="0">
              <a:spcBef>
                <a:spcPts val="0"/>
              </a:spcBef>
              <a:spcAft>
                <a:spcPts val="0"/>
              </a:spcAft>
              <a:buClr>
                <a:schemeClr val="dk1"/>
              </a:buClr>
              <a:buSzPts val="900"/>
              <a:buChar char="●"/>
            </a:pPr>
            <a:r>
              <a:rPr lang="en-US" dirty="0"/>
              <a:t>PWD were less likely to participate in formal training and mentoring programs compared to their peers. However, practices like individualized training, job coaching, and mentoring systems showed potential for enhancing </a:t>
            </a:r>
            <a:r>
              <a:rPr lang="en-US" dirty="0" err="1"/>
              <a:t>PwD's</a:t>
            </a:r>
            <a:r>
              <a:rPr lang="en-US" dirty="0"/>
              <a:t> vocational development</a:t>
            </a:r>
            <a:endParaRPr dirty="0"/>
          </a:p>
          <a:p>
            <a:pPr marL="457200" lvl="0" indent="-285750" algn="l" rtl="0">
              <a:spcBef>
                <a:spcPts val="0"/>
              </a:spcBef>
              <a:spcAft>
                <a:spcPts val="0"/>
              </a:spcAft>
              <a:buClr>
                <a:schemeClr val="dk1"/>
              </a:buClr>
              <a:buSzPts val="900"/>
              <a:buChar char="●"/>
            </a:pPr>
            <a:r>
              <a:rPr lang="en-US" dirty="0"/>
              <a:t>Few studies addressed this area, but the research highlighted the need for inclusive appraisal systems that recognize the unique contributions of </a:t>
            </a:r>
            <a:r>
              <a:rPr lang="en-US" dirty="0" err="1"/>
              <a:t>PwD</a:t>
            </a:r>
            <a:endParaRPr dirty="0"/>
          </a:p>
          <a:p>
            <a:pPr marL="457200" lvl="0" indent="-285750" algn="l" rtl="0">
              <a:spcBef>
                <a:spcPts val="0"/>
              </a:spcBef>
              <a:spcAft>
                <a:spcPts val="0"/>
              </a:spcAft>
              <a:buClr>
                <a:schemeClr val="dk1"/>
              </a:buClr>
              <a:buSzPts val="900"/>
              <a:buChar char="●"/>
            </a:pPr>
            <a:r>
              <a:rPr lang="en-US" dirty="0"/>
              <a:t>A meta-analysis of studies related to HR practices when hiring persons living with disabilities found that HR professionals were less likely to hire applicants with disabilities compared to those without</a:t>
            </a:r>
            <a:endParaRPr dirty="0"/>
          </a:p>
          <a:p>
            <a:pPr marL="914400" lvl="1" indent="-285750" algn="l" rtl="0">
              <a:spcBef>
                <a:spcPts val="0"/>
              </a:spcBef>
              <a:spcAft>
                <a:spcPts val="0"/>
              </a:spcAft>
              <a:buClr>
                <a:schemeClr val="dk1"/>
              </a:buClr>
              <a:buSzPts val="900"/>
              <a:buChar char="○"/>
            </a:pPr>
            <a:r>
              <a:rPr lang="en-US" dirty="0"/>
              <a:t>However, once employed, they received more </a:t>
            </a:r>
            <a:r>
              <a:rPr lang="en-US" dirty="0" err="1"/>
              <a:t>favourable</a:t>
            </a:r>
            <a:r>
              <a:rPr lang="en-US" dirty="0"/>
              <a:t> performance evaluations, suggesting paternalistic biases that underestimate their competence during recruitment</a:t>
            </a:r>
            <a:endParaRPr dirty="0"/>
          </a:p>
          <a:p>
            <a:pPr marL="914400" lvl="1" indent="-285750" algn="l" rtl="0">
              <a:spcBef>
                <a:spcPts val="0"/>
              </a:spcBef>
              <a:spcAft>
                <a:spcPts val="0"/>
              </a:spcAft>
              <a:buClr>
                <a:schemeClr val="dk1"/>
              </a:buClr>
              <a:buSzPts val="900"/>
              <a:buChar char="○"/>
            </a:pPr>
            <a:r>
              <a:rPr lang="en-US" dirty="0"/>
              <a:t>Evidence-based HR interventions must be integrated in all processes to prevent and counteract this form of </a:t>
            </a:r>
            <a:r>
              <a:rPr lang="en-US" dirty="0" err="1"/>
              <a:t>behaviour</a:t>
            </a:r>
            <a:r>
              <a:rPr lang="en-US" dirty="0"/>
              <a:t> </a:t>
            </a:r>
            <a:endParaRPr dirty="0"/>
          </a:p>
          <a:p>
            <a:pPr marL="457200" lvl="0" indent="-285750" algn="l" rtl="0">
              <a:spcBef>
                <a:spcPts val="0"/>
              </a:spcBef>
              <a:spcAft>
                <a:spcPts val="0"/>
              </a:spcAft>
              <a:buClr>
                <a:schemeClr val="dk1"/>
              </a:buClr>
              <a:buSzPts val="900"/>
              <a:buChar char="●"/>
            </a:pPr>
            <a:r>
              <a:rPr lang="en-US" dirty="0"/>
              <a:t>For example, the Canadian government has hired over 4,000 </a:t>
            </a:r>
            <a:r>
              <a:rPr lang="en-US" dirty="0" err="1"/>
              <a:t>PwDs</a:t>
            </a:r>
            <a:r>
              <a:rPr lang="en-US" dirty="0"/>
              <a:t> since 2022 (toward a goal of 5,000) through the modernization of the Employment Equity Act (EEA) aligning disability definitions with the Accessible Canada Act to improve federal hiring of </a:t>
            </a:r>
            <a:r>
              <a:rPr lang="en-US" dirty="0" err="1"/>
              <a:t>PwDs</a:t>
            </a:r>
            <a:r>
              <a:rPr lang="en-US" dirty="0"/>
              <a:t> by reforming HR practices and policies as a part of their accessibility strategy</a:t>
            </a:r>
            <a:endParaRPr dirty="0"/>
          </a:p>
          <a:p>
            <a:pPr marL="457200" lvl="0" indent="-285750" algn="l" rtl="0">
              <a:spcBef>
                <a:spcPts val="0"/>
              </a:spcBef>
              <a:spcAft>
                <a:spcPts val="0"/>
              </a:spcAft>
              <a:buClr>
                <a:schemeClr val="dk1"/>
              </a:buClr>
              <a:buSzPts val="900"/>
              <a:buChar char="●"/>
            </a:pPr>
            <a:r>
              <a:rPr lang="en-US" dirty="0"/>
              <a:t>IBM’s accessibility policies and training program reduced perceived accommodation costs, improved retention, and decreased accommodation-related delays by 40%</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Sources:</a:t>
            </a:r>
            <a:endParaRPr dirty="0"/>
          </a:p>
          <a:p>
            <a:pPr marL="0" lvl="0" indent="0" algn="l" rtl="0">
              <a:spcBef>
                <a:spcPts val="0"/>
              </a:spcBef>
              <a:spcAft>
                <a:spcPts val="0"/>
              </a:spcAft>
              <a:buSzPts val="1400"/>
              <a:buNone/>
            </a:pPr>
            <a:r>
              <a:rPr lang="en-US" dirty="0"/>
              <a:t>Diversity Institute. (2024). Pilot Disability Assessment Tool. </a:t>
            </a:r>
            <a:r>
              <a:rPr lang="en-US" i="1" dirty="0"/>
              <a:t>Internal</a:t>
            </a:r>
            <a:endParaRPr i="1" dirty="0"/>
          </a:p>
          <a:p>
            <a:pPr marL="0" lvl="0" indent="0" algn="l" rtl="0">
              <a:spcBef>
                <a:spcPts val="0"/>
              </a:spcBef>
              <a:spcAft>
                <a:spcPts val="0"/>
              </a:spcAft>
              <a:buSzPts val="1400"/>
              <a:buNone/>
            </a:pPr>
            <a:r>
              <a:rPr lang="en-US" dirty="0"/>
              <a:t>Schloemer-Jarvis, A., Bader, B., &amp; Böhm, S. A. (2021). The role of human resource practices for including persons with disabilities in the workforce: a systematic literature review. </a:t>
            </a:r>
            <a:r>
              <a:rPr lang="en-US" i="1" dirty="0"/>
              <a:t>The International Journal of Human Resource Management, 33</a:t>
            </a:r>
            <a:r>
              <a:rPr lang="en-US" dirty="0"/>
              <a:t>(1), 45–98. </a:t>
            </a:r>
            <a:r>
              <a:rPr lang="en-US" u="sng" dirty="0">
                <a:solidFill>
                  <a:schemeClr val="hlink"/>
                </a:solidFill>
                <a:hlinkClick r:id="rId5"/>
              </a:rPr>
              <a:t>https://doi.org/10.1080/09585192.2021.1996433</a:t>
            </a:r>
            <a:endParaRPr dirty="0"/>
          </a:p>
          <a:p>
            <a:pPr marL="0" lvl="0" indent="0" algn="l" rtl="0">
              <a:spcBef>
                <a:spcPts val="0"/>
              </a:spcBef>
              <a:spcAft>
                <a:spcPts val="0"/>
              </a:spcAft>
              <a:buSzPts val="1400"/>
              <a:buNone/>
            </a:pPr>
            <a:r>
              <a:rPr lang="en-US" dirty="0"/>
              <a:t>Karpur, A., </a:t>
            </a:r>
            <a:r>
              <a:rPr lang="en-US" dirty="0" err="1"/>
              <a:t>VanLooy</a:t>
            </a:r>
            <a:r>
              <a:rPr lang="en-US" dirty="0"/>
              <a:t>, S-A., &amp; Bruyère, S-M. (2014) Employer Practices for Employment of People With Disabilities: A Literature Scoping Review. </a:t>
            </a:r>
            <a:r>
              <a:rPr lang="en-US" i="1" dirty="0"/>
              <a:t>Rehabilitation Research, Policy, and Education, 28</a:t>
            </a:r>
            <a:r>
              <a:rPr lang="en-US" dirty="0"/>
              <a:t>(4). </a:t>
            </a:r>
            <a:r>
              <a:rPr lang="en-US" u="sng" dirty="0">
                <a:solidFill>
                  <a:schemeClr val="hlink"/>
                </a:solidFill>
                <a:hlinkClick r:id="rId6"/>
              </a:rPr>
              <a:t>https://connect.springerpub.com/highwire_display/entity_view/node/77119/full</a:t>
            </a:r>
            <a:endParaRPr dirty="0"/>
          </a:p>
          <a:p>
            <a:pPr marL="0" lvl="0" indent="0" algn="l" rtl="0">
              <a:spcBef>
                <a:spcPts val="0"/>
              </a:spcBef>
              <a:spcAft>
                <a:spcPts val="0"/>
              </a:spcAft>
              <a:buSzPts val="1400"/>
              <a:buNone/>
            </a:pPr>
            <a:r>
              <a:rPr lang="en-US" dirty="0"/>
              <a:t>ESDC. (2024). </a:t>
            </a:r>
            <a:r>
              <a:rPr lang="en-US" i="1" dirty="0"/>
              <a:t>Disability inclusion action plan: what we've accomplished, 2024 annual update</a:t>
            </a:r>
            <a:r>
              <a:rPr lang="en-US" dirty="0"/>
              <a:t>. Government of Canada. </a:t>
            </a:r>
            <a:r>
              <a:rPr lang="en-US" u="sng" dirty="0">
                <a:solidFill>
                  <a:schemeClr val="hlink"/>
                </a:solidFill>
                <a:hlinkClick r:id="rId7"/>
              </a:rPr>
              <a:t>https://www.canada.ca/en/employment-social-development/programs/disability-inclusion-action-plan/reports/annual-2024.html</a:t>
            </a:r>
            <a:endParaRPr dirty="0"/>
          </a:p>
          <a:p>
            <a:pPr marL="0" lvl="0" indent="0" algn="l" rtl="0">
              <a:spcBef>
                <a:spcPts val="0"/>
              </a:spcBef>
              <a:spcAft>
                <a:spcPts val="0"/>
              </a:spcAft>
              <a:buSzPts val="1100"/>
              <a:buNone/>
            </a:pPr>
            <a:r>
              <a:rPr lang="en-US" dirty="0"/>
              <a:t>Valuable 500. (2025). </a:t>
            </a:r>
            <a:r>
              <a:rPr lang="en-US" i="1" dirty="0"/>
              <a:t>Unlocking Disability-Inclusive Leadership. </a:t>
            </a:r>
            <a:r>
              <a:rPr lang="en-US" u="sng" dirty="0">
                <a:solidFill>
                  <a:schemeClr val="hlink"/>
                </a:solidFill>
                <a:hlinkClick r:id="rId4"/>
              </a:rPr>
              <a:t>https://www.thevaluable500.com/wp-content/uploads/2024/12/Inclusive-Leadership-Whitepaper-remediated-version.pdf</a:t>
            </a:r>
            <a:endParaRPr dirty="0"/>
          </a:p>
          <a:p>
            <a:pPr marL="0" lvl="0" indent="0" algn="l" rtl="0">
              <a:spcBef>
                <a:spcPts val="0"/>
              </a:spcBef>
              <a:spcAft>
                <a:spcPts val="0"/>
              </a:spcAft>
              <a:buSzPts val="1100"/>
              <a:buNone/>
            </a:pPr>
            <a:endParaRPr dirty="0"/>
          </a:p>
          <a:p>
            <a:pPr marL="0" lvl="0" indent="0" algn="l" rtl="0">
              <a:spcBef>
                <a:spcPts val="0"/>
              </a:spcBef>
              <a:spcAft>
                <a:spcPts val="0"/>
              </a:spcAft>
              <a:buClr>
                <a:schemeClr val="dk1"/>
              </a:buClr>
              <a:buSzPts val="1400"/>
              <a:buFont typeface="Arial"/>
              <a:buNone/>
            </a:pPr>
            <a:r>
              <a:rPr lang="en-US" b="1" dirty="0"/>
              <a:t>Values and Culture</a:t>
            </a:r>
            <a:endParaRPr b="1" dirty="0"/>
          </a:p>
          <a:p>
            <a:pPr marL="0" lvl="0" indent="0" algn="l" rtl="0">
              <a:spcBef>
                <a:spcPts val="0"/>
              </a:spcBef>
              <a:spcAft>
                <a:spcPts val="0"/>
              </a:spcAft>
              <a:buClr>
                <a:schemeClr val="dk1"/>
              </a:buClr>
              <a:buSzPts val="1400"/>
              <a:buFont typeface="Arial"/>
              <a:buNone/>
            </a:pPr>
            <a:endParaRPr dirty="0"/>
          </a:p>
          <a:p>
            <a:pPr marL="457200" lvl="0" indent="-285750" algn="l" rtl="0">
              <a:spcBef>
                <a:spcPts val="0"/>
              </a:spcBef>
              <a:spcAft>
                <a:spcPts val="0"/>
              </a:spcAft>
              <a:buClr>
                <a:schemeClr val="dk1"/>
              </a:buClr>
              <a:buSzPts val="900"/>
              <a:buChar char="●"/>
            </a:pPr>
            <a:r>
              <a:rPr lang="en-US" b="1" dirty="0"/>
              <a:t>Point one: </a:t>
            </a:r>
            <a:r>
              <a:rPr lang="en-US" dirty="0"/>
              <a:t>Accenture 2024</a:t>
            </a:r>
            <a:endParaRPr dirty="0"/>
          </a:p>
          <a:p>
            <a:pPr marL="457200" lvl="0" indent="-285750" algn="l" rtl="0">
              <a:spcBef>
                <a:spcPts val="0"/>
              </a:spcBef>
              <a:spcAft>
                <a:spcPts val="0"/>
              </a:spcAft>
              <a:buClr>
                <a:schemeClr val="dk1"/>
              </a:buClr>
              <a:buSzPts val="900"/>
              <a:buChar char="●"/>
            </a:pPr>
            <a:r>
              <a:rPr lang="en-US" dirty="0"/>
              <a:t>Transforming organizational values and culture by embedding inclusion and accessibility not only improves workplace environment for </a:t>
            </a:r>
            <a:r>
              <a:rPr lang="en-US" dirty="0" err="1"/>
              <a:t>PwDs</a:t>
            </a:r>
            <a:r>
              <a:rPr lang="en-US" dirty="0"/>
              <a:t> but enhances overall organizational performance and improves engagement between employees without and those with disabilities</a:t>
            </a:r>
            <a:endParaRPr dirty="0"/>
          </a:p>
          <a:p>
            <a:pPr marL="457200" lvl="0" indent="-285750" algn="l" rtl="0">
              <a:spcBef>
                <a:spcPts val="0"/>
              </a:spcBef>
              <a:spcAft>
                <a:spcPts val="0"/>
              </a:spcAft>
              <a:buClr>
                <a:schemeClr val="dk1"/>
              </a:buClr>
              <a:buSzPts val="900"/>
              <a:buChar char="●"/>
            </a:pPr>
            <a:r>
              <a:rPr lang="en-US" dirty="0"/>
              <a:t>Drives a more concerted effort by involving all personnel across business functions and interconnected organizational mechanisms, orienting inclusive strategies targeting </a:t>
            </a:r>
            <a:r>
              <a:rPr lang="en-US" dirty="0" err="1"/>
              <a:t>PwDs</a:t>
            </a:r>
            <a:endParaRPr dirty="0"/>
          </a:p>
          <a:p>
            <a:pPr marL="457200" lvl="0" indent="-285750" algn="l" rtl="0">
              <a:spcBef>
                <a:spcPts val="0"/>
              </a:spcBef>
              <a:spcAft>
                <a:spcPts val="0"/>
              </a:spcAft>
              <a:buClr>
                <a:schemeClr val="dk1"/>
              </a:buClr>
              <a:buSzPts val="900"/>
              <a:buChar char="●"/>
            </a:pPr>
            <a:r>
              <a:rPr lang="en-US" dirty="0"/>
              <a:t>A study by Accenture found that organizations and employers leading in disability inclusion earned 1.6 times more revenue and 2.6 times more net income compared to their peers, underscoring an economic advantage and clear business case for inclusive practices </a:t>
            </a:r>
            <a:endParaRPr dirty="0"/>
          </a:p>
          <a:p>
            <a:pPr marL="457200" lvl="0" indent="-285750" algn="l" rtl="0">
              <a:spcBef>
                <a:spcPts val="0"/>
              </a:spcBef>
              <a:spcAft>
                <a:spcPts val="0"/>
              </a:spcAft>
              <a:buClr>
                <a:schemeClr val="dk1"/>
              </a:buClr>
              <a:buSzPts val="900"/>
              <a:buChar char="●"/>
            </a:pPr>
            <a:r>
              <a:rPr lang="en-US" dirty="0"/>
              <a:t>A culture of inclusion have shown to increase a sense of belongingness leading to improved productivity, morale, and tenure of </a:t>
            </a:r>
            <a:r>
              <a:rPr lang="en-US" dirty="0" err="1"/>
              <a:t>PwDs</a:t>
            </a:r>
            <a:endParaRPr dirty="0"/>
          </a:p>
          <a:p>
            <a:pPr marL="457200" lvl="0" indent="-285750" algn="l" rtl="0">
              <a:spcBef>
                <a:spcPts val="0"/>
              </a:spcBef>
              <a:spcAft>
                <a:spcPts val="0"/>
              </a:spcAft>
              <a:buClr>
                <a:schemeClr val="dk1"/>
              </a:buClr>
              <a:buSzPts val="900"/>
              <a:buChar char="●"/>
            </a:pPr>
            <a:r>
              <a:rPr lang="en-US" dirty="0"/>
              <a:t>A culture of accommodation creates far-reaching, positive ripple effects for all employees:</a:t>
            </a:r>
            <a:endParaRPr dirty="0"/>
          </a:p>
          <a:p>
            <a:pPr marL="914400" lvl="1" indent="-285750" algn="l" rtl="0">
              <a:spcBef>
                <a:spcPts val="0"/>
              </a:spcBef>
              <a:spcAft>
                <a:spcPts val="0"/>
              </a:spcAft>
              <a:buClr>
                <a:schemeClr val="dk1"/>
              </a:buClr>
              <a:buSzPts val="900"/>
              <a:buChar char="○"/>
            </a:pPr>
            <a:r>
              <a:rPr lang="en-US" dirty="0"/>
              <a:t>This approach fosters a workplace climate of flexibility and support, leading to more effective and innovative accommodations, producing productive outcomes for both employees with disabilities and the entire workforce</a:t>
            </a:r>
            <a:endParaRPr dirty="0"/>
          </a:p>
          <a:p>
            <a:pPr marL="457200" lvl="0" indent="-285750" algn="l" rtl="0">
              <a:spcBef>
                <a:spcPts val="0"/>
              </a:spcBef>
              <a:spcAft>
                <a:spcPts val="0"/>
              </a:spcAft>
              <a:buClr>
                <a:schemeClr val="dk1"/>
              </a:buClr>
              <a:buSzPts val="900"/>
              <a:buChar char="●"/>
            </a:pPr>
            <a:r>
              <a:rPr lang="en-US" dirty="0"/>
              <a:t>Employee Resource Groups provide support and feedback platforms while creating safe spaces for </a:t>
            </a:r>
            <a:r>
              <a:rPr lang="en-US" dirty="0" err="1"/>
              <a:t>PwDs</a:t>
            </a:r>
            <a:r>
              <a:rPr lang="en-US" dirty="0"/>
              <a:t> to connect and for others to learn</a:t>
            </a:r>
            <a:endParaRPr dirty="0"/>
          </a:p>
          <a:p>
            <a:pPr marL="914400" lvl="1" indent="-285750" algn="l" rtl="0">
              <a:spcBef>
                <a:spcPts val="0"/>
              </a:spcBef>
              <a:spcAft>
                <a:spcPts val="0"/>
              </a:spcAft>
              <a:buClr>
                <a:schemeClr val="dk1"/>
              </a:buClr>
              <a:buSzPts val="900"/>
              <a:buChar char="○"/>
            </a:pPr>
            <a:r>
              <a:rPr lang="en-US" dirty="0"/>
              <a:t>ERG insights at some firms led to redesigned recruitment portals, increasing applications from </a:t>
            </a:r>
            <a:r>
              <a:rPr lang="en-US" dirty="0" err="1"/>
              <a:t>PwDs</a:t>
            </a:r>
            <a:r>
              <a:rPr lang="en-US" dirty="0"/>
              <a:t> by 34%</a:t>
            </a:r>
            <a:endParaRPr dirty="0"/>
          </a:p>
          <a:p>
            <a:pPr marL="457200" lvl="0" indent="-285750" algn="l" rtl="0">
              <a:spcBef>
                <a:spcPts val="0"/>
              </a:spcBef>
              <a:spcAft>
                <a:spcPts val="0"/>
              </a:spcAft>
              <a:buClr>
                <a:schemeClr val="dk1"/>
              </a:buClr>
              <a:buSzPts val="900"/>
              <a:buChar char="●"/>
            </a:pPr>
            <a:r>
              <a:rPr lang="en-US" dirty="0"/>
              <a:t>Organizations employing </a:t>
            </a:r>
            <a:r>
              <a:rPr lang="en-US" dirty="0" err="1"/>
              <a:t>PwDs</a:t>
            </a:r>
            <a:r>
              <a:rPr lang="en-US" dirty="0"/>
              <a:t> report 72% higher retention rates among employees with disabilities, attributed to inclusive cultures and tailored accommodations</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Sources:</a:t>
            </a:r>
            <a:endParaRPr dirty="0"/>
          </a:p>
          <a:p>
            <a:pPr marL="0" lvl="0" indent="0" algn="l" rtl="0">
              <a:spcBef>
                <a:spcPts val="0"/>
              </a:spcBef>
              <a:spcAft>
                <a:spcPts val="0"/>
              </a:spcAft>
              <a:buClr>
                <a:schemeClr val="dk1"/>
              </a:buClr>
              <a:buSzPts val="1100"/>
              <a:buFont typeface="Arial"/>
              <a:buNone/>
            </a:pPr>
            <a:r>
              <a:rPr lang="en-US" dirty="0"/>
              <a:t>Accenture. (2024). </a:t>
            </a:r>
            <a:r>
              <a:rPr lang="en-US" i="1" dirty="0"/>
              <a:t>The Disability Inclusion Imperative. </a:t>
            </a:r>
            <a:r>
              <a:rPr lang="en-US" u="sng" dirty="0">
                <a:solidFill>
                  <a:schemeClr val="hlink"/>
                </a:solidFill>
                <a:hlinkClick r:id="rId8"/>
              </a:rPr>
              <a:t>https://www.accenture.com/content/dam/accenture/final/accenture-com/document-2/Disability-Inclusion-Report-Business-Imperative.pdf</a:t>
            </a:r>
            <a:endParaRPr dirty="0"/>
          </a:p>
          <a:p>
            <a:pPr marL="0" lvl="0" indent="0" algn="l" rtl="0">
              <a:spcBef>
                <a:spcPts val="0"/>
              </a:spcBef>
              <a:spcAft>
                <a:spcPts val="0"/>
              </a:spcAft>
              <a:buClr>
                <a:schemeClr val="dk1"/>
              </a:buClr>
              <a:buSzPts val="1400"/>
              <a:buFont typeface="Arial"/>
              <a:buNone/>
            </a:pPr>
            <a:r>
              <a:rPr lang="en-US" dirty="0"/>
              <a:t>Kaufmann, L., Hsiao-Ying Chang, V., </a:t>
            </a:r>
            <a:r>
              <a:rPr lang="en-US" dirty="0" err="1"/>
              <a:t>Kuxmykanthan</a:t>
            </a:r>
            <a:r>
              <a:rPr lang="en-US" dirty="0"/>
              <a:t>, L., </a:t>
            </a:r>
            <a:r>
              <a:rPr lang="en-US" dirty="0" err="1"/>
              <a:t>Sanscartier</a:t>
            </a:r>
            <a:r>
              <a:rPr lang="en-US" dirty="0"/>
              <a:t>, S., Lord, C., &amp; Nguyen, C. (2025).</a:t>
            </a:r>
            <a:r>
              <a:rPr lang="en-US" i="1" dirty="0"/>
              <a:t> Employ Ability: Enhancing employer capacity to recruit and retain diverse people with disabilities. </a:t>
            </a:r>
            <a:endParaRPr i="1" dirty="0"/>
          </a:p>
          <a:p>
            <a:pPr marL="0" lvl="0" indent="0" algn="l" rtl="0">
              <a:spcBef>
                <a:spcPts val="0"/>
              </a:spcBef>
              <a:spcAft>
                <a:spcPts val="0"/>
              </a:spcAft>
              <a:buClr>
                <a:schemeClr val="dk1"/>
              </a:buClr>
              <a:buSzPts val="1400"/>
              <a:buFont typeface="Arial"/>
              <a:buNone/>
            </a:pPr>
            <a:r>
              <a:rPr lang="en-US" dirty="0"/>
              <a:t>Diversity Institute. (2024). Pilot Disability Assessment Tool. </a:t>
            </a:r>
            <a:r>
              <a:rPr lang="en-US" i="1" dirty="0"/>
              <a:t>Internal</a:t>
            </a:r>
            <a:endParaRPr i="1" dirty="0"/>
          </a:p>
          <a:p>
            <a:pPr marL="0" lvl="0" indent="0" algn="l" rtl="0">
              <a:spcBef>
                <a:spcPts val="0"/>
              </a:spcBef>
              <a:spcAft>
                <a:spcPts val="0"/>
              </a:spcAft>
              <a:buClr>
                <a:schemeClr val="dk1"/>
              </a:buClr>
              <a:buSzPts val="1400"/>
              <a:buFont typeface="Arial"/>
              <a:buNone/>
            </a:pPr>
            <a:r>
              <a:rPr lang="en-US" dirty="0"/>
              <a:t>Blanck, P. (2020). Disability Inclusive Employment and the Accommodation Principle: Emerging Issues in Research, Policy, and Law. </a:t>
            </a:r>
            <a:r>
              <a:rPr lang="en-US" i="1" dirty="0"/>
              <a:t>Journal of Occupational Rehabilitation, 30</a:t>
            </a:r>
            <a:r>
              <a:rPr lang="en-US" dirty="0"/>
              <a:t>, 505-510. </a:t>
            </a:r>
            <a:r>
              <a:rPr lang="en-US" u="sng" dirty="0">
                <a:solidFill>
                  <a:schemeClr val="hlink"/>
                </a:solidFill>
                <a:hlinkClick r:id="rId9"/>
              </a:rPr>
              <a:t>https://doi.org/10.1007/s10926-020-09940-9</a:t>
            </a:r>
            <a:endParaRPr dirty="0"/>
          </a:p>
          <a:p>
            <a:pPr marL="0" lvl="0" indent="0" algn="l" rtl="0">
              <a:spcBef>
                <a:spcPts val="0"/>
              </a:spcBef>
              <a:spcAft>
                <a:spcPts val="0"/>
              </a:spcAft>
              <a:buClr>
                <a:schemeClr val="dk1"/>
              </a:buClr>
              <a:buSzPts val="1400"/>
              <a:buFont typeface="Arial"/>
              <a:buNone/>
            </a:pPr>
            <a:r>
              <a:rPr lang="en-US" dirty="0"/>
              <a:t>Kaufmann, L., Hsiao-Ying Chang, V., </a:t>
            </a:r>
            <a:r>
              <a:rPr lang="en-US" dirty="0" err="1"/>
              <a:t>Kuxmykanthan</a:t>
            </a:r>
            <a:r>
              <a:rPr lang="en-US" dirty="0"/>
              <a:t>, L., </a:t>
            </a:r>
            <a:r>
              <a:rPr lang="en-US" dirty="0" err="1"/>
              <a:t>Sanscartier</a:t>
            </a:r>
            <a:r>
              <a:rPr lang="en-US" dirty="0"/>
              <a:t>, S., Lord, C., &amp; Nguyen, C. (2025).</a:t>
            </a:r>
            <a:r>
              <a:rPr lang="en-US" i="1" dirty="0"/>
              <a:t> Employ Ability: Enhancing employer capacity to recruit and retain diverse people with disabilities. SRDC-SRSA</a:t>
            </a:r>
            <a:r>
              <a:rPr lang="en-US" dirty="0"/>
              <a:t>. </a:t>
            </a:r>
            <a:r>
              <a:rPr lang="en-US" u="sng" dirty="0">
                <a:solidFill>
                  <a:schemeClr val="hlink"/>
                </a:solidFill>
                <a:hlinkClick r:id="rId10"/>
              </a:rPr>
              <a:t>https://www.srdc.org/wp-content/uploads/2023/08/Employ-Ability-Employer-Guide_Jan2025.pdf</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SzPts val="1400"/>
              <a:buNone/>
            </a:pPr>
            <a:r>
              <a:rPr lang="en-US" b="1" dirty="0"/>
              <a:t>Measurement and Tracking</a:t>
            </a:r>
            <a:endParaRPr b="1" dirty="0"/>
          </a:p>
          <a:p>
            <a:pPr marL="0" lvl="0" indent="0" algn="l" rtl="0">
              <a:spcBef>
                <a:spcPts val="0"/>
              </a:spcBef>
              <a:spcAft>
                <a:spcPts val="0"/>
              </a:spcAft>
              <a:buSzPts val="1400"/>
              <a:buNone/>
            </a:pPr>
            <a:r>
              <a:rPr lang="en-US" u="sng" dirty="0">
                <a:solidFill>
                  <a:schemeClr val="hlink"/>
                </a:solidFill>
                <a:hlinkClick r:id="rId11"/>
              </a:rPr>
              <a:t>https://www.odenetwork.com/measuring-impact-7-key-metrics-for-assessing-the-success-of-disability-inclusion-in-your-business/</a:t>
            </a:r>
            <a:endParaRPr dirty="0"/>
          </a:p>
          <a:p>
            <a:pPr marL="0" lvl="0" indent="0" algn="l" rtl="0">
              <a:spcBef>
                <a:spcPts val="0"/>
              </a:spcBef>
              <a:spcAft>
                <a:spcPts val="0"/>
              </a:spcAft>
              <a:buSzPts val="1400"/>
              <a:buNone/>
            </a:pPr>
            <a:endParaRPr b="1" dirty="0"/>
          </a:p>
          <a:p>
            <a:pPr marL="0" lvl="0" indent="0" algn="l" rtl="0">
              <a:spcBef>
                <a:spcPts val="0"/>
              </a:spcBef>
              <a:spcAft>
                <a:spcPts val="0"/>
              </a:spcAft>
              <a:buSzPts val="1400"/>
              <a:buNone/>
            </a:pPr>
            <a:endParaRPr b="1" dirty="0"/>
          </a:p>
          <a:p>
            <a:pPr marL="0" lvl="0" indent="0" algn="l" rtl="0">
              <a:spcBef>
                <a:spcPts val="0"/>
              </a:spcBef>
              <a:spcAft>
                <a:spcPts val="0"/>
              </a:spcAft>
              <a:buSzPts val="1400"/>
              <a:buNone/>
            </a:pPr>
            <a:endParaRPr b="1" dirty="0"/>
          </a:p>
          <a:p>
            <a:pPr marL="0" lvl="0" indent="0" algn="l" rtl="0">
              <a:spcBef>
                <a:spcPts val="0"/>
              </a:spcBef>
              <a:spcAft>
                <a:spcPts val="0"/>
              </a:spcAft>
              <a:buClr>
                <a:schemeClr val="dk1"/>
              </a:buClr>
              <a:buSzPts val="1400"/>
              <a:buFont typeface="Arial"/>
              <a:buNone/>
            </a:pPr>
            <a:r>
              <a:rPr lang="en-US" b="1" dirty="0"/>
              <a:t>Value Chain</a:t>
            </a:r>
            <a:endParaRPr b="1" dirty="0"/>
          </a:p>
          <a:p>
            <a:pPr marL="0" lvl="0" indent="0" algn="l" rtl="0">
              <a:spcBef>
                <a:spcPts val="0"/>
              </a:spcBef>
              <a:spcAft>
                <a:spcPts val="0"/>
              </a:spcAft>
              <a:buSzPts val="1400"/>
              <a:buNone/>
            </a:pPr>
            <a:endParaRPr dirty="0"/>
          </a:p>
          <a:p>
            <a:pPr marL="457200" lvl="0" indent="-285750" algn="l" rtl="0">
              <a:spcBef>
                <a:spcPts val="0"/>
              </a:spcBef>
              <a:spcAft>
                <a:spcPts val="0"/>
              </a:spcAft>
              <a:buClr>
                <a:schemeClr val="dk1"/>
              </a:buClr>
              <a:buSzPts val="900"/>
              <a:buChar char="●"/>
            </a:pPr>
            <a:r>
              <a:rPr lang="en-US" dirty="0"/>
              <a:t>Consider disability-owned businesses in procurement processes</a:t>
            </a:r>
            <a:endParaRPr dirty="0"/>
          </a:p>
          <a:p>
            <a:pPr marL="914400" lvl="1" indent="-285750" algn="l" rtl="0">
              <a:spcBef>
                <a:spcPts val="0"/>
              </a:spcBef>
              <a:spcAft>
                <a:spcPts val="0"/>
              </a:spcAft>
              <a:buClr>
                <a:schemeClr val="dk1"/>
              </a:buClr>
              <a:buSzPts val="900"/>
              <a:buChar char="○"/>
            </a:pPr>
            <a:r>
              <a:rPr lang="en-US" dirty="0"/>
              <a:t>Improve product/service design and marketing for consumers with disabilities by collaborating with disability-owned businesses that can lead to increased engagement with disability community and market</a:t>
            </a:r>
            <a:endParaRPr dirty="0"/>
          </a:p>
          <a:p>
            <a:pPr marL="914400" lvl="1" indent="-285750" algn="l" rtl="0">
              <a:spcBef>
                <a:spcPts val="0"/>
              </a:spcBef>
              <a:spcAft>
                <a:spcPts val="0"/>
              </a:spcAft>
              <a:buClr>
                <a:schemeClr val="dk1"/>
              </a:buClr>
              <a:buSzPts val="900"/>
              <a:buChar char="○"/>
            </a:pPr>
            <a:r>
              <a:rPr lang="en-US" dirty="0"/>
              <a:t>Opens new market segments/niches to boost sales and create new profitability pathways</a:t>
            </a:r>
            <a:endParaRPr dirty="0"/>
          </a:p>
          <a:p>
            <a:pPr marL="914400" lvl="1" indent="-285750" algn="l" rtl="0">
              <a:spcBef>
                <a:spcPts val="0"/>
              </a:spcBef>
              <a:spcAft>
                <a:spcPts val="0"/>
              </a:spcAft>
              <a:buClr>
                <a:schemeClr val="dk1"/>
              </a:buClr>
              <a:buSzPts val="900"/>
              <a:buChar char="○"/>
            </a:pPr>
            <a:r>
              <a:rPr lang="en-US" dirty="0"/>
              <a:t>Suppliers with diversity offer unique insights into the needs and preferences of the disability community, enhancing understanding of diverse market segments and provides an opportunity to learn and improve workplace inclusivity and accessibility for employees with disabilities </a:t>
            </a:r>
            <a:endParaRPr dirty="0"/>
          </a:p>
          <a:p>
            <a:pPr marL="457200" lvl="0" indent="-285750" algn="l" rtl="0">
              <a:spcBef>
                <a:spcPts val="0"/>
              </a:spcBef>
              <a:spcAft>
                <a:spcPts val="0"/>
              </a:spcAft>
              <a:buClr>
                <a:schemeClr val="dk1"/>
              </a:buClr>
              <a:buSzPts val="900"/>
              <a:buChar char="●"/>
            </a:pPr>
            <a:r>
              <a:rPr lang="en-US" dirty="0"/>
              <a:t>Enhance overall supply chain performance and foster inclusivity through valuable partnerships that can create a stronger network which supports both disability-owned businesses and employees with disabilities</a:t>
            </a:r>
            <a:endParaRPr dirty="0"/>
          </a:p>
          <a:p>
            <a:pPr marL="457200" lvl="0" indent="-285750" algn="l" rtl="0">
              <a:spcBef>
                <a:spcPts val="0"/>
              </a:spcBef>
              <a:spcAft>
                <a:spcPts val="0"/>
              </a:spcAft>
              <a:buClr>
                <a:schemeClr val="dk1"/>
              </a:buClr>
              <a:buSzPts val="900"/>
              <a:buChar char="●"/>
            </a:pPr>
            <a:r>
              <a:rPr lang="en-US" dirty="0"/>
              <a:t>A study by Cargill in the US found that leading procurement organizations with higher adoption rates of supplier diversity programs generate 133% greater return on the cost of procurement compared to peers</a:t>
            </a:r>
            <a:endParaRPr dirty="0"/>
          </a:p>
          <a:p>
            <a:pPr marL="457200" lvl="0" indent="-285750" algn="l" rtl="0">
              <a:spcBef>
                <a:spcPts val="0"/>
              </a:spcBef>
              <a:spcAft>
                <a:spcPts val="0"/>
              </a:spcAft>
              <a:buClr>
                <a:schemeClr val="dk1"/>
              </a:buClr>
              <a:buSzPts val="900"/>
              <a:buChar char="●"/>
            </a:pPr>
            <a:r>
              <a:rPr lang="en-US" dirty="0"/>
              <a:t>It’s important for businesses to only support employees within their workforce but provide access to the economic mainstream of </a:t>
            </a:r>
            <a:r>
              <a:rPr lang="en-US" dirty="0" err="1"/>
              <a:t>PwDs</a:t>
            </a:r>
            <a:endParaRPr dirty="0"/>
          </a:p>
          <a:p>
            <a:pPr marL="457200" lvl="0" indent="-285750" algn="l" rtl="0">
              <a:spcBef>
                <a:spcPts val="0"/>
              </a:spcBef>
              <a:spcAft>
                <a:spcPts val="0"/>
              </a:spcAft>
              <a:buClr>
                <a:schemeClr val="dk1"/>
              </a:buClr>
              <a:buSzPts val="900"/>
              <a:buChar char="●"/>
            </a:pPr>
            <a:r>
              <a:rPr lang="en-US" dirty="0"/>
              <a:t>Persons with disabilities are pushed and pulled into entrepreneurship</a:t>
            </a:r>
            <a:endParaRPr dirty="0"/>
          </a:p>
          <a:p>
            <a:pPr marL="457200" lvl="0" indent="-285750" algn="l" rtl="0">
              <a:spcBef>
                <a:spcPts val="0"/>
              </a:spcBef>
              <a:spcAft>
                <a:spcPts val="0"/>
              </a:spcAft>
              <a:buClr>
                <a:schemeClr val="dk1"/>
              </a:buClr>
              <a:buSzPts val="900"/>
              <a:buChar char="●"/>
            </a:pPr>
            <a:r>
              <a:rPr lang="en-US" dirty="0"/>
              <a:t>IWSCC (Inclusive Workplace and Supply Council of Canada) is an organization in Canada that certify businesses that are majority-owned (over 51%) and operated by persons with disabilities or Veterans</a:t>
            </a:r>
            <a:endParaRPr dirty="0"/>
          </a:p>
          <a:p>
            <a:pPr marL="457200" lvl="0" indent="-285750" algn="l" rtl="0">
              <a:spcBef>
                <a:spcPts val="0"/>
              </a:spcBef>
              <a:spcAft>
                <a:spcPts val="0"/>
              </a:spcAft>
              <a:buClr>
                <a:schemeClr val="dk1"/>
              </a:buClr>
              <a:buSzPts val="900"/>
              <a:buChar char="●"/>
            </a:pPr>
            <a:r>
              <a:rPr lang="en-US" dirty="0"/>
              <a:t>By </a:t>
            </a:r>
            <a:r>
              <a:rPr lang="en-US" dirty="0" err="1"/>
              <a:t>prioritising</a:t>
            </a:r>
            <a:r>
              <a:rPr lang="en-US" dirty="0"/>
              <a:t> organizations majority-owned or operated by persons with disabilities, you can support them by providing business opportunities to them</a:t>
            </a:r>
            <a:endParaRPr dirty="0"/>
          </a:p>
          <a:p>
            <a:pPr marL="457200" lvl="0" indent="-285750" algn="l" rtl="0">
              <a:spcBef>
                <a:spcPts val="0"/>
              </a:spcBef>
              <a:spcAft>
                <a:spcPts val="0"/>
              </a:spcAft>
              <a:buClr>
                <a:schemeClr val="dk1"/>
              </a:buClr>
              <a:buSzPts val="900"/>
              <a:buChar char="●"/>
            </a:pPr>
            <a:r>
              <a:rPr lang="en-US" dirty="0" err="1"/>
              <a:t>BenchSci</a:t>
            </a:r>
            <a:r>
              <a:rPr lang="en-US" dirty="0"/>
              <a:t> and Cineflix: multi-year accessibility plans to target the needs of persons living with disabilities and incorporate them into their products and services</a:t>
            </a:r>
            <a:endParaRPr dirty="0"/>
          </a:p>
          <a:p>
            <a:pPr marL="457200" lvl="0" indent="-285750" algn="l" rtl="0">
              <a:spcBef>
                <a:spcPts val="0"/>
              </a:spcBef>
              <a:spcAft>
                <a:spcPts val="0"/>
              </a:spcAft>
              <a:buClr>
                <a:schemeClr val="dk1"/>
              </a:buClr>
              <a:buSzPts val="900"/>
              <a:buChar char="●"/>
            </a:pPr>
            <a:r>
              <a:rPr lang="en-US" dirty="0"/>
              <a:t>Adlib provides accessible telephone services and billing information and facilitate communication training for employees in the customer care division to create awareness on support for clients with disabilities</a:t>
            </a:r>
            <a:endParaRPr dirty="0"/>
          </a:p>
          <a:p>
            <a:pPr marL="0" lvl="0" indent="0" algn="l" rtl="0">
              <a:spcBef>
                <a:spcPts val="0"/>
              </a:spcBef>
              <a:spcAft>
                <a:spcPts val="0"/>
              </a:spcAft>
              <a:buNone/>
            </a:pP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Sources:</a:t>
            </a:r>
            <a:endParaRPr dirty="0"/>
          </a:p>
          <a:p>
            <a:pPr marL="0" lvl="0" indent="0" algn="l" rtl="0">
              <a:spcBef>
                <a:spcPts val="0"/>
              </a:spcBef>
              <a:spcAft>
                <a:spcPts val="0"/>
              </a:spcAft>
              <a:buSzPts val="1400"/>
              <a:buNone/>
            </a:pPr>
            <a:r>
              <a:rPr lang="en-US" dirty="0"/>
              <a:t>Diversity Institute. (2024). Pilot Disability Assessment Tool. </a:t>
            </a:r>
            <a:r>
              <a:rPr lang="en-US" i="1" dirty="0"/>
              <a:t>Internal</a:t>
            </a:r>
            <a:endParaRPr i="1" dirty="0"/>
          </a:p>
          <a:p>
            <a:pPr marL="0" lvl="0" indent="0" algn="l" rtl="0">
              <a:spcBef>
                <a:spcPts val="0"/>
              </a:spcBef>
              <a:spcAft>
                <a:spcPts val="0"/>
              </a:spcAft>
              <a:buSzPts val="1400"/>
              <a:buNone/>
            </a:pPr>
            <a:r>
              <a:rPr lang="en-US" dirty="0" err="1"/>
              <a:t>Disability:IN</a:t>
            </a:r>
            <a:r>
              <a:rPr lang="en-US" dirty="0"/>
              <a:t>. (n.d.). </a:t>
            </a:r>
            <a:r>
              <a:rPr lang="en-US" i="1" dirty="0"/>
              <a:t>Diversify your supply chain with disability-owned business enterprises. </a:t>
            </a:r>
            <a:r>
              <a:rPr lang="en-US" u="sng" dirty="0">
                <a:solidFill>
                  <a:schemeClr val="hlink"/>
                </a:solidFill>
                <a:hlinkClick r:id="rId12"/>
              </a:rPr>
              <a:t>https://workwithoutlimits.org/wp-content/uploads/2023/01/2019-SupplierDiversityvCorporation.pdf</a:t>
            </a:r>
            <a:endParaRPr dirty="0"/>
          </a:p>
          <a:p>
            <a:pPr marL="0" lvl="0" indent="0" algn="l" rtl="0">
              <a:spcBef>
                <a:spcPts val="0"/>
              </a:spcBef>
              <a:spcAft>
                <a:spcPts val="0"/>
              </a:spcAft>
              <a:buSzPts val="1400"/>
              <a:buNone/>
            </a:pPr>
            <a:r>
              <a:rPr lang="en-US" dirty="0" err="1"/>
              <a:t>DisabilityCan</a:t>
            </a:r>
            <a:r>
              <a:rPr lang="en-US" dirty="0"/>
              <a:t>. (n.d.). </a:t>
            </a:r>
            <a:r>
              <a:rPr lang="en-US" i="1" dirty="0"/>
              <a:t>Disability Works: Disability Inclusion Improves Supply Chain Performance.</a:t>
            </a:r>
            <a:r>
              <a:rPr lang="en-US" dirty="0"/>
              <a:t> </a:t>
            </a:r>
            <a:r>
              <a:rPr lang="en-US" u="sng" dirty="0">
                <a:solidFill>
                  <a:schemeClr val="hlink"/>
                </a:solidFill>
                <a:hlinkClick r:id="rId13"/>
              </a:rPr>
              <a:t>https://diversitycan.com/web/Article?id=Disability-Iclusio-Imroves-Suly-Chai-erformace-2620</a:t>
            </a:r>
            <a:endParaRPr dirty="0"/>
          </a:p>
          <a:p>
            <a:pPr marL="0" lvl="0" indent="0" algn="l" rtl="0">
              <a:spcBef>
                <a:spcPts val="0"/>
              </a:spcBef>
              <a:spcAft>
                <a:spcPts val="0"/>
              </a:spcAft>
              <a:buSzPts val="1400"/>
              <a:buNone/>
            </a:pPr>
            <a:r>
              <a:rPr lang="en-US" dirty="0"/>
              <a:t>Inclusive Workplace and Supply Council of Canada. (n.d.). </a:t>
            </a:r>
            <a:r>
              <a:rPr lang="en-US" i="1" dirty="0"/>
              <a:t>Becoming a Certified Supplier</a:t>
            </a:r>
            <a:r>
              <a:rPr lang="en-US" dirty="0"/>
              <a:t>. </a:t>
            </a:r>
            <a:r>
              <a:rPr lang="en-US" u="sng" dirty="0">
                <a:solidFill>
                  <a:schemeClr val="hlink"/>
                </a:solidFill>
                <a:hlinkClick r:id="rId14"/>
              </a:rPr>
              <a:t>https://iwscc.ca/supplier/</a:t>
            </a:r>
            <a:r>
              <a:rPr lang="en-US" dirty="0"/>
              <a:t> </a:t>
            </a:r>
            <a:endParaRPr dirty="0"/>
          </a:p>
          <a:p>
            <a:pPr marL="0" lvl="0" indent="0" algn="l" rtl="0">
              <a:spcBef>
                <a:spcPts val="0"/>
              </a:spcBef>
              <a:spcAft>
                <a:spcPts val="0"/>
              </a:spcAft>
              <a:buSzPts val="1400"/>
              <a:buNone/>
            </a:pPr>
            <a:r>
              <a:rPr lang="en-US" dirty="0"/>
              <a:t>Lafrance-Cooke, A., Bemrose, R. (2022, January 18). </a:t>
            </a:r>
            <a:r>
              <a:rPr lang="en-US" i="1" dirty="0"/>
              <a:t>Business ownership among persons with disabilities in Canada</a:t>
            </a:r>
            <a:r>
              <a:rPr lang="en-US" dirty="0"/>
              <a:t>. Statistics Canada. </a:t>
            </a:r>
            <a:r>
              <a:rPr lang="en-US" u="sng" dirty="0">
                <a:solidFill>
                  <a:srgbClr val="1155CC"/>
                </a:solidFill>
                <a:hlinkClick r:id="rId15">
                  <a:extLst>
                    <a:ext uri="{A12FA001-AC4F-418D-AE19-62706E023703}">
                      <ahyp:hlinkClr xmlns:ahyp="http://schemas.microsoft.com/office/drawing/2018/hyperlinkcolor" val="tx"/>
                    </a:ext>
                  </a:extLst>
                </a:hlinkClick>
              </a:rPr>
              <a:t>https://www150.statcan.gc.ca/n1/pub/36-28-0001/2021012/article/00004-eng.htm</a:t>
            </a:r>
            <a:r>
              <a:rPr lang="en-US" dirty="0"/>
              <a:t> </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b="1" dirty="0"/>
              <a:t>Outreach and expanding the pool</a:t>
            </a:r>
            <a:endParaRPr b="1" dirty="0"/>
          </a:p>
          <a:p>
            <a:pPr marL="457200" lvl="0" indent="-285750" algn="l" rtl="0">
              <a:spcBef>
                <a:spcPts val="0"/>
              </a:spcBef>
              <a:spcAft>
                <a:spcPts val="0"/>
              </a:spcAft>
              <a:buClr>
                <a:schemeClr val="dk1"/>
              </a:buClr>
              <a:buSzPts val="900"/>
              <a:buChar char="●"/>
            </a:pPr>
            <a:r>
              <a:rPr lang="en-US" dirty="0"/>
              <a:t>Employers can work with external organizations, such as advocacy groups like the Discover Ability Network (DAN), which are specialized and have the expertise to help them increase their exposure to persons living with disabilities for recruitment and create inclusive strategies through free training, virtual workshops, and learning modules that enhance hiring opportunities for persons living with disabilities within their business</a:t>
            </a:r>
            <a:endParaRPr dirty="0"/>
          </a:p>
          <a:p>
            <a:pPr marL="914400" lvl="1" indent="-285750" algn="l" rtl="0">
              <a:spcBef>
                <a:spcPts val="0"/>
              </a:spcBef>
              <a:spcAft>
                <a:spcPts val="0"/>
              </a:spcAft>
              <a:buClr>
                <a:schemeClr val="dk1"/>
              </a:buClr>
              <a:buSzPts val="900"/>
              <a:buChar char="○"/>
            </a:pPr>
            <a:r>
              <a:rPr lang="en-US" dirty="0"/>
              <a:t>Collaboration with organizations like the Diversity Institute and Future Skills Centre skills programs to access talent pools</a:t>
            </a:r>
            <a:endParaRPr dirty="0"/>
          </a:p>
          <a:p>
            <a:pPr marL="914400" lvl="1" indent="-285750" algn="l" rtl="0">
              <a:spcBef>
                <a:spcPts val="0"/>
              </a:spcBef>
              <a:spcAft>
                <a:spcPts val="0"/>
              </a:spcAft>
              <a:buClr>
                <a:schemeClr val="dk1"/>
              </a:buClr>
              <a:buSzPts val="900"/>
              <a:buChar char="○"/>
            </a:pPr>
            <a:r>
              <a:rPr lang="en-US" dirty="0" err="1"/>
              <a:t>Disability:IN</a:t>
            </a:r>
            <a:r>
              <a:rPr lang="en-US" dirty="0"/>
              <a:t> worked with over 500 corporations and 650 universities to facilitate connections between employers and talented individuals with disabilities</a:t>
            </a:r>
            <a:endParaRPr dirty="0"/>
          </a:p>
          <a:p>
            <a:pPr marL="457200" lvl="0" indent="-285750" algn="l" rtl="0">
              <a:spcBef>
                <a:spcPts val="0"/>
              </a:spcBef>
              <a:spcAft>
                <a:spcPts val="0"/>
              </a:spcAft>
              <a:buClr>
                <a:schemeClr val="dk1"/>
              </a:buClr>
              <a:buSzPts val="900"/>
              <a:buChar char="●"/>
            </a:pPr>
            <a:r>
              <a:rPr lang="en-US" dirty="0"/>
              <a:t>Invest in community engagement and workforce development to establish connections with employment bridging programs and organizations which facilitate it as well as provide targeted training opportunities to grow the talent pool and increase recruitment of persons living with disabilities</a:t>
            </a:r>
            <a:endParaRPr dirty="0"/>
          </a:p>
          <a:p>
            <a:pPr marL="457200" lvl="0" indent="-285750" algn="l" rtl="0">
              <a:spcBef>
                <a:spcPts val="0"/>
              </a:spcBef>
              <a:spcAft>
                <a:spcPts val="0"/>
              </a:spcAft>
              <a:buClr>
                <a:schemeClr val="dk1"/>
              </a:buClr>
              <a:buSzPts val="900"/>
              <a:buChar char="●"/>
            </a:pPr>
            <a:r>
              <a:rPr lang="en-US" dirty="0"/>
              <a:t>As a significantly underemployed demographic, their skills underutilization represents a vast, untapped talent pool that can contribute to organizational performance and help employers, especially SMEs, address skills and </a:t>
            </a:r>
            <a:r>
              <a:rPr lang="en-US" dirty="0" err="1"/>
              <a:t>labour</a:t>
            </a:r>
            <a:r>
              <a:rPr lang="en-US" dirty="0"/>
              <a:t> shortages</a:t>
            </a:r>
            <a:endParaRPr dirty="0"/>
          </a:p>
          <a:p>
            <a:pPr marL="457200" lvl="0" indent="-285750" algn="l" rtl="0">
              <a:spcBef>
                <a:spcPts val="0"/>
              </a:spcBef>
              <a:spcAft>
                <a:spcPts val="0"/>
              </a:spcAft>
              <a:buClr>
                <a:schemeClr val="dk1"/>
              </a:buClr>
              <a:buSzPts val="900"/>
              <a:buChar char="●"/>
            </a:pPr>
            <a:r>
              <a:rPr lang="en-US" dirty="0"/>
              <a:t>Improve access to a wider range of skills, experiences and perspectives by expanding talent searches</a:t>
            </a:r>
            <a:endParaRPr dirty="0"/>
          </a:p>
          <a:p>
            <a:pPr marL="457200" lvl="0" indent="-285750" algn="l" rtl="0">
              <a:spcBef>
                <a:spcPts val="0"/>
              </a:spcBef>
              <a:spcAft>
                <a:spcPts val="0"/>
              </a:spcAft>
              <a:buClr>
                <a:schemeClr val="dk1"/>
              </a:buClr>
              <a:buSzPts val="900"/>
              <a:buChar char="●"/>
            </a:pPr>
            <a:r>
              <a:rPr lang="en-US" dirty="0"/>
              <a:t>The population of persons living with disabilities is growing along with </a:t>
            </a:r>
            <a:r>
              <a:rPr lang="en-US" dirty="0" err="1"/>
              <a:t>labour</a:t>
            </a:r>
            <a:r>
              <a:rPr lang="en-US" dirty="0"/>
              <a:t> demands and the overall economy, to stay boost competitiveness in evolving markets by expanding the talent pipeline and provide pathways to employment opportunities and </a:t>
            </a:r>
            <a:r>
              <a:rPr lang="en-US" dirty="0" err="1"/>
              <a:t>labour</a:t>
            </a:r>
            <a:r>
              <a:rPr lang="en-US" dirty="0"/>
              <a:t> market integration </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Sources:</a:t>
            </a:r>
            <a:endParaRPr dirty="0"/>
          </a:p>
          <a:p>
            <a:pPr marL="0" lvl="0" indent="0" algn="l" rtl="0">
              <a:spcBef>
                <a:spcPts val="0"/>
              </a:spcBef>
              <a:spcAft>
                <a:spcPts val="0"/>
              </a:spcAft>
              <a:buSzPts val="1400"/>
              <a:buNone/>
            </a:pPr>
            <a:r>
              <a:rPr lang="en-US" dirty="0"/>
              <a:t>Diversity Institute. (2024). Pilot Disability Assessment Tool. </a:t>
            </a:r>
            <a:r>
              <a:rPr lang="en-US" i="1" dirty="0"/>
              <a:t>Internal</a:t>
            </a:r>
            <a:endParaRPr i="1" dirty="0"/>
          </a:p>
          <a:p>
            <a:pPr marL="0" lvl="0" indent="0" algn="l" rtl="0">
              <a:spcBef>
                <a:spcPts val="0"/>
              </a:spcBef>
              <a:spcAft>
                <a:spcPts val="0"/>
              </a:spcAft>
              <a:buSzPts val="1400"/>
              <a:buNone/>
            </a:pPr>
            <a:r>
              <a:rPr lang="en-US" dirty="0"/>
              <a:t>Pulsifer, H. (2023, September 27). </a:t>
            </a:r>
            <a:r>
              <a:rPr lang="en-US" i="1" dirty="0"/>
              <a:t>The Disability Talent Pool Is a Gold Mine: Here Are Some Ways to Tap It</a:t>
            </a:r>
            <a:r>
              <a:rPr lang="en-US" dirty="0"/>
              <a:t>. LinkedIn, Customer Inclusion Disability Community. </a:t>
            </a:r>
            <a:r>
              <a:rPr lang="en-US" u="sng" dirty="0">
                <a:solidFill>
                  <a:schemeClr val="hlink"/>
                </a:solidFill>
                <a:hlinkClick r:id="rId16"/>
              </a:rPr>
              <a:t>https://www.linkedin.com/pulse/disability-talent-pool-gold-mine-here-some-ways-tap-hale-pulsifer</a:t>
            </a:r>
            <a:endParaRPr dirty="0"/>
          </a:p>
          <a:p>
            <a:pPr marL="0" lvl="0" indent="0" algn="l" rtl="0">
              <a:spcBef>
                <a:spcPts val="0"/>
              </a:spcBef>
              <a:spcAft>
                <a:spcPts val="0"/>
              </a:spcAft>
              <a:buClr>
                <a:schemeClr val="dk1"/>
              </a:buClr>
              <a:buSzPts val="1100"/>
              <a:buFont typeface="Arial"/>
              <a:buNone/>
            </a:pPr>
            <a:r>
              <a:rPr lang="en-US" dirty="0"/>
              <a:t>Kaufmann, L., Hsiao-Ying Chang, V., </a:t>
            </a:r>
            <a:r>
              <a:rPr lang="en-US" dirty="0" err="1"/>
              <a:t>Kuxmykanthan</a:t>
            </a:r>
            <a:r>
              <a:rPr lang="en-US" dirty="0"/>
              <a:t>, L., </a:t>
            </a:r>
            <a:r>
              <a:rPr lang="en-US" dirty="0" err="1"/>
              <a:t>Sanscartier</a:t>
            </a:r>
            <a:r>
              <a:rPr lang="en-US" dirty="0"/>
              <a:t>, S., Lord, C., &amp; Nguyen, C. (2025).</a:t>
            </a:r>
            <a:r>
              <a:rPr lang="en-US" i="1" dirty="0"/>
              <a:t> Employ Ability: Enhancing employer capacity to recruit and retain diverse people with disabilities. SRDC-SRSA</a:t>
            </a:r>
            <a:r>
              <a:rPr lang="en-US" dirty="0"/>
              <a:t>. </a:t>
            </a:r>
            <a:r>
              <a:rPr lang="en-US" u="sng" dirty="0">
                <a:solidFill>
                  <a:schemeClr val="hlink"/>
                </a:solidFill>
                <a:hlinkClick r:id="rId10"/>
              </a:rPr>
              <a:t>https://www.srdc.org/wp-content/uploads/2023/08/Employ-Ability-Employer-Guide_Jan2025.pdf</a:t>
            </a:r>
            <a:endParaRPr dirty="0"/>
          </a:p>
          <a:p>
            <a:pPr marL="0" lvl="0" indent="0" algn="l" rtl="0">
              <a:lnSpc>
                <a:spcPct val="100000"/>
              </a:lnSpc>
              <a:spcBef>
                <a:spcPts val="0"/>
              </a:spcBef>
              <a:spcAft>
                <a:spcPts val="0"/>
              </a:spcAft>
              <a:buSzPts val="1400"/>
              <a:buNone/>
            </a:pPr>
            <a:endParaRPr dirty="0"/>
          </a:p>
        </p:txBody>
      </p:sp>
      <p:sp>
        <p:nvSpPr>
          <p:cNvPr id="1073" name="Google Shape;1073;g388b7470a09_0_19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1828619" rtl="0" eaLnBrk="1" fontAlgn="auto" latinLnBrk="0" hangingPunct="1">
              <a:lnSpc>
                <a:spcPct val="100000"/>
              </a:lnSpc>
              <a:spcBef>
                <a:spcPts val="0"/>
              </a:spcBef>
              <a:spcAft>
                <a:spcPts val="0"/>
              </a:spcAft>
              <a:buClrTx/>
              <a:buSzTx/>
              <a:buFontTx/>
              <a:buNone/>
              <a:tabLst/>
              <a:defRPr/>
            </a:pPr>
            <a:fld id="{F176FC87-8529-884B-8810-A72A544BC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61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287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388b7470a09_0_15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86" name="Google Shape;1086;g388b7470a09_0_1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234C0-0C5B-4F8B-A408-0C25E261916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8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Intro to the project and methods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234C0-0C5B-4F8B-A408-0C25E261916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707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0581C-4A7F-ADD3-8D2A-4714A8767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E0DA7-5B6D-1530-5E06-43DD2F6E4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A68C2-C392-AF18-9983-28AF50AE5F9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7CFE2CE-5919-C9A4-057D-BB218FDE39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234C0-0C5B-4F8B-A408-0C25E261916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494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Brief summary of key results and recommendations</a:t>
            </a:r>
          </a:p>
          <a:p>
            <a:r>
              <a:rPr lang="en-CA" dirty="0"/>
              <a:t>I like to include a TLDR/key takeaway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234C0-0C5B-4F8B-A408-0C25E261916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148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9200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EF07-2AAF-7AA5-434C-2CDCEA93C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01B59-2B49-6E07-C921-486740CEA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F39B1-76ED-1883-E826-6A20E6051E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5EB28-1C81-A1E3-1F33-81BF248FB6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5956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sz="1200" kern="1200" dirty="0">
                <a:solidFill>
                  <a:schemeClr val="tx1"/>
                </a:solidFill>
                <a:effectLst/>
                <a:latin typeface="+mn-lt"/>
                <a:ea typeface="+mn-ea"/>
                <a:cs typeface="+mn-cs"/>
              </a:rPr>
            </a:b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582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535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2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alibri"/>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1828619" rtl="0" eaLnBrk="1" fontAlgn="auto" latinLnBrk="0" hangingPunct="1">
              <a:lnSpc>
                <a:spcPct val="100000"/>
              </a:lnSpc>
              <a:spcBef>
                <a:spcPts val="0"/>
              </a:spcBef>
              <a:spcAft>
                <a:spcPts val="0"/>
              </a:spcAft>
              <a:buClrTx/>
              <a:buSzTx/>
              <a:buFontTx/>
              <a:buNone/>
              <a:tabLst/>
              <a:defRPr/>
            </a:pPr>
            <a:fld id="{F176FC87-8529-884B-8810-A72A544BC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61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157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2984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9513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8054C-CD37-E2D6-00D1-BF40CEE06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3D58F-9E99-56C4-DD04-33EFE7270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F85358-73EC-505D-C801-D494075A6321}"/>
              </a:ext>
            </a:extLst>
          </p:cNvPr>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23EA748-C178-218C-84D8-0B998F9FB7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2529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D4A-0F3B-48EA-91D1-037A55E963B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3730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803c854e9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803c854e9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803c854e9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803c854e9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803c854e9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803c854e9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87381ecc4f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8975" cap="flat" cmpd="sng">
            <a:solidFill>
              <a:srgbClr val="000000"/>
            </a:solidFill>
            <a:prstDash val="solid"/>
            <a:round/>
            <a:headEnd type="none" w="sm" len="sm"/>
            <a:tailEnd type="none" w="sm" len="sm"/>
          </a:ln>
        </p:spPr>
      </p:sp>
      <p:sp>
        <p:nvSpPr>
          <p:cNvPr id="249" name="Google Shape;249;g387381ecc4f_0_327: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lvl="0" indent="0" algn="l" rtl="0">
              <a:lnSpc>
                <a:spcPct val="100000"/>
              </a:lnSpc>
              <a:spcBef>
                <a:spcPts val="0"/>
              </a:spcBef>
              <a:spcAft>
                <a:spcPts val="0"/>
              </a:spcAft>
              <a:buClr>
                <a:schemeClr val="dk1"/>
              </a:buClr>
              <a:buSzPts val="1000"/>
              <a:buFont typeface="Arial"/>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803c854e9d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803c854e9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sz="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1828619" rtl="0" eaLnBrk="1" fontAlgn="auto" latinLnBrk="0" hangingPunct="1">
              <a:lnSpc>
                <a:spcPct val="100000"/>
              </a:lnSpc>
              <a:spcBef>
                <a:spcPts val="0"/>
              </a:spcBef>
              <a:spcAft>
                <a:spcPts val="0"/>
              </a:spcAft>
              <a:buClrTx/>
              <a:buSzTx/>
              <a:buFontTx/>
              <a:buNone/>
              <a:tabLst/>
              <a:defRPr/>
            </a:pPr>
            <a:fld id="{F176FC87-8529-884B-8810-A72A544BC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61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188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81d97259d1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81d97259d1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81d97259d1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81d97259d1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810fdbdd18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810fdbdd18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87381ecc4f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387381ecc4f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81d97259d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381d97259d1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81d97259d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381d97259d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75"/>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81d97259d1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81d97259d1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81d97259d1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g381d97259d1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75"/>
              </a:spcBef>
              <a:spcAft>
                <a:spcPts val="0"/>
              </a:spcAft>
              <a:buSzPts val="1100"/>
              <a:buNone/>
            </a:pPr>
            <a:endParaRPr/>
          </a:p>
          <a:p>
            <a:pPr marL="0" lvl="0" indent="0" algn="l" rtl="0">
              <a:lnSpc>
                <a:spcPct val="100000"/>
              </a:lnSpc>
              <a:spcBef>
                <a:spcPts val="375"/>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803c854e9d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803c854e9d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1828619" rtl="0" eaLnBrk="1" fontAlgn="auto" latinLnBrk="0" hangingPunct="1">
              <a:lnSpc>
                <a:spcPct val="100000"/>
              </a:lnSpc>
              <a:spcBef>
                <a:spcPts val="0"/>
              </a:spcBef>
              <a:spcAft>
                <a:spcPts val="0"/>
              </a:spcAft>
              <a:buClrTx/>
              <a:buSzTx/>
              <a:buFontTx/>
              <a:buNone/>
              <a:tabLst/>
              <a:defRPr/>
            </a:pPr>
            <a:fld id="{F176FC87-8529-884B-8810-A72A544BC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61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481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90</a:t>
            </a:fld>
            <a:endParaRPr lang="cs-CZ"/>
          </a:p>
        </p:txBody>
      </p:sp>
    </p:spTree>
    <p:extLst>
      <p:ext uri="{BB962C8B-B14F-4D97-AF65-F5344CB8AC3E}">
        <p14:creationId xmlns:p14="http://schemas.microsoft.com/office/powerpoint/2010/main" val="30776567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619" rtl="0" eaLnBrk="1" fontAlgn="auto" latinLnBrk="0" hangingPunct="1">
              <a:lnSpc>
                <a:spcPct val="100000"/>
              </a:lnSpc>
              <a:spcBef>
                <a:spcPts val="0"/>
              </a:spcBef>
              <a:spcAft>
                <a:spcPts val="0"/>
              </a:spcAft>
              <a:buClrTx/>
              <a:buSzTx/>
              <a:buFontTx/>
              <a:buNone/>
              <a:tabLst/>
              <a:defRPr/>
            </a:pPr>
            <a:fld id="{F176FC87-8529-884B-8810-A72A544BC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61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1909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64F8-734D-42B1-9451-23EA4431041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852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597FF-3557-223E-8E9C-84BC01993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2AA35-14D7-6C3E-5538-FEB6C11C2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513DC-F5A5-F61C-5F90-BF7378038F3A}"/>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A1B4D1F-1409-4C02-C50A-05F334D427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D8AF7-F488-452F-9D63-FCA3B566ABA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6237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64F8-734D-42B1-9451-23EA4431041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5675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B18B7-2B74-FBF8-137E-E63D6A4BF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06E73-16E7-9462-E300-13E278966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11125-D024-892D-3B91-9597351C358A}"/>
              </a:ext>
            </a:extLst>
          </p:cNvPr>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6491F134-DAEF-6D63-E271-0DA1C3CBE6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D8AF7-F488-452F-9D63-FCA3B566ABA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1952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5D28-1217-2787-7DED-046CC6D0A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B2D70-F4DF-65A0-5E9B-5A20D067E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E660A-E6DB-2D38-B443-B39B22D2588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84BBD91F-6014-0602-7AD9-7BEC4A431F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D8AF7-F488-452F-9D63-FCA3B566ABA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1276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6CD94-AA04-6DEE-81D8-9867DDFF3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D7B58-0545-4CBC-F4CD-59E1A1FF7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FA9CA-FCB1-7FFB-3CD0-31DBDB7A5E1D}"/>
              </a:ext>
            </a:extLst>
          </p:cNvPr>
          <p:cNvSpPr>
            <a:spLocks noGrp="1"/>
          </p:cNvSpPr>
          <p:nvPr>
            <p:ph type="body" idx="1"/>
          </p:nvPr>
        </p:nvSpPr>
        <p:spPr/>
        <p:txBody>
          <a:bodyPr/>
          <a:lstStyle/>
          <a:p>
            <a:pPr marL="228600" indent="-228600">
              <a:buFont typeface="+mj-lt"/>
              <a:buAutoNum type="arabicPeriod"/>
            </a:pPr>
            <a:endParaRPr lang="en-US" dirty="0">
              <a:ea typeface="Calibri"/>
              <a:cs typeface="Calibri"/>
            </a:endParaRPr>
          </a:p>
        </p:txBody>
      </p:sp>
      <p:sp>
        <p:nvSpPr>
          <p:cNvPr id="4" name="Slide Number Placeholder 3">
            <a:extLst>
              <a:ext uri="{FF2B5EF4-FFF2-40B4-BE49-F238E27FC236}">
                <a16:creationId xmlns:a16="http://schemas.microsoft.com/office/drawing/2014/main" id="{EF547C3A-15FB-BBC7-8A37-3234393479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D8AF7-F488-452F-9D63-FCA3B566ABA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2193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C26F1-5AA9-A693-051C-9E5C4D4F9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53830-452E-6472-B2C8-5944AE092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2CEF3-BDC6-8BAA-7C14-DE0F88C33E68}"/>
              </a:ext>
            </a:extLst>
          </p:cNvPr>
          <p:cNvSpPr>
            <a:spLocks noGrp="1"/>
          </p:cNvSpPr>
          <p:nvPr>
            <p:ph type="body" idx="1"/>
          </p:nvPr>
        </p:nvSpPr>
        <p:spPr/>
        <p:txBody>
          <a:bodyPr/>
          <a:lstStyle/>
          <a:p>
            <a:pPr marL="0" indent="0">
              <a:buFont typeface="+mj-lt"/>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AE31C87A-5536-6C27-2B47-F27D77538B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D8AF7-F488-452F-9D63-FCA3B566ABA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941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32228-3BDA-90CC-E0B3-24C4EE2D9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9E062-6659-6C38-F9F1-876E58C91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77BBA-EA40-2C93-21AF-7AC5A3065C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17337C-F517-1207-235A-3AC4E295151F}"/>
              </a:ext>
            </a:extLst>
          </p:cNvPr>
          <p:cNvSpPr>
            <a:spLocks noGrp="1"/>
          </p:cNvSpPr>
          <p:nvPr>
            <p:ph type="sldNum" sz="quarter" idx="5"/>
          </p:nvPr>
        </p:nvSpPr>
        <p:spPr/>
        <p:txBody>
          <a:bodyPr/>
          <a:lstStyle/>
          <a:p>
            <a:fld id="{90E800F1-3FEE-47FB-8EE9-0F5568032E57}" type="slidenum">
              <a:rPr lang="en-CA" smtClean="0"/>
              <a:t>12</a:t>
            </a:fld>
            <a:endParaRPr lang="en-CA"/>
          </a:p>
        </p:txBody>
      </p:sp>
    </p:spTree>
    <p:extLst>
      <p:ext uri="{BB962C8B-B14F-4D97-AF65-F5344CB8AC3E}">
        <p14:creationId xmlns:p14="http://schemas.microsoft.com/office/powerpoint/2010/main" val="39443149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47F53-5574-1398-F6F2-2D74D29B9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612BD-D62C-6EDD-C20B-8E791858F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67E3A-1514-0F85-39A9-7775F14D14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B5367F-1115-9ECB-CD3A-5936E1F11D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64F8-734D-42B1-9451-23EA4431041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3655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1184275"/>
            <a:ext cx="5678487" cy="3195638"/>
          </a:xfrm>
        </p:spPr>
      </p:sp>
      <p:sp>
        <p:nvSpPr>
          <p:cNvPr id="3" name="Notes Placeholder 2"/>
          <p:cNvSpPr>
            <a:spLocks noGrp="1"/>
          </p:cNvSpPr>
          <p:nvPr>
            <p:ph type="body" idx="1"/>
          </p:nvPr>
        </p:nvSpPr>
        <p:spPr/>
        <p:txBody>
          <a:bodyPr/>
          <a:lstStyle/>
          <a:p>
            <a:endParaRPr lang="en-CA"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1AB05-DF24-1B4B-9D71-C67CFB33F2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307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64F8-734D-42B1-9451-23EA4431041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8220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2">
                    <a:lumMod val="10000"/>
                  </a:schemeClr>
                </a:solidFill>
                <a:effectLst/>
                <a:uLnTx/>
                <a:uFillTx/>
                <a:latin typeface="Gotham" pitchFamily="2" charset="0"/>
                <a:ea typeface="+mn-ea"/>
                <a:cs typeface="Gotham" pitchFamily="2" charset="0"/>
              </a:rPr>
              <a:t>Questions &amp; Discussion Portion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64F8-734D-42B1-9451-23EA4431041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390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210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1043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3407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CA"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7680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7486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EE55B-B791-BCB0-F25B-71428B213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F3E2E-D0A4-EEDC-7EC0-570BFE4EB9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95BFE4-D9BE-D785-80B6-4B646678784C}"/>
              </a:ext>
            </a:extLst>
          </p:cNvPr>
          <p:cNvSpPr>
            <a:spLocks noGrp="1"/>
          </p:cNvSpPr>
          <p:nvPr>
            <p:ph type="body" idx="1"/>
          </p:nvPr>
        </p:nvSpPr>
        <p:spPr/>
        <p:txBody>
          <a:bodyPr/>
          <a:lstStyle/>
          <a:p>
            <a:pPr rtl="0" fontAlgn="base"/>
            <a:endParaRPr lang="en-US" sz="9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6AAE122-1168-4D33-24A0-85818E04E3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26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86666E67-5EF2-D542-9A8F-BDAE9CF9160A}" type="slidenum">
              <a:rPr lang="en-US" smtClean="0"/>
              <a:t>13</a:t>
            </a:fld>
            <a:endParaRPr lang="en-US" dirty="0"/>
          </a:p>
        </p:txBody>
      </p:sp>
    </p:spTree>
    <p:extLst>
      <p:ext uri="{BB962C8B-B14F-4D97-AF65-F5344CB8AC3E}">
        <p14:creationId xmlns:p14="http://schemas.microsoft.com/office/powerpoint/2010/main" val="2749884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382"/>
              </a:spcBef>
            </a:pPr>
            <a:endParaRPr lang="en-US" dirty="0"/>
          </a:p>
          <a:p>
            <a:pPr>
              <a:lnSpc>
                <a:spcPct val="90000"/>
              </a:lnSpc>
              <a:spcBef>
                <a:spcPts val="382"/>
              </a:spcBef>
            </a:pPr>
            <a:r>
              <a:rPr lang="en-CA" dirty="0"/>
              <a:t>Sources: </a:t>
            </a:r>
          </a:p>
          <a:p>
            <a:pPr>
              <a:lnSpc>
                <a:spcPct val="90000"/>
              </a:lnSpc>
              <a:spcBef>
                <a:spcPts val="382"/>
              </a:spcBef>
            </a:pPr>
            <a:r>
              <a:rPr lang="en-CA" dirty="0"/>
              <a:t>Bank of Canada - </a:t>
            </a:r>
            <a:r>
              <a:rPr lang="en-US" dirty="0"/>
              <a:t>Business Outlook Survey—Second Quarter of 2025</a:t>
            </a:r>
            <a:endParaRPr lang="en-CA" dirty="0"/>
          </a:p>
          <a:p>
            <a:pPr>
              <a:lnSpc>
                <a:spcPct val="90000"/>
              </a:lnSpc>
              <a:spcBef>
                <a:spcPts val="382"/>
              </a:spcBef>
            </a:pPr>
            <a:r>
              <a:rPr lang="en-CA" dirty="0"/>
              <a:t>https://www.bankofcanada.ca/2025/07/business-outlook-survey-second-quarter-of-2025/</a:t>
            </a:r>
          </a:p>
          <a:p>
            <a:pPr>
              <a:lnSpc>
                <a:spcPct val="90000"/>
              </a:lnSpc>
              <a:spcBef>
                <a:spcPts val="382"/>
              </a:spcBef>
            </a:pPr>
            <a:endParaRPr lang="en-CA" dirty="0"/>
          </a:p>
          <a:p>
            <a:pPr>
              <a:lnSpc>
                <a:spcPct val="90000"/>
              </a:lnSpc>
              <a:spcBef>
                <a:spcPts val="382"/>
              </a:spcBef>
            </a:pPr>
            <a:r>
              <a:rPr lang="en-CA" dirty="0"/>
              <a:t>Canadian Chamber of Commerce Business Outlook Q2 Survey 2025 </a:t>
            </a:r>
          </a:p>
          <a:p>
            <a:pPr>
              <a:lnSpc>
                <a:spcPct val="90000"/>
              </a:lnSpc>
              <a:spcBef>
                <a:spcPts val="382"/>
              </a:spcBef>
            </a:pPr>
            <a:r>
              <a:rPr lang="en-CA" dirty="0"/>
              <a:t>https://businessdatalab.ca/wp-content/uploads/2025/06/2025_Q2_BIQ_EN_Final_PG_June-17.pdf</a:t>
            </a:r>
          </a:p>
          <a:p>
            <a:pPr>
              <a:lnSpc>
                <a:spcPct val="90000"/>
              </a:lnSpc>
              <a:spcBef>
                <a:spcPts val="382"/>
              </a:spcBef>
            </a:pPr>
            <a:endParaRPr lang="en-CA" dirty="0"/>
          </a:p>
          <a:p>
            <a:pPr marL="0" indent="0">
              <a:lnSpc>
                <a:spcPct val="90000"/>
              </a:lnSpc>
              <a:spcBef>
                <a:spcPts val="382"/>
              </a:spcBef>
              <a:buFont typeface="Arial"/>
              <a:buNone/>
            </a:pPr>
            <a:endParaRPr lang="en-CA" dirty="0">
              <a:cs typeface="Calibri"/>
            </a:endParaRPr>
          </a:p>
          <a:p>
            <a:pPr marL="0" indent="0">
              <a:lnSpc>
                <a:spcPct val="90000"/>
              </a:lnSpc>
              <a:spcBef>
                <a:spcPts val="382"/>
              </a:spcBef>
              <a:buFont typeface="Arial"/>
              <a:buNone/>
            </a:pPr>
            <a:endParaRPr lang="en-CA" dirty="0">
              <a:cs typeface="Calibri"/>
            </a:endParaRPr>
          </a:p>
          <a:p>
            <a:pPr marL="0" indent="0">
              <a:lnSpc>
                <a:spcPct val="90000"/>
              </a:lnSpc>
              <a:spcBef>
                <a:spcPts val="382"/>
              </a:spcBef>
              <a:buFont typeface="Arial"/>
              <a:buNone/>
            </a:pPr>
            <a:endParaRPr lang="en-CA" dirty="0">
              <a:cs typeface="Calibri"/>
            </a:endParaRPr>
          </a:p>
          <a:p>
            <a:pPr marL="0" indent="0">
              <a:lnSpc>
                <a:spcPct val="90000"/>
              </a:lnSpc>
              <a:spcBef>
                <a:spcPts val="382"/>
              </a:spcBef>
              <a:buFont typeface="Arial"/>
              <a:buNone/>
            </a:pPr>
            <a:endParaRPr lang="en-CA"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7498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CA"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2589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49F24AEC-1E13-678B-34C0-7CDA1327DAAD}"/>
            </a:ext>
          </a:extLst>
        </p:cNvPr>
        <p:cNvGrpSpPr/>
        <p:nvPr/>
      </p:nvGrpSpPr>
      <p:grpSpPr>
        <a:xfrm>
          <a:off x="0" y="0"/>
          <a:ext cx="0" cy="0"/>
          <a:chOff x="0" y="0"/>
          <a:chExt cx="0" cy="0"/>
        </a:xfrm>
      </p:grpSpPr>
      <p:sp>
        <p:nvSpPr>
          <p:cNvPr id="295" name="Google Shape;295;g35ed75ccf_057:notes">
            <a:extLst>
              <a:ext uri="{FF2B5EF4-FFF2-40B4-BE49-F238E27FC236}">
                <a16:creationId xmlns:a16="http://schemas.microsoft.com/office/drawing/2014/main" id="{22F5E798-F5DC-A57F-E0D0-DAEF680BC1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5ed75ccf_057:notes">
            <a:extLst>
              <a:ext uri="{FF2B5EF4-FFF2-40B4-BE49-F238E27FC236}">
                <a16:creationId xmlns:a16="http://schemas.microsoft.com/office/drawing/2014/main" id="{4A573078-CB59-A1C1-EBB7-58CC38C9C3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ea typeface="Calibri" panose="020F0502020204030204"/>
              <a:cs typeface="Calibri"/>
            </a:endParaRPr>
          </a:p>
        </p:txBody>
      </p:sp>
    </p:spTree>
    <p:extLst>
      <p:ext uri="{BB962C8B-B14F-4D97-AF65-F5344CB8AC3E}">
        <p14:creationId xmlns:p14="http://schemas.microsoft.com/office/powerpoint/2010/main" val="38771439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B1CE8-BD8B-C110-32F3-BB4A51ABB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7E45E-034D-2496-5446-B8A019AF5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EF2EA-ECD7-8695-350C-003815AC470C}"/>
              </a:ext>
            </a:extLst>
          </p:cNvPr>
          <p:cNvSpPr>
            <a:spLocks noGrp="1"/>
          </p:cNvSpPr>
          <p:nvPr>
            <p:ph type="body" idx="1"/>
          </p:nvPr>
        </p:nvSpPr>
        <p:spPr/>
        <p:txBody>
          <a:bodyPr/>
          <a:lstStyle/>
          <a:p>
            <a:pPr>
              <a:spcBef>
                <a:spcPts val="611"/>
              </a:spcBef>
            </a:pPr>
            <a:endParaRPr lang="en-CA" dirty="0">
              <a:cs typeface="Calibri"/>
            </a:endParaRPr>
          </a:p>
        </p:txBody>
      </p:sp>
      <p:sp>
        <p:nvSpPr>
          <p:cNvPr id="4" name="Slide Number Placeholder 3">
            <a:extLst>
              <a:ext uri="{FF2B5EF4-FFF2-40B4-BE49-F238E27FC236}">
                <a16:creationId xmlns:a16="http://schemas.microsoft.com/office/drawing/2014/main" id="{ABD25653-483D-8E2B-4544-46AFEEFC14F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9222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CA"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pPr>
            <a:r>
              <a:rPr lang="en-CA" sz="1800" kern="100" dirty="0">
                <a:effectLst/>
                <a:latin typeface="Aptos" panose="020B0004020202020204" pitchFamily="34" charset="0"/>
                <a:ea typeface="Aptos" panose="020B0004020202020204" pitchFamily="34" charset="0"/>
                <a:cs typeface="Arial" panose="020B0604020202020204" pitchFamily="34" charset="0"/>
              </a:rPr>
              <a:t>Source:</a:t>
            </a:r>
          </a:p>
          <a:p>
            <a:pPr marL="0" marR="0">
              <a:lnSpc>
                <a:spcPct val="107000"/>
              </a:lnSpc>
              <a:spcAft>
                <a:spcPts val="800"/>
              </a:spcAft>
            </a:pPr>
            <a:r>
              <a:rPr lang="en-CA" sz="1800" kern="100" dirty="0">
                <a:effectLst/>
                <a:latin typeface="Aptos" panose="020B0004020202020204" pitchFamily="34" charset="0"/>
                <a:ea typeface="Aptos" panose="020B0004020202020204" pitchFamily="34" charset="0"/>
                <a:cs typeface="Arial" panose="020B0604020202020204" pitchFamily="34" charset="0"/>
              </a:rPr>
              <a:t>Project Database</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883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7000"/>
              </a:lnSpc>
              <a:spcBef>
                <a:spcPts val="0"/>
              </a:spcBef>
              <a:spcAft>
                <a:spcPts val="800"/>
              </a:spcAft>
              <a:buClrTx/>
              <a:buSzTx/>
              <a:buFontTx/>
              <a:buNone/>
              <a:tabLst/>
              <a:defRPr/>
            </a:pPr>
            <a:endParaRPr lang="en-CA" sz="1800" kern="100" dirty="0">
              <a:effectLst/>
              <a:latin typeface="Aptos" panose="020B0004020202020204" pitchFamily="34" charset="0"/>
              <a:ea typeface="Aptos" panose="020B0004020202020204" pitchFamily="34" charset="0"/>
              <a:cs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89537-DA21-8FBE-32CC-CAF4D79C1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D7A50-EC10-A5ED-EC70-2BE20B32B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2D24A-49DD-A7C7-9C0F-690597AF51FC}"/>
              </a:ext>
            </a:extLst>
          </p:cNvPr>
          <p:cNvSpPr>
            <a:spLocks noGrp="1"/>
          </p:cNvSpPr>
          <p:nvPr>
            <p:ph type="body" idx="1"/>
          </p:nvPr>
        </p:nvSpPr>
        <p:spPr/>
        <p:txBody>
          <a:bodyPr/>
          <a:lstStyle/>
          <a:p>
            <a:endParaRPr lang="en-CA" dirty="0">
              <a:cs typeface="Calibri"/>
            </a:endParaRPr>
          </a:p>
        </p:txBody>
      </p:sp>
      <p:sp>
        <p:nvSpPr>
          <p:cNvPr id="4" name="Slide Number Placeholder 3">
            <a:extLst>
              <a:ext uri="{FF2B5EF4-FFF2-40B4-BE49-F238E27FC236}">
                <a16:creationId xmlns:a16="http://schemas.microsoft.com/office/drawing/2014/main" id="{FDF45997-7B87-B028-696E-143CB176EC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089F0-9E21-0F48-80B8-120156F2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2419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3760-D961-82BD-E223-4DAD136BA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52E28-A334-E37D-C348-6C9F4FBE6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7BE63-8CD4-D871-D997-516BFAE61914}"/>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3757D78-0B92-3302-355A-8E1423F7856A}"/>
              </a:ext>
            </a:extLst>
          </p:cNvPr>
          <p:cNvSpPr>
            <a:spLocks noGrp="1"/>
          </p:cNvSpPr>
          <p:nvPr>
            <p:ph type="sldNum" sz="quarter" idx="5"/>
          </p:nvPr>
        </p:nvSpPr>
        <p:spPr/>
        <p:txBody>
          <a:bodyPr/>
          <a:lstStyle/>
          <a:p>
            <a:fld id="{90E800F1-3FEE-47FB-8EE9-0F5568032E57}" type="slidenum">
              <a:rPr lang="en-CA" smtClean="0"/>
              <a:t>123</a:t>
            </a:fld>
            <a:endParaRPr lang="en-CA" dirty="0"/>
          </a:p>
        </p:txBody>
      </p:sp>
    </p:spTree>
    <p:extLst>
      <p:ext uri="{BB962C8B-B14F-4D97-AF65-F5344CB8AC3E}">
        <p14:creationId xmlns:p14="http://schemas.microsoft.com/office/powerpoint/2010/main" val="32717432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28F9-1EA6-928F-6E8A-86C70C9F7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5E141-9A87-3870-77B8-151B4651B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FEF55-29AA-2F5F-49AB-280778C86676}"/>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8D28DBC-0DA0-B7B1-7469-4046023CA9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4007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36bbab592e3_1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36bbab592e3_1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186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jp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8.jp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0.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1.jp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2.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3.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3.jp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4.jp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Master" Target="../slideMasters/slideMaster14.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Master" Target="../slideMasters/slideMaster14.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Master" Target="../slideMasters/slideMaster14.xml"/><Relationship Id="rId4" Type="http://schemas.openxmlformats.org/officeDocument/2006/relationships/image" Target="../media/image8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87.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89.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91.jpe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93.jpe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94.jpe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9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98.jpe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00.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02.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04.jpe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05.jpe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06.jpe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07.jpe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08.jpe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09.jpe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1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12.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13.jpe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14.jpe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16.jpe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17.jpe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18.jpe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19.jpe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20.jpe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21.jpe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22.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23.jpe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25.jpe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01.png"/><Relationship Id="rId1" Type="http://schemas.openxmlformats.org/officeDocument/2006/relationships/slideMaster" Target="../slideMasters/slideMaster14.xml"/><Relationship Id="rId4" Type="http://schemas.openxmlformats.org/officeDocument/2006/relationships/image" Target="../media/image83.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86.png"/><Relationship Id="rId1" Type="http://schemas.openxmlformats.org/officeDocument/2006/relationships/slideMaster" Target="../slideMasters/slideMaster14.xml"/><Relationship Id="rId4" Type="http://schemas.openxmlformats.org/officeDocument/2006/relationships/image" Target="../media/image83.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28.jpe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g"/><Relationship Id="rId7" Type="http://schemas.openxmlformats.org/officeDocument/2006/relationships/image" Target="../media/image133.jpeg"/><Relationship Id="rId2" Type="http://schemas.openxmlformats.org/officeDocument/2006/relationships/image" Target="../media/image83.png"/><Relationship Id="rId1" Type="http://schemas.openxmlformats.org/officeDocument/2006/relationships/slideMaster" Target="../slideMasters/slideMaster14.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35.jpe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83.png"/><Relationship Id="rId1" Type="http://schemas.openxmlformats.org/officeDocument/2006/relationships/slideMaster" Target="../slideMasters/slideMaster14.xml"/><Relationship Id="rId4" Type="http://schemas.openxmlformats.org/officeDocument/2006/relationships/image" Target="../media/image137.jpe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38.png"/><Relationship Id="rId1" Type="http://schemas.openxmlformats.org/officeDocument/2006/relationships/slideMaster" Target="../slideMasters/slideMaster14.xml"/><Relationship Id="rId4" Type="http://schemas.openxmlformats.org/officeDocument/2006/relationships/image" Target="../media/image137.jpe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9.jpe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9.jpe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9.jpe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0.jpe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0.jpe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1.jpe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2.jpe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2.jpe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45.pn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6.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7.jpe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8.jpe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9.jpe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0.jpe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1.jpe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2.jpe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6.jpe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7.jpe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8.jpe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9.jpe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9.jpe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9.jpe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9.jpeg"/><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0.pn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1.png"/><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2.pn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3.pn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19.xml"/><Relationship Id="rId5" Type="http://schemas.openxmlformats.org/officeDocument/2006/relationships/image" Target="../media/image181.png"/><Relationship Id="rId4" Type="http://schemas.openxmlformats.org/officeDocument/2006/relationships/image" Target="../media/image180.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19.xml"/><Relationship Id="rId5" Type="http://schemas.openxmlformats.org/officeDocument/2006/relationships/image" Target="../media/image181.png"/><Relationship Id="rId4" Type="http://schemas.openxmlformats.org/officeDocument/2006/relationships/image" Target="../media/image180.png"/></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19.xml"/><Relationship Id="rId5" Type="http://schemas.openxmlformats.org/officeDocument/2006/relationships/image" Target="../media/image181.png"/><Relationship Id="rId4" Type="http://schemas.openxmlformats.org/officeDocument/2006/relationships/image" Target="../media/image180.png"/></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20.xml"/><Relationship Id="rId5" Type="http://schemas.openxmlformats.org/officeDocument/2006/relationships/image" Target="../media/image181.png"/><Relationship Id="rId4" Type="http://schemas.openxmlformats.org/officeDocument/2006/relationships/image" Target="../media/image180.png"/></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20.xml"/><Relationship Id="rId5" Type="http://schemas.openxmlformats.org/officeDocument/2006/relationships/image" Target="../media/image181.png"/><Relationship Id="rId4" Type="http://schemas.openxmlformats.org/officeDocument/2006/relationships/image" Target="../media/image180.png"/></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20.xml"/><Relationship Id="rId5" Type="http://schemas.openxmlformats.org/officeDocument/2006/relationships/image" Target="../media/image181.png"/><Relationship Id="rId4" Type="http://schemas.openxmlformats.org/officeDocument/2006/relationships/image" Target="../media/image18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21.xml"/><Relationship Id="rId4" Type="http://schemas.openxmlformats.org/officeDocument/2006/relationships/image" Target="../media/image180.pn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21.xml"/><Relationship Id="rId4" Type="http://schemas.openxmlformats.org/officeDocument/2006/relationships/image" Target="../media/image180.pn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21.xml"/><Relationship Id="rId4" Type="http://schemas.openxmlformats.org/officeDocument/2006/relationships/image" Target="../media/image180.png"/></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Master" Target="../slideMasters/slideMaster2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EB19-03F9-C4F7-F6CA-4ECA90D1E3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8B6AEC-9F51-6E31-D78E-F796538F82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2D49CC2-96EB-23FA-EDCD-BC307AA9954A}"/>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4574AAB3-7E7F-7F09-2899-B9FF6E1CBB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449324-53EC-C620-7612-96DE20087A1D}"/>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05195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E6B7-CCBD-0C1F-132B-E38CA48C6C6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4185FB3-DE6C-D6CE-E52E-CC778F94B9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CB7B67-32E6-086C-1255-418AD4F92BC4}"/>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0C3204FC-1B26-E192-79AD-57A76692741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E1346A4-D099-A89A-C504-A6E77E4A35A4}"/>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9984398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415600" y="593367"/>
            <a:ext cx="11360800" cy="763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9"/>
          <p:cNvSpPr txBox="1">
            <a:spLocks noGrp="1"/>
          </p:cNvSpPr>
          <p:nvPr>
            <p:ph type="body" idx="1"/>
          </p:nvPr>
        </p:nvSpPr>
        <p:spPr>
          <a:xfrm>
            <a:off x="415600" y="1536633"/>
            <a:ext cx="11360800" cy="4555200"/>
          </a:xfrm>
          <a:prstGeom prst="rect">
            <a:avLst/>
          </a:prstGeom>
          <a:noFill/>
          <a:ln>
            <a:noFill/>
          </a:ln>
        </p:spPr>
        <p:txBody>
          <a:bodyPr spcFirstLastPara="1" wrap="square" lIns="91425" tIns="45700" rIns="91425" bIns="45700" anchor="t" anchorCtr="0">
            <a:normAutofit/>
          </a:bodyPr>
          <a:lstStyle>
            <a:lvl1pPr marL="609585" lvl="0" indent="-482588" algn="l">
              <a:lnSpc>
                <a:spcPct val="90000"/>
              </a:lnSpc>
              <a:spcBef>
                <a:spcPts val="1000"/>
              </a:spcBef>
              <a:spcAft>
                <a:spcPts val="0"/>
              </a:spcAft>
              <a:buSzPts val="2100"/>
              <a:buChar char="•"/>
              <a:defRPr/>
            </a:lvl1pPr>
            <a:lvl2pPr marL="1219170" lvl="1" indent="-457189" algn="l">
              <a:lnSpc>
                <a:spcPct val="90000"/>
              </a:lnSpc>
              <a:spcBef>
                <a:spcPts val="500"/>
              </a:spcBef>
              <a:spcAft>
                <a:spcPts val="0"/>
              </a:spcAft>
              <a:buSzPts val="1800"/>
              <a:buChar char="•"/>
              <a:defRPr/>
            </a:lvl2pPr>
            <a:lvl3pPr marL="1828754" lvl="2" indent="-431789" algn="l">
              <a:lnSpc>
                <a:spcPct val="90000"/>
              </a:lnSpc>
              <a:spcBef>
                <a:spcPts val="500"/>
              </a:spcBef>
              <a:spcAft>
                <a:spcPts val="0"/>
              </a:spcAft>
              <a:buSzPts val="1500"/>
              <a:buChar char="•"/>
              <a:defRPr/>
            </a:lvl3pPr>
            <a:lvl4pPr marL="2438339" lvl="3" indent="-419090" algn="l">
              <a:lnSpc>
                <a:spcPct val="90000"/>
              </a:lnSpc>
              <a:spcBef>
                <a:spcPts val="500"/>
              </a:spcBef>
              <a:spcAft>
                <a:spcPts val="0"/>
              </a:spcAft>
              <a:buSzPts val="1350"/>
              <a:buChar char="•"/>
              <a:defRPr/>
            </a:lvl4pPr>
            <a:lvl5pPr marL="3047924" lvl="4" indent="-419090" algn="l">
              <a:lnSpc>
                <a:spcPct val="90000"/>
              </a:lnSpc>
              <a:spcBef>
                <a:spcPts val="500"/>
              </a:spcBef>
              <a:spcAft>
                <a:spcPts val="0"/>
              </a:spcAft>
              <a:buSzPts val="1350"/>
              <a:buChar char="•"/>
              <a:defRPr/>
            </a:lvl5pPr>
            <a:lvl6pPr marL="3657509" lvl="5" indent="-419090" algn="l">
              <a:lnSpc>
                <a:spcPct val="90000"/>
              </a:lnSpc>
              <a:spcBef>
                <a:spcPts val="500"/>
              </a:spcBef>
              <a:spcAft>
                <a:spcPts val="0"/>
              </a:spcAft>
              <a:buSzPts val="1350"/>
              <a:buChar char="•"/>
              <a:defRPr/>
            </a:lvl6pPr>
            <a:lvl7pPr marL="4267093" lvl="6" indent="-419090" algn="l">
              <a:lnSpc>
                <a:spcPct val="90000"/>
              </a:lnSpc>
              <a:spcBef>
                <a:spcPts val="500"/>
              </a:spcBef>
              <a:spcAft>
                <a:spcPts val="0"/>
              </a:spcAft>
              <a:buSzPts val="1350"/>
              <a:buChar char="•"/>
              <a:defRPr/>
            </a:lvl7pPr>
            <a:lvl8pPr marL="4876678" lvl="7" indent="-419090" algn="l">
              <a:lnSpc>
                <a:spcPct val="90000"/>
              </a:lnSpc>
              <a:spcBef>
                <a:spcPts val="500"/>
              </a:spcBef>
              <a:spcAft>
                <a:spcPts val="0"/>
              </a:spcAft>
              <a:buSzPts val="1350"/>
              <a:buChar char="•"/>
              <a:defRPr/>
            </a:lvl8pPr>
            <a:lvl9pPr marL="5486263" lvl="8" indent="-419090" algn="l">
              <a:lnSpc>
                <a:spcPct val="90000"/>
              </a:lnSpc>
              <a:spcBef>
                <a:spcPts val="500"/>
              </a:spcBef>
              <a:spcAft>
                <a:spcPts val="0"/>
              </a:spcAft>
              <a:buSzPts val="1350"/>
              <a:buChar char="•"/>
              <a:defRPr/>
            </a:lvl9pPr>
          </a:lstStyle>
          <a:p>
            <a:endParaRPr/>
          </a:p>
        </p:txBody>
      </p:sp>
      <p:sp>
        <p:nvSpPr>
          <p:cNvPr id="82" name="Google Shape;82;p19"/>
          <p:cNvSpPr txBox="1">
            <a:spLocks noGrp="1"/>
          </p:cNvSpPr>
          <p:nvPr>
            <p:ph type="sldNum" idx="12"/>
          </p:nvPr>
        </p:nvSpPr>
        <p:spPr>
          <a:xfrm>
            <a:off x="11296611" y="6217623"/>
            <a:ext cx="731600" cy="524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571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age - without logo">
  <p:cSld name="Page - without logo">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839788" y="365125"/>
            <a:ext cx="10800000" cy="12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0"/>
          <p:cNvSpPr txBox="1">
            <a:spLocks noGrp="1"/>
          </p:cNvSpPr>
          <p:nvPr>
            <p:ph type="body" idx="1"/>
          </p:nvPr>
        </p:nvSpPr>
        <p:spPr>
          <a:xfrm>
            <a:off x="840000" y="1680000"/>
            <a:ext cx="10800000" cy="4563200"/>
          </a:xfrm>
          <a:prstGeom prst="rect">
            <a:avLst/>
          </a:prstGeom>
          <a:noFill/>
          <a:ln>
            <a:noFill/>
          </a:ln>
        </p:spPr>
        <p:txBody>
          <a:bodyPr spcFirstLastPara="1" wrap="square" lIns="91425" tIns="45700" rIns="91425" bIns="45700" anchor="t" anchorCtr="0">
            <a:noAutofit/>
          </a:bodyPr>
          <a:lstStyle>
            <a:lvl1pPr marL="609585" lvl="0" indent="-482588" algn="l">
              <a:lnSpc>
                <a:spcPct val="100000"/>
              </a:lnSpc>
              <a:spcBef>
                <a:spcPts val="1000"/>
              </a:spcBef>
              <a:spcAft>
                <a:spcPts val="0"/>
              </a:spcAft>
              <a:buClr>
                <a:schemeClr val="dk1"/>
              </a:buClr>
              <a:buSzPts val="21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31789" algn="l">
              <a:lnSpc>
                <a:spcPct val="100000"/>
              </a:lnSpc>
              <a:spcBef>
                <a:spcPts val="500"/>
              </a:spcBef>
              <a:spcAft>
                <a:spcPts val="0"/>
              </a:spcAft>
              <a:buClr>
                <a:schemeClr val="dk1"/>
              </a:buClr>
              <a:buSzPts val="1500"/>
              <a:buChar char="•"/>
              <a:defRPr/>
            </a:lvl3pPr>
            <a:lvl4pPr marL="2438339" lvl="3" indent="-419090" algn="l">
              <a:lnSpc>
                <a:spcPct val="100000"/>
              </a:lnSpc>
              <a:spcBef>
                <a:spcPts val="500"/>
              </a:spcBef>
              <a:spcAft>
                <a:spcPts val="0"/>
              </a:spcAft>
              <a:buClr>
                <a:schemeClr val="dk1"/>
              </a:buClr>
              <a:buSzPts val="1350"/>
              <a:buChar char="•"/>
              <a:defRPr/>
            </a:lvl4pPr>
            <a:lvl5pPr marL="3047924" lvl="4" indent="-419090" algn="l">
              <a:lnSpc>
                <a:spcPct val="100000"/>
              </a:lnSpc>
              <a:spcBef>
                <a:spcPts val="500"/>
              </a:spcBef>
              <a:spcAft>
                <a:spcPts val="0"/>
              </a:spcAft>
              <a:buClr>
                <a:schemeClr val="dk1"/>
              </a:buClr>
              <a:buSzPts val="135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005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HB_Title Slide" type="title">
  <p:cSld name="HB_Title Slide">
    <p:spTree>
      <p:nvGrpSpPr>
        <p:cNvPr id="1" name="Shape 86"/>
        <p:cNvGrpSpPr/>
        <p:nvPr/>
      </p:nvGrpSpPr>
      <p:grpSpPr>
        <a:xfrm>
          <a:off x="0" y="0"/>
          <a:ext cx="0" cy="0"/>
          <a:chOff x="0" y="0"/>
          <a:chExt cx="0" cy="0"/>
        </a:xfrm>
      </p:grpSpPr>
      <p:pic>
        <p:nvPicPr>
          <p:cNvPr id="87" name="Google Shape;87;p21" descr="Holland Bloorview Kids Rehabilitation Hospital"/>
          <p:cNvPicPr preferRelativeResize="0"/>
          <p:nvPr/>
        </p:nvPicPr>
        <p:blipFill rotWithShape="1">
          <a:blip r:embed="rId2">
            <a:alphaModFix/>
          </a:blip>
          <a:srcRect/>
          <a:stretch/>
        </p:blipFill>
        <p:spPr>
          <a:xfrm>
            <a:off x="1" y="0"/>
            <a:ext cx="12211825" cy="6869149"/>
          </a:xfrm>
          <a:prstGeom prst="rect">
            <a:avLst/>
          </a:prstGeom>
          <a:noFill/>
          <a:ln>
            <a:noFill/>
          </a:ln>
        </p:spPr>
      </p:pic>
      <p:sp>
        <p:nvSpPr>
          <p:cNvPr id="88" name="Google Shape;88;p21"/>
          <p:cNvSpPr txBox="1">
            <a:spLocks noGrp="1"/>
          </p:cNvSpPr>
          <p:nvPr>
            <p:ph type="ctrTitle"/>
          </p:nvPr>
        </p:nvSpPr>
        <p:spPr>
          <a:xfrm>
            <a:off x="784352" y="1122363"/>
            <a:ext cx="10806000" cy="9540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5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1"/>
          <p:cNvSpPr txBox="1">
            <a:spLocks noGrp="1"/>
          </p:cNvSpPr>
          <p:nvPr>
            <p:ph type="subTitle" idx="1"/>
          </p:nvPr>
        </p:nvSpPr>
        <p:spPr>
          <a:xfrm>
            <a:off x="784352" y="3574320"/>
            <a:ext cx="10806000" cy="552932"/>
          </a:xfrm>
          <a:prstGeom prst="rect">
            <a:avLst/>
          </a:prstGeom>
          <a:noFill/>
          <a:ln>
            <a:noFill/>
          </a:ln>
        </p:spPr>
        <p:txBody>
          <a:bodyPr spcFirstLastPara="1" wrap="square" lIns="91425" tIns="45700" rIns="91425" bIns="45700" anchor="t" anchorCtr="0">
            <a:spAutoFit/>
          </a:bodyPr>
          <a:lstStyle>
            <a:lvl1pPr lvl="0" algn="l">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77337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HB_Strat Plan_Title Slide">
  <p:cSld name="HB_Strat Plan_Title Slide">
    <p:spTree>
      <p:nvGrpSpPr>
        <p:cNvPr id="1" name="Shape 90"/>
        <p:cNvGrpSpPr/>
        <p:nvPr/>
      </p:nvGrpSpPr>
      <p:grpSpPr>
        <a:xfrm>
          <a:off x="0" y="0"/>
          <a:ext cx="0" cy="0"/>
          <a:chOff x="0" y="0"/>
          <a:chExt cx="0" cy="0"/>
        </a:xfrm>
      </p:grpSpPr>
      <p:pic>
        <p:nvPicPr>
          <p:cNvPr id="91" name="Google Shape;91;p22" descr="Decorative"/>
          <p:cNvPicPr preferRelativeResize="0"/>
          <p:nvPr/>
        </p:nvPicPr>
        <p:blipFill rotWithShape="1">
          <a:blip r:embed="rId2">
            <a:alphaModFix/>
          </a:blip>
          <a:srcRect/>
          <a:stretch/>
        </p:blipFill>
        <p:spPr>
          <a:xfrm>
            <a:off x="0" y="1"/>
            <a:ext cx="12211819" cy="6869151"/>
          </a:xfrm>
          <a:prstGeom prst="rect">
            <a:avLst/>
          </a:prstGeom>
          <a:noFill/>
          <a:ln>
            <a:noFill/>
          </a:ln>
        </p:spPr>
      </p:pic>
      <p:sp>
        <p:nvSpPr>
          <p:cNvPr id="92" name="Google Shape;92;p22"/>
          <p:cNvSpPr txBox="1">
            <a:spLocks noGrp="1"/>
          </p:cNvSpPr>
          <p:nvPr>
            <p:ph type="ctrTitle"/>
          </p:nvPr>
        </p:nvSpPr>
        <p:spPr>
          <a:xfrm>
            <a:off x="784352" y="1122363"/>
            <a:ext cx="10806000" cy="9540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5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2"/>
          <p:cNvSpPr txBox="1">
            <a:spLocks noGrp="1"/>
          </p:cNvSpPr>
          <p:nvPr>
            <p:ph type="subTitle" idx="1"/>
          </p:nvPr>
        </p:nvSpPr>
        <p:spPr>
          <a:xfrm>
            <a:off x="784352" y="3574320"/>
            <a:ext cx="10806000" cy="552932"/>
          </a:xfrm>
          <a:prstGeom prst="rect">
            <a:avLst/>
          </a:prstGeom>
          <a:noFill/>
          <a:ln>
            <a:noFill/>
          </a:ln>
        </p:spPr>
        <p:txBody>
          <a:bodyPr spcFirstLastPara="1" wrap="square" lIns="91425" tIns="45700" rIns="91425" bIns="45700" anchor="t" anchorCtr="0">
            <a:spAutoFit/>
          </a:bodyPr>
          <a:lstStyle>
            <a:lvl1pPr lvl="0" algn="l">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165787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age">
  <p:cSld name="Page">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839999" y="360000"/>
            <a:ext cx="10800000" cy="12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3"/>
          <p:cNvSpPr txBox="1">
            <a:spLocks noGrp="1"/>
          </p:cNvSpPr>
          <p:nvPr>
            <p:ph type="body" idx="1"/>
          </p:nvPr>
        </p:nvSpPr>
        <p:spPr>
          <a:xfrm>
            <a:off x="839788" y="1679999"/>
            <a:ext cx="10800000" cy="3902400"/>
          </a:xfrm>
          <a:prstGeom prst="rect">
            <a:avLst/>
          </a:prstGeom>
          <a:noFill/>
          <a:ln>
            <a:noFill/>
          </a:ln>
        </p:spPr>
        <p:txBody>
          <a:bodyPr spcFirstLastPara="1" wrap="square" lIns="91425" tIns="45700" rIns="91425" bIns="45700" anchor="t" anchorCtr="0">
            <a:noAutofit/>
          </a:bodyPr>
          <a:lstStyle>
            <a:lvl1pPr marL="609585" lvl="0" indent="-482588" algn="l">
              <a:lnSpc>
                <a:spcPct val="100000"/>
              </a:lnSpc>
              <a:spcBef>
                <a:spcPts val="1000"/>
              </a:spcBef>
              <a:spcAft>
                <a:spcPts val="0"/>
              </a:spcAft>
              <a:buClr>
                <a:schemeClr val="dk1"/>
              </a:buClr>
              <a:buSzPts val="21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31789" algn="l">
              <a:lnSpc>
                <a:spcPct val="100000"/>
              </a:lnSpc>
              <a:spcBef>
                <a:spcPts val="500"/>
              </a:spcBef>
              <a:spcAft>
                <a:spcPts val="0"/>
              </a:spcAft>
              <a:buClr>
                <a:schemeClr val="dk1"/>
              </a:buClr>
              <a:buSzPts val="1500"/>
              <a:buChar char="•"/>
              <a:defRPr/>
            </a:lvl3pPr>
            <a:lvl4pPr marL="2438339" lvl="3" indent="-419090" algn="l">
              <a:lnSpc>
                <a:spcPct val="100000"/>
              </a:lnSpc>
              <a:spcBef>
                <a:spcPts val="500"/>
              </a:spcBef>
              <a:spcAft>
                <a:spcPts val="0"/>
              </a:spcAft>
              <a:buClr>
                <a:schemeClr val="dk1"/>
              </a:buClr>
              <a:buSzPts val="1350"/>
              <a:buChar char="•"/>
              <a:defRPr/>
            </a:lvl4pPr>
            <a:lvl5pPr marL="3047924" lvl="4" indent="-419090" algn="l">
              <a:lnSpc>
                <a:spcPct val="100000"/>
              </a:lnSpc>
              <a:spcBef>
                <a:spcPts val="500"/>
              </a:spcBef>
              <a:spcAft>
                <a:spcPts val="0"/>
              </a:spcAft>
              <a:buClr>
                <a:schemeClr val="dk1"/>
              </a:buClr>
              <a:buSzPts val="135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97" name="Google Shape;97;p23" descr="Holland Bloorview Kids Rehabilitation Hospital"/>
          <p:cNvPicPr preferRelativeResize="0"/>
          <p:nvPr/>
        </p:nvPicPr>
        <p:blipFill rotWithShape="1">
          <a:blip r:embed="rId2">
            <a:alphaModFix/>
          </a:blip>
          <a:srcRect/>
          <a:stretch/>
        </p:blipFill>
        <p:spPr>
          <a:xfrm>
            <a:off x="9454434" y="5956528"/>
            <a:ext cx="2388191" cy="545872"/>
          </a:xfrm>
          <a:prstGeom prst="rect">
            <a:avLst/>
          </a:prstGeom>
          <a:noFill/>
          <a:ln>
            <a:noFill/>
          </a:ln>
        </p:spPr>
      </p:pic>
    </p:spTree>
    <p:extLst>
      <p:ext uri="{BB962C8B-B14F-4D97-AF65-F5344CB8AC3E}">
        <p14:creationId xmlns:p14="http://schemas.microsoft.com/office/powerpoint/2010/main" val="278095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Text with photo ">
  <p:cSld name="1_Text with photo ">
    <p:spTree>
      <p:nvGrpSpPr>
        <p:cNvPr id="1" name="Shape 98"/>
        <p:cNvGrpSpPr/>
        <p:nvPr/>
      </p:nvGrpSpPr>
      <p:grpSpPr>
        <a:xfrm>
          <a:off x="0" y="0"/>
          <a:ext cx="0" cy="0"/>
          <a:chOff x="0" y="0"/>
          <a:chExt cx="0" cy="0"/>
        </a:xfrm>
      </p:grpSpPr>
      <p:pic>
        <p:nvPicPr>
          <p:cNvPr id="99" name="Google Shape;99;p24" descr="Decorative"/>
          <p:cNvPicPr preferRelativeResize="0"/>
          <p:nvPr/>
        </p:nvPicPr>
        <p:blipFill rotWithShape="1">
          <a:blip r:embed="rId2" cstate="hqprint">
            <a:alphaModFix/>
            <a:extLst>
              <a:ext uri="{28A0092B-C50C-407E-A947-70E740481C1C}">
                <a14:useLocalDpi xmlns:a14="http://schemas.microsoft.com/office/drawing/2010/main"/>
              </a:ext>
            </a:extLst>
          </a:blip>
          <a:srcRect l="32759"/>
          <a:stretch/>
        </p:blipFill>
        <p:spPr>
          <a:xfrm rot="10800000">
            <a:off x="-1" y="0"/>
            <a:ext cx="8198071" cy="6858000"/>
          </a:xfrm>
          <a:prstGeom prst="rect">
            <a:avLst/>
          </a:prstGeom>
          <a:noFill/>
          <a:ln>
            <a:noFill/>
          </a:ln>
        </p:spPr>
      </p:pic>
      <p:sp>
        <p:nvSpPr>
          <p:cNvPr id="100" name="Google Shape;100;p24"/>
          <p:cNvSpPr>
            <a:spLocks noGrp="1"/>
          </p:cNvSpPr>
          <p:nvPr>
            <p:ph type="pic" idx="2"/>
          </p:nvPr>
        </p:nvSpPr>
        <p:spPr>
          <a:xfrm>
            <a:off x="6528000" y="960000"/>
            <a:ext cx="4894800" cy="4560000"/>
          </a:xfrm>
          <a:prstGeom prst="rect">
            <a:avLst/>
          </a:prstGeom>
          <a:noFill/>
          <a:ln>
            <a:noFill/>
          </a:ln>
        </p:spPr>
      </p:sp>
      <p:sp>
        <p:nvSpPr>
          <p:cNvPr id="101" name="Google Shape;101;p24"/>
          <p:cNvSpPr txBox="1">
            <a:spLocks noGrp="1"/>
          </p:cNvSpPr>
          <p:nvPr>
            <p:ph type="body" idx="1"/>
          </p:nvPr>
        </p:nvSpPr>
        <p:spPr>
          <a:xfrm>
            <a:off x="840000" y="960000"/>
            <a:ext cx="5272000" cy="4560000"/>
          </a:xfrm>
          <a:prstGeom prst="rect">
            <a:avLst/>
          </a:prstGeom>
          <a:noFill/>
          <a:ln>
            <a:noFill/>
          </a:ln>
        </p:spPr>
        <p:txBody>
          <a:bodyPr spcFirstLastPara="1" wrap="square" lIns="91425" tIns="45700" rIns="91425" bIns="45700" anchor="t" anchorCtr="0">
            <a:noAutofit/>
          </a:bodyPr>
          <a:lstStyle>
            <a:lvl1pPr marL="609585" lvl="0" indent="-304792" algn="l">
              <a:lnSpc>
                <a:spcPct val="110000"/>
              </a:lnSpc>
              <a:spcBef>
                <a:spcPts val="1000"/>
              </a:spcBef>
              <a:spcAft>
                <a:spcPts val="0"/>
              </a:spcAft>
              <a:buClr>
                <a:schemeClr val="lt1"/>
              </a:buClr>
              <a:buSzPts val="2800"/>
              <a:buNone/>
              <a:defRPr sz="3733" b="1">
                <a:solidFill>
                  <a:schemeClr val="lt1"/>
                </a:solidFill>
              </a:defRPr>
            </a:lvl1pPr>
            <a:lvl2pPr marL="1219170" lvl="1" indent="-304792" algn="l">
              <a:lnSpc>
                <a:spcPct val="90000"/>
              </a:lnSpc>
              <a:spcBef>
                <a:spcPts val="500"/>
              </a:spcBef>
              <a:spcAft>
                <a:spcPts val="0"/>
              </a:spcAft>
              <a:buClr>
                <a:schemeClr val="lt1"/>
              </a:buClr>
              <a:buSzPts val="1800"/>
              <a:buNone/>
              <a:defRPr>
                <a:solidFill>
                  <a:schemeClr val="lt1"/>
                </a:solidFill>
              </a:defRPr>
            </a:lvl2pPr>
            <a:lvl3pPr marL="1828754" lvl="2" indent="-304792" algn="l">
              <a:lnSpc>
                <a:spcPct val="90000"/>
              </a:lnSpc>
              <a:spcBef>
                <a:spcPts val="500"/>
              </a:spcBef>
              <a:spcAft>
                <a:spcPts val="0"/>
              </a:spcAft>
              <a:buClr>
                <a:schemeClr val="lt1"/>
              </a:buClr>
              <a:buSzPts val="1500"/>
              <a:buNone/>
              <a:defRPr>
                <a:solidFill>
                  <a:schemeClr val="lt1"/>
                </a:solidFill>
              </a:defRPr>
            </a:lvl3pPr>
            <a:lvl4pPr marL="2438339" lvl="3" indent="-304792" algn="l">
              <a:lnSpc>
                <a:spcPct val="90000"/>
              </a:lnSpc>
              <a:spcBef>
                <a:spcPts val="500"/>
              </a:spcBef>
              <a:spcAft>
                <a:spcPts val="0"/>
              </a:spcAft>
              <a:buClr>
                <a:schemeClr val="lt1"/>
              </a:buClr>
              <a:buSzPts val="1350"/>
              <a:buNone/>
              <a:defRPr>
                <a:solidFill>
                  <a:schemeClr val="lt1"/>
                </a:solidFill>
              </a:defRPr>
            </a:lvl4pPr>
            <a:lvl5pPr marL="3047924" lvl="4" indent="-304792" algn="l">
              <a:lnSpc>
                <a:spcPct val="90000"/>
              </a:lnSpc>
              <a:spcBef>
                <a:spcPts val="500"/>
              </a:spcBef>
              <a:spcAft>
                <a:spcPts val="0"/>
              </a:spcAft>
              <a:buClr>
                <a:schemeClr val="lt1"/>
              </a:buClr>
              <a:buSzPts val="1350"/>
              <a:buNone/>
              <a:defRPr>
                <a:solidFill>
                  <a:schemeClr val="lt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02" name="Google Shape;102;p24" descr="Holland Bloorview Kids Rehabilitation Hospital"/>
          <p:cNvPicPr preferRelativeResize="0"/>
          <p:nvPr/>
        </p:nvPicPr>
        <p:blipFill rotWithShape="1">
          <a:blip r:embed="rId3">
            <a:alphaModFix/>
          </a:blip>
          <a:srcRect/>
          <a:stretch/>
        </p:blipFill>
        <p:spPr>
          <a:xfrm>
            <a:off x="9454434" y="5956528"/>
            <a:ext cx="2388191" cy="545872"/>
          </a:xfrm>
          <a:prstGeom prst="rect">
            <a:avLst/>
          </a:prstGeom>
          <a:noFill/>
          <a:ln>
            <a:noFill/>
          </a:ln>
        </p:spPr>
      </p:pic>
    </p:spTree>
    <p:extLst>
      <p:ext uri="{BB962C8B-B14F-4D97-AF65-F5344CB8AC3E}">
        <p14:creationId xmlns:p14="http://schemas.microsoft.com/office/powerpoint/2010/main" val="277842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xt with photo ">
  <p:cSld name="2_Text with photo ">
    <p:spTree>
      <p:nvGrpSpPr>
        <p:cNvPr id="1" name="Shape 103"/>
        <p:cNvGrpSpPr/>
        <p:nvPr/>
      </p:nvGrpSpPr>
      <p:grpSpPr>
        <a:xfrm>
          <a:off x="0" y="0"/>
          <a:ext cx="0" cy="0"/>
          <a:chOff x="0" y="0"/>
          <a:chExt cx="0" cy="0"/>
        </a:xfrm>
      </p:grpSpPr>
      <p:pic>
        <p:nvPicPr>
          <p:cNvPr id="104" name="Google Shape;104;p25" descr="Decorative"/>
          <p:cNvPicPr preferRelativeResize="0"/>
          <p:nvPr/>
        </p:nvPicPr>
        <p:blipFill rotWithShape="1">
          <a:blip r:embed="rId2">
            <a:alphaModFix/>
          </a:blip>
          <a:srcRect/>
          <a:stretch/>
        </p:blipFill>
        <p:spPr>
          <a:xfrm rot="10800000">
            <a:off x="2" y="8125"/>
            <a:ext cx="8198397" cy="6882107"/>
          </a:xfrm>
          <a:prstGeom prst="rect">
            <a:avLst/>
          </a:prstGeom>
          <a:noFill/>
          <a:ln>
            <a:noFill/>
          </a:ln>
        </p:spPr>
      </p:pic>
      <p:sp>
        <p:nvSpPr>
          <p:cNvPr id="105" name="Google Shape;105;p25"/>
          <p:cNvSpPr>
            <a:spLocks noGrp="1"/>
          </p:cNvSpPr>
          <p:nvPr>
            <p:ph type="pic" idx="2"/>
          </p:nvPr>
        </p:nvSpPr>
        <p:spPr>
          <a:xfrm>
            <a:off x="6525784" y="960000"/>
            <a:ext cx="4894800" cy="4560000"/>
          </a:xfrm>
          <a:prstGeom prst="rect">
            <a:avLst/>
          </a:prstGeom>
          <a:noFill/>
          <a:ln>
            <a:noFill/>
          </a:ln>
        </p:spPr>
      </p:sp>
      <p:sp>
        <p:nvSpPr>
          <p:cNvPr id="106" name="Google Shape;106;p25"/>
          <p:cNvSpPr txBox="1">
            <a:spLocks noGrp="1"/>
          </p:cNvSpPr>
          <p:nvPr>
            <p:ph type="body" idx="1"/>
          </p:nvPr>
        </p:nvSpPr>
        <p:spPr>
          <a:xfrm>
            <a:off x="840000" y="960000"/>
            <a:ext cx="5272000" cy="4560000"/>
          </a:xfrm>
          <a:prstGeom prst="rect">
            <a:avLst/>
          </a:prstGeom>
          <a:noFill/>
          <a:ln>
            <a:noFill/>
          </a:ln>
        </p:spPr>
        <p:txBody>
          <a:bodyPr spcFirstLastPara="1" wrap="square" lIns="91425" tIns="45700" rIns="91425" bIns="45700" anchor="t" anchorCtr="0">
            <a:noAutofit/>
          </a:bodyPr>
          <a:lstStyle>
            <a:lvl1pPr marL="609585" lvl="0" indent="-304792" algn="l">
              <a:lnSpc>
                <a:spcPct val="110000"/>
              </a:lnSpc>
              <a:spcBef>
                <a:spcPts val="1000"/>
              </a:spcBef>
              <a:spcAft>
                <a:spcPts val="0"/>
              </a:spcAft>
              <a:buClr>
                <a:schemeClr val="lt1"/>
              </a:buClr>
              <a:buSzPts val="2800"/>
              <a:buNone/>
              <a:defRPr sz="3733" b="1">
                <a:solidFill>
                  <a:schemeClr val="lt1"/>
                </a:solidFill>
              </a:defRPr>
            </a:lvl1pPr>
            <a:lvl2pPr marL="1219170" lvl="1" indent="-304792" algn="l">
              <a:lnSpc>
                <a:spcPct val="90000"/>
              </a:lnSpc>
              <a:spcBef>
                <a:spcPts val="500"/>
              </a:spcBef>
              <a:spcAft>
                <a:spcPts val="0"/>
              </a:spcAft>
              <a:buClr>
                <a:schemeClr val="lt1"/>
              </a:buClr>
              <a:buSzPts val="1800"/>
              <a:buNone/>
              <a:defRPr>
                <a:solidFill>
                  <a:schemeClr val="lt1"/>
                </a:solidFill>
              </a:defRPr>
            </a:lvl2pPr>
            <a:lvl3pPr marL="1828754" lvl="2" indent="-304792" algn="l">
              <a:lnSpc>
                <a:spcPct val="90000"/>
              </a:lnSpc>
              <a:spcBef>
                <a:spcPts val="500"/>
              </a:spcBef>
              <a:spcAft>
                <a:spcPts val="0"/>
              </a:spcAft>
              <a:buClr>
                <a:schemeClr val="lt1"/>
              </a:buClr>
              <a:buSzPts val="1500"/>
              <a:buNone/>
              <a:defRPr>
                <a:solidFill>
                  <a:schemeClr val="lt1"/>
                </a:solidFill>
              </a:defRPr>
            </a:lvl3pPr>
            <a:lvl4pPr marL="2438339" lvl="3" indent="-304792" algn="l">
              <a:lnSpc>
                <a:spcPct val="90000"/>
              </a:lnSpc>
              <a:spcBef>
                <a:spcPts val="500"/>
              </a:spcBef>
              <a:spcAft>
                <a:spcPts val="0"/>
              </a:spcAft>
              <a:buClr>
                <a:schemeClr val="lt1"/>
              </a:buClr>
              <a:buSzPts val="1350"/>
              <a:buNone/>
              <a:defRPr>
                <a:solidFill>
                  <a:schemeClr val="lt1"/>
                </a:solidFill>
              </a:defRPr>
            </a:lvl4pPr>
            <a:lvl5pPr marL="3047924" lvl="4" indent="-304792" algn="l">
              <a:lnSpc>
                <a:spcPct val="90000"/>
              </a:lnSpc>
              <a:spcBef>
                <a:spcPts val="500"/>
              </a:spcBef>
              <a:spcAft>
                <a:spcPts val="0"/>
              </a:spcAft>
              <a:buClr>
                <a:schemeClr val="lt1"/>
              </a:buClr>
              <a:buSzPts val="1350"/>
              <a:buNone/>
              <a:defRPr>
                <a:solidFill>
                  <a:schemeClr val="lt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07" name="Google Shape;107;p25" descr="Holland Bloorview Kids Rehabilitation Hospital"/>
          <p:cNvPicPr preferRelativeResize="0"/>
          <p:nvPr/>
        </p:nvPicPr>
        <p:blipFill rotWithShape="1">
          <a:blip r:embed="rId3">
            <a:alphaModFix/>
          </a:blip>
          <a:srcRect/>
          <a:stretch/>
        </p:blipFill>
        <p:spPr>
          <a:xfrm>
            <a:off x="9456001" y="5956800"/>
            <a:ext cx="2388191" cy="545872"/>
          </a:xfrm>
          <a:prstGeom prst="rect">
            <a:avLst/>
          </a:prstGeom>
          <a:noFill/>
          <a:ln>
            <a:noFill/>
          </a:ln>
        </p:spPr>
      </p:pic>
    </p:spTree>
    <p:extLst>
      <p:ext uri="{BB962C8B-B14F-4D97-AF65-F5344CB8AC3E}">
        <p14:creationId xmlns:p14="http://schemas.microsoft.com/office/powerpoint/2010/main" val="335011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8"/>
        <p:cNvGrpSpPr/>
        <p:nvPr/>
      </p:nvGrpSpPr>
      <p:grpSpPr>
        <a:xfrm>
          <a:off x="0" y="0"/>
          <a:ext cx="0" cy="0"/>
          <a:chOff x="0" y="0"/>
          <a:chExt cx="0" cy="0"/>
        </a:xfrm>
      </p:grpSpPr>
      <p:pic>
        <p:nvPicPr>
          <p:cNvPr id="109" name="Google Shape;109;p26" descr="Decorativ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0" name="Google Shape;110;p26"/>
          <p:cNvSpPr txBox="1">
            <a:spLocks noGrp="1"/>
          </p:cNvSpPr>
          <p:nvPr>
            <p:ph type="title"/>
          </p:nvPr>
        </p:nvSpPr>
        <p:spPr>
          <a:xfrm>
            <a:off x="1555931" y="1237129"/>
            <a:ext cx="9360400" cy="43428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2089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11"/>
        <p:cNvGrpSpPr/>
        <p:nvPr/>
      </p:nvGrpSpPr>
      <p:grpSpPr>
        <a:xfrm>
          <a:off x="0" y="0"/>
          <a:ext cx="0" cy="0"/>
          <a:chOff x="0" y="0"/>
          <a:chExt cx="0" cy="0"/>
        </a:xfrm>
      </p:grpSpPr>
      <p:pic>
        <p:nvPicPr>
          <p:cNvPr id="112" name="Google Shape;112;p27" descr="Decorativ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3" name="Google Shape;113;p27"/>
          <p:cNvSpPr txBox="1">
            <a:spLocks noGrp="1"/>
          </p:cNvSpPr>
          <p:nvPr>
            <p:ph type="title"/>
          </p:nvPr>
        </p:nvSpPr>
        <p:spPr>
          <a:xfrm>
            <a:off x="1555931" y="1237129"/>
            <a:ext cx="9360400" cy="43428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7363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14"/>
        <p:cNvGrpSpPr/>
        <p:nvPr/>
      </p:nvGrpSpPr>
      <p:grpSpPr>
        <a:xfrm>
          <a:off x="0" y="0"/>
          <a:ext cx="0" cy="0"/>
          <a:chOff x="0" y="0"/>
          <a:chExt cx="0" cy="0"/>
        </a:xfrm>
      </p:grpSpPr>
      <p:pic>
        <p:nvPicPr>
          <p:cNvPr id="115" name="Google Shape;115;p28" descr="Decorativ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6" name="Google Shape;116;p28"/>
          <p:cNvSpPr txBox="1">
            <a:spLocks noGrp="1"/>
          </p:cNvSpPr>
          <p:nvPr>
            <p:ph type="title"/>
          </p:nvPr>
        </p:nvSpPr>
        <p:spPr>
          <a:xfrm>
            <a:off x="1555931" y="1237129"/>
            <a:ext cx="9360400" cy="43428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dk1"/>
              </a:buClr>
              <a:buSzPts val="3600"/>
              <a:buFont typeface="Arial"/>
              <a:buNone/>
              <a:defRPr sz="4800" b="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7" name="Google Shape;117;p28" descr="Transformative Care, Inclusive World: Holland Bloorview 2030"/>
          <p:cNvPicPr preferRelativeResize="0"/>
          <p:nvPr/>
        </p:nvPicPr>
        <p:blipFill rotWithShape="1">
          <a:blip r:embed="rId3">
            <a:alphaModFix/>
          </a:blip>
          <a:srcRect/>
          <a:stretch/>
        </p:blipFill>
        <p:spPr>
          <a:xfrm>
            <a:off x="839788" y="5851200"/>
            <a:ext cx="2767171" cy="676800"/>
          </a:xfrm>
          <a:prstGeom prst="rect">
            <a:avLst/>
          </a:prstGeom>
          <a:noFill/>
          <a:ln>
            <a:noFill/>
          </a:ln>
        </p:spPr>
      </p:pic>
    </p:spTree>
    <p:extLst>
      <p:ext uri="{BB962C8B-B14F-4D97-AF65-F5344CB8AC3E}">
        <p14:creationId xmlns:p14="http://schemas.microsoft.com/office/powerpoint/2010/main" val="367649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2DA33-B8EE-9AB4-B05B-A37B4DA345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3C98441-8446-3F8D-FFCF-D34DFFE495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4B724F-75A5-8BD9-2B11-9253C976250D}"/>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5C649670-8A6D-0D86-D020-986F204BBF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F1E2110-CCA0-5EE9-ABA0-11A50DD00915}"/>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8713149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2"/>
          <p:cNvSpPr txBox="1">
            <a:spLocks noGrp="1"/>
          </p:cNvSpPr>
          <p:nvPr>
            <p:ph type="body" idx="1"/>
          </p:nvPr>
        </p:nvSpPr>
        <p:spPr>
          <a:xfrm>
            <a:off x="5327915" y="2276872"/>
            <a:ext cx="6864084" cy="2208245"/>
          </a:xfrm>
          <a:prstGeom prst="rect">
            <a:avLst/>
          </a:prstGeom>
          <a:noFill/>
          <a:ln>
            <a:noFill/>
          </a:ln>
        </p:spPr>
        <p:txBody>
          <a:bodyPr spcFirstLastPara="1" wrap="square" lIns="91425" tIns="45700" rIns="91425" bIns="45700" anchor="t" anchorCtr="0">
            <a:noAutofit/>
          </a:bodyPr>
          <a:lstStyle>
            <a:lvl1pPr marL="457200" lvl="0" indent="-228600" algn="l">
              <a:lnSpc>
                <a:spcPct val="114578"/>
              </a:lnSpc>
              <a:spcBef>
                <a:spcPts val="1600"/>
              </a:spcBef>
              <a:spcAft>
                <a:spcPts val="0"/>
              </a:spcAft>
              <a:buSzPts val="6400"/>
              <a:buNone/>
              <a:defRPr sz="6400">
                <a:solidFill>
                  <a:schemeClr val="dk1"/>
                </a:solidFill>
                <a:latin typeface="Arial"/>
                <a:ea typeface="Arial"/>
                <a:cs typeface="Arial"/>
                <a:sym typeface="Arial"/>
              </a:defRPr>
            </a:lvl1pPr>
            <a:lvl2pPr marL="914400" lvl="1" indent="-228600" algn="l">
              <a:lnSpc>
                <a:spcPct val="100000"/>
              </a:lnSpc>
              <a:spcBef>
                <a:spcPts val="747"/>
              </a:spcBef>
              <a:spcAft>
                <a:spcPts val="0"/>
              </a:spcAft>
              <a:buSzPts val="3733"/>
              <a:buNone/>
              <a:defRPr/>
            </a:lvl2pPr>
            <a:lvl3pPr marL="1371600" lvl="2" indent="-228600" algn="l">
              <a:lnSpc>
                <a:spcPct val="100000"/>
              </a:lnSpc>
              <a:spcBef>
                <a:spcPts val="640"/>
              </a:spcBef>
              <a:spcAft>
                <a:spcPts val="0"/>
              </a:spcAft>
              <a:buSzPts val="3200"/>
              <a:buNone/>
              <a:defRPr/>
            </a:lvl3pPr>
            <a:lvl4pPr marL="1828800" lvl="3" indent="-228600" algn="l">
              <a:lnSpc>
                <a:spcPct val="100000"/>
              </a:lnSpc>
              <a:spcBef>
                <a:spcPts val="533"/>
              </a:spcBef>
              <a:spcAft>
                <a:spcPts val="0"/>
              </a:spcAft>
              <a:buSzPts val="2667"/>
              <a:buNone/>
              <a:defRPr/>
            </a:lvl4pPr>
            <a:lvl5pPr marL="2286000" lvl="4" indent="-228600" algn="l">
              <a:lnSpc>
                <a:spcPct val="100000"/>
              </a:lnSpc>
              <a:spcBef>
                <a:spcPts val="533"/>
              </a:spcBef>
              <a:spcAft>
                <a:spcPts val="0"/>
              </a:spcAft>
              <a:buSzPts val="2667"/>
              <a:buNone/>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4" name="Google Shape;14;p2"/>
          <p:cNvSpPr txBox="1">
            <a:spLocks noGrp="1"/>
          </p:cNvSpPr>
          <p:nvPr>
            <p:ph type="body" idx="2"/>
          </p:nvPr>
        </p:nvSpPr>
        <p:spPr>
          <a:xfrm>
            <a:off x="5327915" y="4485117"/>
            <a:ext cx="3072341" cy="86409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133"/>
              <a:buNone/>
              <a:defRPr sz="2133">
                <a:solidFill>
                  <a:schemeClr val="dk1"/>
                </a:solidFill>
                <a:latin typeface="Arial"/>
                <a:ea typeface="Arial"/>
                <a:cs typeface="Arial"/>
                <a:sym typeface="Arial"/>
              </a:defRPr>
            </a:lvl1pPr>
            <a:lvl2pPr marL="914400" lvl="1" indent="-228600" algn="l">
              <a:lnSpc>
                <a:spcPct val="100000"/>
              </a:lnSpc>
              <a:spcBef>
                <a:spcPts val="747"/>
              </a:spcBef>
              <a:spcAft>
                <a:spcPts val="0"/>
              </a:spcAft>
              <a:buSzPts val="3733"/>
              <a:buNone/>
              <a:defRPr>
                <a:latin typeface="Arial"/>
                <a:ea typeface="Arial"/>
                <a:cs typeface="Arial"/>
                <a:sym typeface="Arial"/>
              </a:defRPr>
            </a:lvl2pPr>
            <a:lvl3pPr marL="1371600" lvl="2" indent="-228600" algn="l">
              <a:lnSpc>
                <a:spcPct val="100000"/>
              </a:lnSpc>
              <a:spcBef>
                <a:spcPts val="640"/>
              </a:spcBef>
              <a:spcAft>
                <a:spcPts val="0"/>
              </a:spcAft>
              <a:buSzPts val="3200"/>
              <a:buNone/>
              <a:defRPr>
                <a:latin typeface="Arial"/>
                <a:ea typeface="Arial"/>
                <a:cs typeface="Arial"/>
                <a:sym typeface="Arial"/>
              </a:defRPr>
            </a:lvl3pPr>
            <a:lvl4pPr marL="1828800" lvl="3" indent="-228600" algn="l">
              <a:lnSpc>
                <a:spcPct val="100000"/>
              </a:lnSpc>
              <a:spcBef>
                <a:spcPts val="533"/>
              </a:spcBef>
              <a:spcAft>
                <a:spcPts val="0"/>
              </a:spcAft>
              <a:buSzPts val="2667"/>
              <a:buNone/>
              <a:defRPr>
                <a:latin typeface="Arial"/>
                <a:ea typeface="Arial"/>
                <a:cs typeface="Arial"/>
                <a:sym typeface="Arial"/>
              </a:defRPr>
            </a:lvl4pPr>
            <a:lvl5pPr marL="2286000" lvl="4" indent="-228600" algn="l">
              <a:lnSpc>
                <a:spcPct val="100000"/>
              </a:lnSpc>
              <a:spcBef>
                <a:spcPts val="533"/>
              </a:spcBef>
              <a:spcAft>
                <a:spcPts val="0"/>
              </a:spcAft>
              <a:buSzPts val="2667"/>
              <a:buNone/>
              <a:defRPr>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5" name="Google Shape;15;p2"/>
          <p:cNvPicPr preferRelativeResize="0"/>
          <p:nvPr/>
        </p:nvPicPr>
        <p:blipFill rotWithShape="1">
          <a:blip r:embed="rId2">
            <a:alphaModFix/>
          </a:blip>
          <a:srcRect/>
          <a:stretch/>
        </p:blipFill>
        <p:spPr>
          <a:xfrm>
            <a:off x="9936427" y="172665"/>
            <a:ext cx="2112235" cy="528059"/>
          </a:xfrm>
          <a:prstGeom prst="rect">
            <a:avLst/>
          </a:prstGeom>
          <a:noFill/>
          <a:ln>
            <a:noFill/>
          </a:ln>
        </p:spPr>
      </p:pic>
      <p:pic>
        <p:nvPicPr>
          <p:cNvPr id="16" name="Google Shape;16;p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472" y="99779"/>
            <a:ext cx="4706677" cy="6725500"/>
          </a:xfrm>
          <a:prstGeom prst="rect">
            <a:avLst/>
          </a:prstGeom>
          <a:noFill/>
          <a:ln>
            <a:noFill/>
          </a:ln>
        </p:spPr>
      </p:pic>
    </p:spTree>
    <p:extLst>
      <p:ext uri="{BB962C8B-B14F-4D97-AF65-F5344CB8AC3E}">
        <p14:creationId xmlns:p14="http://schemas.microsoft.com/office/powerpoint/2010/main" val="18076073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623392" y="1797052"/>
            <a:ext cx="10752667" cy="403224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9166D"/>
              </a:buClr>
              <a:buSzPts val="3200"/>
              <a:buFont typeface="Arial"/>
              <a:buChar char="•"/>
              <a:defRPr sz="3200">
                <a:solidFill>
                  <a:srgbClr val="54595F"/>
                </a:solidFill>
              </a:defRPr>
            </a:lvl1pPr>
            <a:lvl2pPr marL="914400" lvl="1" indent="-397954" algn="l">
              <a:lnSpc>
                <a:spcPct val="100000"/>
              </a:lnSpc>
              <a:spcBef>
                <a:spcPts val="533"/>
              </a:spcBef>
              <a:spcAft>
                <a:spcPts val="0"/>
              </a:spcAft>
              <a:buClr>
                <a:srgbClr val="49166D"/>
              </a:buClr>
              <a:buSzPts val="2667"/>
              <a:buFont typeface="Arial"/>
              <a:buChar char="•"/>
              <a:defRPr sz="2667">
                <a:solidFill>
                  <a:srgbClr val="54595F"/>
                </a:solidFill>
              </a:defRPr>
            </a:lvl2pPr>
            <a:lvl3pPr marL="1371600" lvl="2" indent="-381000" algn="l">
              <a:lnSpc>
                <a:spcPct val="100000"/>
              </a:lnSpc>
              <a:spcBef>
                <a:spcPts val="480"/>
              </a:spcBef>
              <a:spcAft>
                <a:spcPts val="0"/>
              </a:spcAft>
              <a:buClr>
                <a:srgbClr val="49166D"/>
              </a:buClr>
              <a:buSzPts val="2400"/>
              <a:buFont typeface="Arial"/>
              <a:buChar char="•"/>
              <a:defRPr sz="2400">
                <a:solidFill>
                  <a:srgbClr val="54595F"/>
                </a:solidFill>
              </a:defRPr>
            </a:lvl3pPr>
            <a:lvl4pPr marL="1828800" lvl="3" indent="-364045" algn="l">
              <a:lnSpc>
                <a:spcPct val="100000"/>
              </a:lnSpc>
              <a:spcBef>
                <a:spcPts val="427"/>
              </a:spcBef>
              <a:spcAft>
                <a:spcPts val="0"/>
              </a:spcAft>
              <a:buClr>
                <a:srgbClr val="49166D"/>
              </a:buClr>
              <a:buSzPts val="2133"/>
              <a:buFont typeface="Arial"/>
              <a:buChar char="•"/>
              <a:defRPr sz="2133">
                <a:solidFill>
                  <a:srgbClr val="54595F"/>
                </a:solidFill>
              </a:defRPr>
            </a:lvl4pPr>
            <a:lvl5pPr marL="2286000" lvl="4" indent="-347154" algn="l">
              <a:lnSpc>
                <a:spcPct val="100000"/>
              </a:lnSpc>
              <a:spcBef>
                <a:spcPts val="373"/>
              </a:spcBef>
              <a:spcAft>
                <a:spcPts val="0"/>
              </a:spcAft>
              <a:buClr>
                <a:srgbClr val="49166D"/>
              </a:buClr>
              <a:buSzPts val="1867"/>
              <a:buFont typeface="Arial"/>
              <a:buChar char="•"/>
              <a:defRPr sz="1867">
                <a:solidFill>
                  <a:srgbClr val="54595F"/>
                </a:solidFill>
              </a:defRPr>
            </a:lvl5pPr>
            <a:lvl6pPr marL="2743200" lvl="5" indent="-228600" algn="l">
              <a:lnSpc>
                <a:spcPct val="100000"/>
              </a:lnSpc>
              <a:spcBef>
                <a:spcPts val="320"/>
              </a:spcBef>
              <a:spcAft>
                <a:spcPts val="0"/>
              </a:spcAft>
              <a:buSzPts val="1600"/>
              <a:buNone/>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19" name="Google Shape;19;p3"/>
          <p:cNvSpPr txBox="1">
            <a:spLocks noGrp="1"/>
          </p:cNvSpPr>
          <p:nvPr>
            <p:ph type="body" idx="2"/>
          </p:nvPr>
        </p:nvSpPr>
        <p:spPr>
          <a:xfrm>
            <a:off x="623392" y="740702"/>
            <a:ext cx="7812395" cy="83330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960"/>
              </a:spcBef>
              <a:spcAft>
                <a:spcPts val="0"/>
              </a:spcAft>
              <a:buSzPts val="4800"/>
              <a:buNone/>
              <a:defRPr sz="4800">
                <a:solidFill>
                  <a:schemeClr val="dk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0" name="Google Shape;20;p3"/>
          <p:cNvPicPr preferRelativeResize="0"/>
          <p:nvPr/>
        </p:nvPicPr>
        <p:blipFill rotWithShape="1">
          <a:blip r:embed="rId2">
            <a:alphaModFix/>
          </a:blip>
          <a:srcRect/>
          <a:stretch/>
        </p:blipFill>
        <p:spPr>
          <a:xfrm>
            <a:off x="10620200" y="184000"/>
            <a:ext cx="1408000" cy="352000"/>
          </a:xfrm>
          <a:prstGeom prst="rect">
            <a:avLst/>
          </a:prstGeom>
          <a:noFill/>
          <a:ln>
            <a:noFill/>
          </a:ln>
        </p:spPr>
      </p:pic>
      <p:sp>
        <p:nvSpPr>
          <p:cNvPr id="21" name="Google Shape;21;p3"/>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22" name="Google Shape;22;p3"/>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23" name="Google Shape;23;p3"/>
          <p:cNvPicPr preferRelativeResize="0"/>
          <p:nvPr/>
        </p:nvPicPr>
        <p:blipFill rotWithShape="1">
          <a:blip r:embed="rId3">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1932952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Wide Image">
  <p:cSld name="Wide Image">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815414" y="838333"/>
            <a:ext cx="10561173" cy="5182956"/>
          </a:xfrm>
          <a:prstGeom prst="rect">
            <a:avLst/>
          </a:prstGeom>
          <a:noFill/>
          <a:ln>
            <a:noFill/>
          </a:ln>
        </p:spPr>
      </p:sp>
      <p:sp>
        <p:nvSpPr>
          <p:cNvPr id="26" name="Google Shape;26;p4"/>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27" name="Google Shape;27;p4"/>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28" name="Google Shape;28;p4"/>
          <p:cNvPicPr preferRelativeResize="0"/>
          <p:nvPr/>
        </p:nvPicPr>
        <p:blipFill rotWithShape="1">
          <a:blip r:embed="rId2">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2909025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urple Background - Plain">
  <p:cSld name="Purple Background - Plain">
    <p:spTree>
      <p:nvGrpSpPr>
        <p:cNvPr id="1" name="Shape 29"/>
        <p:cNvGrpSpPr/>
        <p:nvPr/>
      </p:nvGrpSpPr>
      <p:grpSpPr>
        <a:xfrm>
          <a:off x="0" y="0"/>
          <a:ext cx="0" cy="0"/>
          <a:chOff x="0" y="0"/>
          <a:chExt cx="0" cy="0"/>
        </a:xfrm>
      </p:grpSpPr>
      <p:sp>
        <p:nvSpPr>
          <p:cNvPr id="30" name="Google Shape;30;p5"/>
          <p:cNvSpPr txBox="1"/>
          <p:nvPr/>
        </p:nvSpPr>
        <p:spPr>
          <a:xfrm>
            <a:off x="11664619" y="6481598"/>
            <a:ext cx="576064" cy="307722"/>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FFFFFF"/>
                </a:solidFill>
                <a:latin typeface="Arial"/>
                <a:ea typeface="Arial"/>
                <a:cs typeface="Arial"/>
                <a:sym typeface="Arial"/>
              </a:rPr>
              <a:t>‹#›</a:t>
            </a:fld>
            <a:endParaRPr sz="12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5248951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9991808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4609655" y="2276873"/>
            <a:ext cx="6720747" cy="341763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Font typeface="Arial"/>
              <a:buChar char="•"/>
              <a:defRPr sz="2400">
                <a:solidFill>
                  <a:srgbClr val="54595F"/>
                </a:solidFill>
                <a:latin typeface="Arial"/>
                <a:ea typeface="Arial"/>
                <a:cs typeface="Arial"/>
                <a:sym typeface="Arial"/>
              </a:defRPr>
            </a:lvl1pPr>
            <a:lvl2pPr marL="914400" lvl="1" indent="-228600" algn="l">
              <a:lnSpc>
                <a:spcPct val="100000"/>
              </a:lnSpc>
              <a:spcBef>
                <a:spcPts val="800"/>
              </a:spcBef>
              <a:spcAft>
                <a:spcPts val="0"/>
              </a:spcAft>
              <a:buSzPts val="2400"/>
              <a:buNone/>
              <a:defRPr sz="2400"/>
            </a:lvl2pPr>
            <a:lvl3pPr marL="1371600" lvl="2" indent="-228600" algn="l">
              <a:lnSpc>
                <a:spcPct val="100000"/>
              </a:lnSpc>
              <a:spcBef>
                <a:spcPts val="427"/>
              </a:spcBef>
              <a:spcAft>
                <a:spcPts val="0"/>
              </a:spcAft>
              <a:buSzPts val="2133"/>
              <a:buNone/>
              <a:defRPr sz="2133"/>
            </a:lvl3pPr>
            <a:lvl4pPr marL="1828800" lvl="3" indent="-228600" algn="l">
              <a:lnSpc>
                <a:spcPct val="100000"/>
              </a:lnSpc>
              <a:spcBef>
                <a:spcPts val="373"/>
              </a:spcBef>
              <a:spcAft>
                <a:spcPts val="0"/>
              </a:spcAft>
              <a:buSzPts val="1867"/>
              <a:buNone/>
              <a:defRPr sz="1867"/>
            </a:lvl4pPr>
            <a:lvl5pPr marL="2286000" lvl="4" indent="-228600" algn="l">
              <a:lnSpc>
                <a:spcPct val="100000"/>
              </a:lnSpc>
              <a:spcBef>
                <a:spcPts val="373"/>
              </a:spcBef>
              <a:spcAft>
                <a:spcPts val="0"/>
              </a:spcAft>
              <a:buSzPts val="1867"/>
              <a:buNone/>
              <a:defRPr sz="1867"/>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9" name="Google Shape;39;p7"/>
          <p:cNvSpPr txBox="1">
            <a:spLocks noGrp="1"/>
          </p:cNvSpPr>
          <p:nvPr>
            <p:ph type="title"/>
          </p:nvPr>
        </p:nvSpPr>
        <p:spPr>
          <a:xfrm>
            <a:off x="4609655" y="1028733"/>
            <a:ext cx="6720747" cy="96010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0" name="Google Shape;40;p7"/>
          <p:cNvPicPr preferRelativeResize="0"/>
          <p:nvPr/>
        </p:nvPicPr>
        <p:blipFill rotWithShape="1">
          <a:blip r:embed="rId2">
            <a:alphaModFix/>
          </a:blip>
          <a:srcRect/>
          <a:stretch/>
        </p:blipFill>
        <p:spPr>
          <a:xfrm>
            <a:off x="10620200" y="184000"/>
            <a:ext cx="1408000" cy="352000"/>
          </a:xfrm>
          <a:prstGeom prst="rect">
            <a:avLst/>
          </a:prstGeom>
          <a:noFill/>
          <a:ln>
            <a:noFill/>
          </a:ln>
        </p:spPr>
      </p:pic>
      <p:sp>
        <p:nvSpPr>
          <p:cNvPr id="41" name="Google Shape;41;p7"/>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42" name="Google Shape;42;p7"/>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43" name="Google Shape;43;p7"/>
          <p:cNvPicPr preferRelativeResize="0"/>
          <p:nvPr/>
        </p:nvPicPr>
        <p:blipFill rotWithShape="1">
          <a:blip r:embed="rId3" cstate="hqprint">
            <a:alphaModFix/>
            <a:extLst>
              <a:ext uri="{28A0092B-C50C-407E-A947-70E740481C1C}">
                <a14:useLocalDpi xmlns:a14="http://schemas.microsoft.com/office/drawing/2010/main"/>
              </a:ext>
            </a:extLst>
          </a:blip>
          <a:srcRect t="-1"/>
          <a:stretch/>
        </p:blipFill>
        <p:spPr>
          <a:xfrm rot="445257">
            <a:off x="338354" y="455028"/>
            <a:ext cx="3366924" cy="6211552"/>
          </a:xfrm>
          <a:prstGeom prst="rect">
            <a:avLst/>
          </a:prstGeom>
          <a:noFill/>
          <a:ln>
            <a:noFill/>
          </a:ln>
        </p:spPr>
      </p:pic>
    </p:spTree>
    <p:extLst>
      <p:ext uri="{BB962C8B-B14F-4D97-AF65-F5344CB8AC3E}">
        <p14:creationId xmlns:p14="http://schemas.microsoft.com/office/powerpoint/2010/main" val="28766063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ubtitle - 4">
  <p:cSld name="Subtitle - 4">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384033" y="1260819"/>
            <a:ext cx="5807968" cy="5597181"/>
          </a:xfrm>
          <a:prstGeom prst="rect">
            <a:avLst/>
          </a:prstGeom>
          <a:noFill/>
          <a:ln>
            <a:noFill/>
          </a:ln>
        </p:spPr>
      </p:pic>
      <p:sp>
        <p:nvSpPr>
          <p:cNvPr id="46" name="Google Shape;46;p8"/>
          <p:cNvSpPr txBox="1">
            <a:spLocks noGrp="1"/>
          </p:cNvSpPr>
          <p:nvPr>
            <p:ph type="title"/>
          </p:nvPr>
        </p:nvSpPr>
        <p:spPr>
          <a:xfrm>
            <a:off x="911424" y="3525011"/>
            <a:ext cx="5856651" cy="2016224"/>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5333"/>
              <a:buFont typeface="Arial"/>
              <a:buNone/>
              <a:defRPr sz="5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48" name="Google Shape;48;p8"/>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49" name="Google Shape;49;p8"/>
          <p:cNvPicPr preferRelativeResize="0"/>
          <p:nvPr/>
        </p:nvPicPr>
        <p:blipFill rotWithShape="1">
          <a:blip r:embed="rId3">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22085179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 2">
  <p:cSld name="Title and Content - 2">
    <p:spTree>
      <p:nvGrpSpPr>
        <p:cNvPr id="1" name="Shape 50"/>
        <p:cNvGrpSpPr/>
        <p:nvPr/>
      </p:nvGrpSpPr>
      <p:grpSpPr>
        <a:xfrm>
          <a:off x="0" y="0"/>
          <a:ext cx="0" cy="0"/>
          <a:chOff x="0" y="0"/>
          <a:chExt cx="0" cy="0"/>
        </a:xfrm>
      </p:grpSpPr>
      <p:sp>
        <p:nvSpPr>
          <p:cNvPr id="51" name="Google Shape;51;p9"/>
          <p:cNvSpPr txBox="1">
            <a:spLocks noGrp="1"/>
          </p:cNvSpPr>
          <p:nvPr>
            <p:ph type="body" idx="1"/>
          </p:nvPr>
        </p:nvSpPr>
        <p:spPr>
          <a:xfrm>
            <a:off x="623392" y="1797052"/>
            <a:ext cx="8928992" cy="403224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9166D"/>
              </a:buClr>
              <a:buSzPts val="3200"/>
              <a:buFont typeface="Arial"/>
              <a:buChar char="•"/>
              <a:defRPr sz="3200">
                <a:solidFill>
                  <a:srgbClr val="54595F"/>
                </a:solidFill>
              </a:defRPr>
            </a:lvl1pPr>
            <a:lvl2pPr marL="914400" lvl="1" indent="-397954" algn="l">
              <a:lnSpc>
                <a:spcPct val="100000"/>
              </a:lnSpc>
              <a:spcBef>
                <a:spcPts val="533"/>
              </a:spcBef>
              <a:spcAft>
                <a:spcPts val="0"/>
              </a:spcAft>
              <a:buClr>
                <a:srgbClr val="49166D"/>
              </a:buClr>
              <a:buSzPts val="2667"/>
              <a:buFont typeface="Arial"/>
              <a:buChar char="•"/>
              <a:defRPr sz="2667">
                <a:solidFill>
                  <a:srgbClr val="54595F"/>
                </a:solidFill>
              </a:defRPr>
            </a:lvl2pPr>
            <a:lvl3pPr marL="1371600" lvl="2" indent="-381000" algn="l">
              <a:lnSpc>
                <a:spcPct val="100000"/>
              </a:lnSpc>
              <a:spcBef>
                <a:spcPts val="480"/>
              </a:spcBef>
              <a:spcAft>
                <a:spcPts val="0"/>
              </a:spcAft>
              <a:buClr>
                <a:srgbClr val="49166D"/>
              </a:buClr>
              <a:buSzPts val="2400"/>
              <a:buFont typeface="Arial"/>
              <a:buChar char="•"/>
              <a:defRPr sz="2400">
                <a:solidFill>
                  <a:srgbClr val="54595F"/>
                </a:solidFill>
              </a:defRPr>
            </a:lvl3pPr>
            <a:lvl4pPr marL="1828800" lvl="3" indent="-364045" algn="l">
              <a:lnSpc>
                <a:spcPct val="100000"/>
              </a:lnSpc>
              <a:spcBef>
                <a:spcPts val="427"/>
              </a:spcBef>
              <a:spcAft>
                <a:spcPts val="0"/>
              </a:spcAft>
              <a:buClr>
                <a:srgbClr val="49166D"/>
              </a:buClr>
              <a:buSzPts val="2133"/>
              <a:buFont typeface="Arial"/>
              <a:buChar char="•"/>
              <a:defRPr sz="2133">
                <a:solidFill>
                  <a:srgbClr val="54595F"/>
                </a:solidFill>
              </a:defRPr>
            </a:lvl4pPr>
            <a:lvl5pPr marL="2286000" lvl="4" indent="-347154" algn="l">
              <a:lnSpc>
                <a:spcPct val="100000"/>
              </a:lnSpc>
              <a:spcBef>
                <a:spcPts val="373"/>
              </a:spcBef>
              <a:spcAft>
                <a:spcPts val="0"/>
              </a:spcAft>
              <a:buClr>
                <a:srgbClr val="49166D"/>
              </a:buClr>
              <a:buSzPts val="1867"/>
              <a:buFont typeface="Arial"/>
              <a:buChar char="•"/>
              <a:defRPr sz="1867">
                <a:solidFill>
                  <a:srgbClr val="54595F"/>
                </a:solidFill>
              </a:defRPr>
            </a:lvl5pPr>
            <a:lvl6pPr marL="2743200" lvl="5" indent="-228600" algn="l">
              <a:lnSpc>
                <a:spcPct val="100000"/>
              </a:lnSpc>
              <a:spcBef>
                <a:spcPts val="320"/>
              </a:spcBef>
              <a:spcAft>
                <a:spcPts val="0"/>
              </a:spcAft>
              <a:buSzPts val="1600"/>
              <a:buNone/>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2" name="Google Shape;52;p9"/>
          <p:cNvSpPr txBox="1">
            <a:spLocks noGrp="1"/>
          </p:cNvSpPr>
          <p:nvPr>
            <p:ph type="body" idx="2"/>
          </p:nvPr>
        </p:nvSpPr>
        <p:spPr>
          <a:xfrm>
            <a:off x="623392" y="740702"/>
            <a:ext cx="7812395" cy="83330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960"/>
              </a:spcBef>
              <a:spcAft>
                <a:spcPts val="0"/>
              </a:spcAft>
              <a:buSzPts val="4800"/>
              <a:buNone/>
              <a:defRPr sz="4800">
                <a:solidFill>
                  <a:schemeClr val="dk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3" name="Google Shape;53;p9"/>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54" name="Google Shape;54;p9"/>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55" name="Google Shape;55;p9"/>
          <p:cNvPicPr preferRelativeResize="0"/>
          <p:nvPr/>
        </p:nvPicPr>
        <p:blipFill rotWithShape="1">
          <a:blip r:embed="rId2">
            <a:alphaModFix/>
          </a:blip>
          <a:srcRect/>
          <a:stretch/>
        </p:blipFill>
        <p:spPr>
          <a:xfrm>
            <a:off x="10628462" y="188131"/>
            <a:ext cx="1391477" cy="347869"/>
          </a:xfrm>
          <a:prstGeom prst="rect">
            <a:avLst/>
          </a:prstGeom>
          <a:noFill/>
          <a:ln>
            <a:noFill/>
          </a:ln>
        </p:spPr>
      </p:pic>
      <p:pic>
        <p:nvPicPr>
          <p:cNvPr id="56" name="Google Shape;56;p9"/>
          <p:cNvPicPr preferRelativeResize="0"/>
          <p:nvPr/>
        </p:nvPicPr>
        <p:blipFill rotWithShape="1">
          <a:blip r:embed="rId3" cstate="hqprint">
            <a:alphaModFix/>
            <a:extLst>
              <a:ext uri="{28A0092B-C50C-407E-A947-70E740481C1C}">
                <a14:useLocalDpi xmlns:a14="http://schemas.microsoft.com/office/drawing/2010/main"/>
              </a:ext>
            </a:extLst>
          </a:blip>
          <a:srcRect t="-294"/>
          <a:stretch/>
        </p:blipFill>
        <p:spPr>
          <a:xfrm>
            <a:off x="9032643" y="1157355"/>
            <a:ext cx="3168352" cy="5702908"/>
          </a:xfrm>
          <a:prstGeom prst="rect">
            <a:avLst/>
          </a:prstGeom>
          <a:noFill/>
          <a:ln>
            <a:noFill/>
          </a:ln>
        </p:spPr>
      </p:pic>
    </p:spTree>
    <p:extLst>
      <p:ext uri="{BB962C8B-B14F-4D97-AF65-F5344CB8AC3E}">
        <p14:creationId xmlns:p14="http://schemas.microsoft.com/office/powerpoint/2010/main" val="7951238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 3">
  <p:cSld name="Title and Content - 3">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880383" y="1797052"/>
            <a:ext cx="4992291" cy="403224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9166D"/>
              </a:buClr>
              <a:buSzPts val="3200"/>
              <a:buFont typeface="Arial"/>
              <a:buChar char="•"/>
              <a:defRPr sz="3200">
                <a:solidFill>
                  <a:srgbClr val="54595F"/>
                </a:solidFill>
              </a:defRPr>
            </a:lvl1pPr>
            <a:lvl2pPr marL="914400" lvl="1" indent="-397954" algn="l">
              <a:lnSpc>
                <a:spcPct val="100000"/>
              </a:lnSpc>
              <a:spcBef>
                <a:spcPts val="533"/>
              </a:spcBef>
              <a:spcAft>
                <a:spcPts val="0"/>
              </a:spcAft>
              <a:buClr>
                <a:srgbClr val="49166D"/>
              </a:buClr>
              <a:buSzPts val="2667"/>
              <a:buFont typeface="Arial"/>
              <a:buChar char="•"/>
              <a:defRPr sz="2667">
                <a:solidFill>
                  <a:srgbClr val="54595F"/>
                </a:solidFill>
              </a:defRPr>
            </a:lvl2pPr>
            <a:lvl3pPr marL="1371600" lvl="2" indent="-381000" algn="l">
              <a:lnSpc>
                <a:spcPct val="100000"/>
              </a:lnSpc>
              <a:spcBef>
                <a:spcPts val="480"/>
              </a:spcBef>
              <a:spcAft>
                <a:spcPts val="0"/>
              </a:spcAft>
              <a:buClr>
                <a:srgbClr val="49166D"/>
              </a:buClr>
              <a:buSzPts val="2400"/>
              <a:buFont typeface="Arial"/>
              <a:buChar char="•"/>
              <a:defRPr sz="2400">
                <a:solidFill>
                  <a:srgbClr val="54595F"/>
                </a:solidFill>
              </a:defRPr>
            </a:lvl3pPr>
            <a:lvl4pPr marL="1828800" lvl="3" indent="-364045" algn="l">
              <a:lnSpc>
                <a:spcPct val="100000"/>
              </a:lnSpc>
              <a:spcBef>
                <a:spcPts val="427"/>
              </a:spcBef>
              <a:spcAft>
                <a:spcPts val="0"/>
              </a:spcAft>
              <a:buClr>
                <a:srgbClr val="49166D"/>
              </a:buClr>
              <a:buSzPts val="2133"/>
              <a:buFont typeface="Arial"/>
              <a:buChar char="•"/>
              <a:defRPr sz="2133">
                <a:solidFill>
                  <a:srgbClr val="54595F"/>
                </a:solidFill>
              </a:defRPr>
            </a:lvl4pPr>
            <a:lvl5pPr marL="2286000" lvl="4" indent="-347154" algn="l">
              <a:lnSpc>
                <a:spcPct val="100000"/>
              </a:lnSpc>
              <a:spcBef>
                <a:spcPts val="373"/>
              </a:spcBef>
              <a:spcAft>
                <a:spcPts val="0"/>
              </a:spcAft>
              <a:buClr>
                <a:srgbClr val="49166D"/>
              </a:buClr>
              <a:buSzPts val="1867"/>
              <a:buFont typeface="Arial"/>
              <a:buChar char="•"/>
              <a:defRPr sz="1867">
                <a:solidFill>
                  <a:srgbClr val="54595F"/>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9" name="Google Shape;59;p10"/>
          <p:cNvSpPr txBox="1">
            <a:spLocks noGrp="1"/>
          </p:cNvSpPr>
          <p:nvPr>
            <p:ph type="body" idx="2"/>
          </p:nvPr>
        </p:nvSpPr>
        <p:spPr>
          <a:xfrm>
            <a:off x="6288285" y="1796820"/>
            <a:ext cx="4992291" cy="403224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9166D"/>
              </a:buClr>
              <a:buSzPts val="3200"/>
              <a:buFont typeface="Arial"/>
              <a:buChar char="•"/>
              <a:defRPr sz="3200">
                <a:solidFill>
                  <a:srgbClr val="54595F"/>
                </a:solidFill>
              </a:defRPr>
            </a:lvl1pPr>
            <a:lvl2pPr marL="914400" lvl="1" indent="-397954" algn="l">
              <a:lnSpc>
                <a:spcPct val="100000"/>
              </a:lnSpc>
              <a:spcBef>
                <a:spcPts val="533"/>
              </a:spcBef>
              <a:spcAft>
                <a:spcPts val="0"/>
              </a:spcAft>
              <a:buClr>
                <a:srgbClr val="49166D"/>
              </a:buClr>
              <a:buSzPts val="2667"/>
              <a:buFont typeface="Arial"/>
              <a:buChar char="•"/>
              <a:defRPr sz="2667">
                <a:solidFill>
                  <a:srgbClr val="54595F"/>
                </a:solidFill>
              </a:defRPr>
            </a:lvl2pPr>
            <a:lvl3pPr marL="1371600" lvl="2" indent="-381000" algn="l">
              <a:lnSpc>
                <a:spcPct val="100000"/>
              </a:lnSpc>
              <a:spcBef>
                <a:spcPts val="480"/>
              </a:spcBef>
              <a:spcAft>
                <a:spcPts val="0"/>
              </a:spcAft>
              <a:buClr>
                <a:srgbClr val="49166D"/>
              </a:buClr>
              <a:buSzPts val="2400"/>
              <a:buFont typeface="Arial"/>
              <a:buChar char="•"/>
              <a:defRPr sz="2400">
                <a:solidFill>
                  <a:srgbClr val="54595F"/>
                </a:solidFill>
              </a:defRPr>
            </a:lvl3pPr>
            <a:lvl4pPr marL="1828800" lvl="3" indent="-364045" algn="l">
              <a:lnSpc>
                <a:spcPct val="100000"/>
              </a:lnSpc>
              <a:spcBef>
                <a:spcPts val="427"/>
              </a:spcBef>
              <a:spcAft>
                <a:spcPts val="0"/>
              </a:spcAft>
              <a:buClr>
                <a:srgbClr val="49166D"/>
              </a:buClr>
              <a:buSzPts val="2133"/>
              <a:buFont typeface="Arial"/>
              <a:buChar char="•"/>
              <a:defRPr sz="2133">
                <a:solidFill>
                  <a:srgbClr val="54595F"/>
                </a:solidFill>
              </a:defRPr>
            </a:lvl4pPr>
            <a:lvl5pPr marL="2286000" lvl="4" indent="-347154" algn="l">
              <a:lnSpc>
                <a:spcPct val="100000"/>
              </a:lnSpc>
              <a:spcBef>
                <a:spcPts val="373"/>
              </a:spcBef>
              <a:spcAft>
                <a:spcPts val="0"/>
              </a:spcAft>
              <a:buClr>
                <a:srgbClr val="49166D"/>
              </a:buClr>
              <a:buSzPts val="1867"/>
              <a:buFont typeface="Arial"/>
              <a:buChar char="•"/>
              <a:defRPr sz="1867">
                <a:solidFill>
                  <a:srgbClr val="54595F"/>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0" name="Google Shape;60;p10"/>
          <p:cNvSpPr txBox="1">
            <a:spLocks noGrp="1"/>
          </p:cNvSpPr>
          <p:nvPr>
            <p:ph type="body" idx="3"/>
          </p:nvPr>
        </p:nvSpPr>
        <p:spPr>
          <a:xfrm>
            <a:off x="623392" y="740702"/>
            <a:ext cx="7812395" cy="833308"/>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960"/>
              </a:spcBef>
              <a:spcAft>
                <a:spcPts val="0"/>
              </a:spcAft>
              <a:buClr>
                <a:srgbClr val="49166D"/>
              </a:buClr>
              <a:buSzPts val="4800"/>
              <a:buFont typeface="Arial"/>
              <a:buNone/>
              <a:defRPr sz="4800">
                <a:solidFill>
                  <a:schemeClr val="dk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1" name="Google Shape;61;p10"/>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62" name="Google Shape;62;p10"/>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63" name="Google Shape;63;p10"/>
          <p:cNvPicPr preferRelativeResize="0"/>
          <p:nvPr/>
        </p:nvPicPr>
        <p:blipFill rotWithShape="1">
          <a:blip r:embed="rId2">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37362528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ubtitle - 1">
  <p:cSld name="Subtitle - 1">
    <p:spTree>
      <p:nvGrpSpPr>
        <p:cNvPr id="1" name="Shape 64"/>
        <p:cNvGrpSpPr/>
        <p:nvPr/>
      </p:nvGrpSpPr>
      <p:grpSpPr>
        <a:xfrm>
          <a:off x="0" y="0"/>
          <a:ext cx="0" cy="0"/>
          <a:chOff x="0" y="0"/>
          <a:chExt cx="0" cy="0"/>
        </a:xfrm>
      </p:grpSpPr>
      <p:pic>
        <p:nvPicPr>
          <p:cNvPr id="65" name="Google Shape;65;p11"/>
          <p:cNvPicPr preferRelativeResize="0"/>
          <p:nvPr/>
        </p:nvPicPr>
        <p:blipFill rotWithShape="1">
          <a:blip r:embed="rId2">
            <a:alphaModFix/>
          </a:blip>
          <a:srcRect/>
          <a:stretch/>
        </p:blipFill>
        <p:spPr>
          <a:xfrm>
            <a:off x="7728181" y="395154"/>
            <a:ext cx="4463819" cy="6192085"/>
          </a:xfrm>
          <a:prstGeom prst="rect">
            <a:avLst/>
          </a:prstGeom>
          <a:noFill/>
          <a:ln>
            <a:noFill/>
          </a:ln>
        </p:spPr>
      </p:pic>
      <p:sp>
        <p:nvSpPr>
          <p:cNvPr id="66" name="Google Shape;66;p11"/>
          <p:cNvSpPr txBox="1">
            <a:spLocks noGrp="1"/>
          </p:cNvSpPr>
          <p:nvPr>
            <p:ph type="title"/>
          </p:nvPr>
        </p:nvSpPr>
        <p:spPr>
          <a:xfrm>
            <a:off x="911424" y="3525011"/>
            <a:ext cx="5856651" cy="2016224"/>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5333"/>
              <a:buFont typeface="Arial"/>
              <a:buNone/>
              <a:defRPr sz="5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68" name="Google Shape;68;p11"/>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69" name="Google Shape;69;p11"/>
          <p:cNvPicPr preferRelativeResize="0"/>
          <p:nvPr/>
        </p:nvPicPr>
        <p:blipFill rotWithShape="1">
          <a:blip r:embed="rId3">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401469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D51E-F7F1-EF2A-668D-6217450E29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2BA20-E061-FCBF-9702-6661CC960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78CD36-8E3D-5942-D402-A1715A9E8088}"/>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3453FA78-798B-6D97-AB38-BDC03240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B321B-2E6B-608F-CA3F-E0A719928604}"/>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223947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ubtitle - 2">
  <p:cSld name="Subtitle - 2">
    <p:spTree>
      <p:nvGrpSpPr>
        <p:cNvPr id="1" name="Shape 70"/>
        <p:cNvGrpSpPr/>
        <p:nvPr/>
      </p:nvGrpSpPr>
      <p:grpSpPr>
        <a:xfrm>
          <a:off x="0" y="0"/>
          <a:ext cx="0" cy="0"/>
          <a:chOff x="0" y="0"/>
          <a:chExt cx="0" cy="0"/>
        </a:xfrm>
      </p:grpSpPr>
      <p:pic>
        <p:nvPicPr>
          <p:cNvPr id="71" name="Google Shape;71;p1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5648588" cy="4655161"/>
          </a:xfrm>
          <a:prstGeom prst="rect">
            <a:avLst/>
          </a:prstGeom>
          <a:noFill/>
          <a:ln>
            <a:noFill/>
          </a:ln>
        </p:spPr>
      </p:pic>
      <p:sp>
        <p:nvSpPr>
          <p:cNvPr id="72" name="Google Shape;72;p12"/>
          <p:cNvSpPr txBox="1">
            <a:spLocks noGrp="1"/>
          </p:cNvSpPr>
          <p:nvPr>
            <p:ph type="body" idx="1"/>
          </p:nvPr>
        </p:nvSpPr>
        <p:spPr>
          <a:xfrm>
            <a:off x="4791200" y="3813043"/>
            <a:ext cx="6296331" cy="1824203"/>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1067"/>
              </a:spcBef>
              <a:spcAft>
                <a:spcPts val="0"/>
              </a:spcAft>
              <a:buSzPts val="5333"/>
              <a:buNone/>
              <a:defRPr sz="5333">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3" name="Google Shape;73;p12"/>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74" name="Google Shape;74;p12"/>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75" name="Google Shape;75;p12"/>
          <p:cNvPicPr preferRelativeResize="0"/>
          <p:nvPr/>
        </p:nvPicPr>
        <p:blipFill rotWithShape="1">
          <a:blip r:embed="rId3">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33375306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ubtitle - 3">
  <p:cSld name="Subtitle - 3">
    <p:spTree>
      <p:nvGrpSpPr>
        <p:cNvPr id="1" name="Shape 76"/>
        <p:cNvGrpSpPr/>
        <p:nvPr/>
      </p:nvGrpSpPr>
      <p:grpSpPr>
        <a:xfrm>
          <a:off x="0" y="0"/>
          <a:ext cx="0" cy="0"/>
          <a:chOff x="0" y="0"/>
          <a:chExt cx="0" cy="0"/>
        </a:xfrm>
      </p:grpSpPr>
      <p:pic>
        <p:nvPicPr>
          <p:cNvPr id="77" name="Google Shape;77;p13"/>
          <p:cNvPicPr preferRelativeResize="0"/>
          <p:nvPr/>
        </p:nvPicPr>
        <p:blipFill rotWithShape="1">
          <a:blip r:embed="rId2">
            <a:alphaModFix/>
          </a:blip>
          <a:srcRect/>
          <a:stretch/>
        </p:blipFill>
        <p:spPr>
          <a:xfrm>
            <a:off x="0" y="356659"/>
            <a:ext cx="5009208" cy="6501341"/>
          </a:xfrm>
          <a:prstGeom prst="rect">
            <a:avLst/>
          </a:prstGeom>
          <a:noFill/>
          <a:ln>
            <a:noFill/>
          </a:ln>
        </p:spPr>
      </p:pic>
      <p:sp>
        <p:nvSpPr>
          <p:cNvPr id="78" name="Google Shape;78;p13"/>
          <p:cNvSpPr txBox="1">
            <a:spLocks noGrp="1"/>
          </p:cNvSpPr>
          <p:nvPr>
            <p:ph type="body" idx="1"/>
          </p:nvPr>
        </p:nvSpPr>
        <p:spPr>
          <a:xfrm>
            <a:off x="4632999" y="3813043"/>
            <a:ext cx="6431691" cy="1784435"/>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1067"/>
              </a:spcBef>
              <a:spcAft>
                <a:spcPts val="0"/>
              </a:spcAft>
              <a:buSzPts val="5333"/>
              <a:buNone/>
              <a:defRPr sz="5333">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9" name="Google Shape;79;p13"/>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80" name="Google Shape;80;p13"/>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81" name="Google Shape;81;p13"/>
          <p:cNvPicPr preferRelativeResize="0"/>
          <p:nvPr/>
        </p:nvPicPr>
        <p:blipFill rotWithShape="1">
          <a:blip r:embed="rId3">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41842785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82"/>
        <p:cNvGrpSpPr/>
        <p:nvPr/>
      </p:nvGrpSpPr>
      <p:grpSpPr>
        <a:xfrm>
          <a:off x="0" y="0"/>
          <a:ext cx="0" cy="0"/>
          <a:chOff x="0" y="0"/>
          <a:chExt cx="0" cy="0"/>
        </a:xfrm>
      </p:grpSpPr>
      <p:pic>
        <p:nvPicPr>
          <p:cNvPr id="83" name="Google Shape;83;p14"/>
          <p:cNvPicPr preferRelativeResize="0"/>
          <p:nvPr/>
        </p:nvPicPr>
        <p:blipFill rotWithShape="1">
          <a:blip r:embed="rId2">
            <a:alphaModFix/>
          </a:blip>
          <a:srcRect/>
          <a:stretch/>
        </p:blipFill>
        <p:spPr>
          <a:xfrm>
            <a:off x="8761122" y="1988840"/>
            <a:ext cx="3474895" cy="4869160"/>
          </a:xfrm>
          <a:prstGeom prst="rect">
            <a:avLst/>
          </a:prstGeom>
          <a:noFill/>
          <a:ln>
            <a:noFill/>
          </a:ln>
        </p:spPr>
      </p:pic>
      <p:sp>
        <p:nvSpPr>
          <p:cNvPr id="84" name="Google Shape;84;p14"/>
          <p:cNvSpPr txBox="1">
            <a:spLocks noGrp="1"/>
          </p:cNvSpPr>
          <p:nvPr>
            <p:ph type="body" idx="1"/>
          </p:nvPr>
        </p:nvSpPr>
        <p:spPr>
          <a:xfrm>
            <a:off x="623392" y="740702"/>
            <a:ext cx="7812395" cy="83330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960"/>
              </a:spcBef>
              <a:spcAft>
                <a:spcPts val="0"/>
              </a:spcAft>
              <a:buSzPts val="4800"/>
              <a:buNone/>
              <a:defRPr sz="4800">
                <a:solidFill>
                  <a:schemeClr val="dk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5" name="Google Shape;85;p14"/>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86" name="Google Shape;86;p14"/>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87" name="Google Shape;87;p14"/>
          <p:cNvPicPr preferRelativeResize="0"/>
          <p:nvPr/>
        </p:nvPicPr>
        <p:blipFill rotWithShape="1">
          <a:blip r:embed="rId3">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19165209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38118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Graph/content - left">
  <p:cSld name="Graph/content - left">
    <p:spTree>
      <p:nvGrpSpPr>
        <p:cNvPr id="1" name="Shape 90"/>
        <p:cNvGrpSpPr/>
        <p:nvPr/>
      </p:nvGrpSpPr>
      <p:grpSpPr>
        <a:xfrm>
          <a:off x="0" y="0"/>
          <a:ext cx="0" cy="0"/>
          <a:chOff x="0" y="0"/>
          <a:chExt cx="0" cy="0"/>
        </a:xfrm>
      </p:grpSpPr>
      <p:sp>
        <p:nvSpPr>
          <p:cNvPr id="91" name="Google Shape;91;p16"/>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92" name="Google Shape;92;p16"/>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sp>
        <p:nvSpPr>
          <p:cNvPr id="93" name="Google Shape;93;p16"/>
          <p:cNvSpPr txBox="1">
            <a:spLocks noGrp="1"/>
          </p:cNvSpPr>
          <p:nvPr>
            <p:ph type="body" idx="1"/>
          </p:nvPr>
        </p:nvSpPr>
        <p:spPr>
          <a:xfrm>
            <a:off x="623392" y="740702"/>
            <a:ext cx="9793088" cy="83330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960"/>
              </a:spcBef>
              <a:spcAft>
                <a:spcPts val="0"/>
              </a:spcAft>
              <a:buSzPts val="4800"/>
              <a:buNone/>
              <a:defRPr sz="4800">
                <a:solidFill>
                  <a:schemeClr val="dk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4" name="Google Shape;94;p16"/>
          <p:cNvSpPr txBox="1">
            <a:spLocks noGrp="1"/>
          </p:cNvSpPr>
          <p:nvPr>
            <p:ph type="title"/>
          </p:nvPr>
        </p:nvSpPr>
        <p:spPr>
          <a:xfrm>
            <a:off x="6576054" y="1988840"/>
            <a:ext cx="4800533" cy="115288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6"/>
          <p:cNvSpPr txBox="1">
            <a:spLocks noGrp="1"/>
          </p:cNvSpPr>
          <p:nvPr>
            <p:ph type="body" idx="2"/>
          </p:nvPr>
        </p:nvSpPr>
        <p:spPr>
          <a:xfrm>
            <a:off x="6576054" y="3429760"/>
            <a:ext cx="4800103" cy="19202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SzPts val="1867"/>
              <a:buFont typeface="Arial"/>
              <a:buNone/>
              <a:defRPr sz="1867">
                <a:solidFill>
                  <a:srgbClr val="54595F"/>
                </a:solidFil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96" name="Google Shape;96;p16"/>
          <p:cNvPicPr preferRelativeResize="0"/>
          <p:nvPr/>
        </p:nvPicPr>
        <p:blipFill rotWithShape="1">
          <a:blip r:embed="rId2">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39611931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Image/text - left">
  <p:cSld name="Image/text - left">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6576054" y="1219995"/>
            <a:ext cx="4800533" cy="115288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733"/>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7"/>
          <p:cNvSpPr txBox="1">
            <a:spLocks noGrp="1"/>
          </p:cNvSpPr>
          <p:nvPr>
            <p:ph type="body" idx="1"/>
          </p:nvPr>
        </p:nvSpPr>
        <p:spPr>
          <a:xfrm>
            <a:off x="6576054" y="2660915"/>
            <a:ext cx="4800103" cy="19202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SzPts val="1867"/>
              <a:buFont typeface="Arial"/>
              <a:buNone/>
              <a:defRPr sz="1867">
                <a:solidFill>
                  <a:srgbClr val="54595F"/>
                </a:solidFil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00" name="Google Shape;100;p17"/>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101" name="Google Shape;101;p17"/>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102" name="Google Shape;102;p17"/>
          <p:cNvPicPr preferRelativeResize="0"/>
          <p:nvPr/>
        </p:nvPicPr>
        <p:blipFill rotWithShape="1">
          <a:blip r:embed="rId2">
            <a:alphaModFix/>
          </a:blip>
          <a:srcRect/>
          <a:stretch/>
        </p:blipFill>
        <p:spPr>
          <a:xfrm>
            <a:off x="10628462" y="188131"/>
            <a:ext cx="1391477" cy="347869"/>
          </a:xfrm>
          <a:prstGeom prst="rect">
            <a:avLst/>
          </a:prstGeom>
          <a:noFill/>
          <a:ln>
            <a:noFill/>
          </a:ln>
        </p:spPr>
      </p:pic>
      <p:sp>
        <p:nvSpPr>
          <p:cNvPr id="103" name="Google Shape;103;p17"/>
          <p:cNvSpPr>
            <a:spLocks noGrp="1"/>
          </p:cNvSpPr>
          <p:nvPr>
            <p:ph type="pic" idx="2"/>
          </p:nvPr>
        </p:nvSpPr>
        <p:spPr>
          <a:xfrm>
            <a:off x="815413" y="1219994"/>
            <a:ext cx="5280587" cy="4423039"/>
          </a:xfrm>
          <a:prstGeom prst="rect">
            <a:avLst/>
          </a:prstGeom>
          <a:noFill/>
          <a:ln>
            <a:noFill/>
          </a:ln>
        </p:spPr>
      </p:sp>
    </p:spTree>
    <p:extLst>
      <p:ext uri="{BB962C8B-B14F-4D97-AF65-F5344CB8AC3E}">
        <p14:creationId xmlns:p14="http://schemas.microsoft.com/office/powerpoint/2010/main" val="2112116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Image/text - right">
  <p:cSld name="Image/text - right">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15414" y="1219995"/>
            <a:ext cx="4800533" cy="115288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733"/>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8"/>
          <p:cNvSpPr txBox="1">
            <a:spLocks noGrp="1"/>
          </p:cNvSpPr>
          <p:nvPr>
            <p:ph type="body" idx="1"/>
          </p:nvPr>
        </p:nvSpPr>
        <p:spPr>
          <a:xfrm>
            <a:off x="815414" y="2660915"/>
            <a:ext cx="4800103" cy="19202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SzPts val="1867"/>
              <a:buFont typeface="Arial"/>
              <a:buNone/>
              <a:defRPr sz="1867">
                <a:solidFill>
                  <a:srgbClr val="54595F"/>
                </a:solidFil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07" name="Google Shape;107;p18"/>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108" name="Google Shape;108;p18"/>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109" name="Google Shape;109;p18"/>
          <p:cNvPicPr preferRelativeResize="0"/>
          <p:nvPr/>
        </p:nvPicPr>
        <p:blipFill rotWithShape="1">
          <a:blip r:embed="rId2">
            <a:alphaModFix/>
          </a:blip>
          <a:srcRect/>
          <a:stretch/>
        </p:blipFill>
        <p:spPr>
          <a:xfrm>
            <a:off x="10628462" y="188131"/>
            <a:ext cx="1391477" cy="347869"/>
          </a:xfrm>
          <a:prstGeom prst="rect">
            <a:avLst/>
          </a:prstGeom>
          <a:noFill/>
          <a:ln>
            <a:noFill/>
          </a:ln>
        </p:spPr>
      </p:pic>
      <p:sp>
        <p:nvSpPr>
          <p:cNvPr id="110" name="Google Shape;110;p18"/>
          <p:cNvSpPr>
            <a:spLocks noGrp="1"/>
          </p:cNvSpPr>
          <p:nvPr>
            <p:ph type="pic" idx="2"/>
          </p:nvPr>
        </p:nvSpPr>
        <p:spPr>
          <a:xfrm>
            <a:off x="6043613" y="1219995"/>
            <a:ext cx="5280587" cy="4417483"/>
          </a:xfrm>
          <a:prstGeom prst="rect">
            <a:avLst/>
          </a:prstGeom>
          <a:noFill/>
          <a:ln>
            <a:noFill/>
          </a:ln>
        </p:spPr>
      </p:sp>
    </p:spTree>
    <p:extLst>
      <p:ext uri="{BB962C8B-B14F-4D97-AF65-F5344CB8AC3E}">
        <p14:creationId xmlns:p14="http://schemas.microsoft.com/office/powerpoint/2010/main" val="8693079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Logo and footer">
  <p:cSld name="Logo and footer">
    <p:spTree>
      <p:nvGrpSpPr>
        <p:cNvPr id="1" name="Shape 111"/>
        <p:cNvGrpSpPr/>
        <p:nvPr/>
      </p:nvGrpSpPr>
      <p:grpSpPr>
        <a:xfrm>
          <a:off x="0" y="0"/>
          <a:ext cx="0" cy="0"/>
          <a:chOff x="0" y="0"/>
          <a:chExt cx="0" cy="0"/>
        </a:xfrm>
      </p:grpSpPr>
      <p:sp>
        <p:nvSpPr>
          <p:cNvPr id="112" name="Google Shape;112;p19"/>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113" name="Google Shape;113;p19"/>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sp>
        <p:nvSpPr>
          <p:cNvPr id="114" name="Google Shape;114;p19"/>
          <p:cNvSpPr txBox="1"/>
          <p:nvPr/>
        </p:nvSpPr>
        <p:spPr>
          <a:xfrm>
            <a:off x="4791200" y="6309320"/>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lt1"/>
              </a:buClr>
              <a:buSzPts val="1067"/>
              <a:buFont typeface="Helvetica Neue Light"/>
              <a:buNone/>
            </a:pPr>
            <a:r>
              <a:rPr lang="en-CA" sz="1067" b="0" i="0" u="none" strike="noStrike" cap="none">
                <a:solidFill>
                  <a:schemeClr val="lt1"/>
                </a:solidFill>
                <a:latin typeface="Helvetica Neue Light"/>
                <a:ea typeface="Helvetica Neue Light"/>
                <a:cs typeface="Helvetica Neue Light"/>
                <a:sym typeface="Helvetica Neue Light"/>
              </a:rPr>
              <a:t>TELUS Proprietary</a:t>
            </a:r>
            <a:endParaRPr sz="1067" b="0" i="0" u="none" strike="noStrike" cap="none">
              <a:solidFill>
                <a:schemeClr val="lt1"/>
              </a:solidFill>
              <a:latin typeface="Helvetica Neue Light"/>
              <a:ea typeface="Helvetica Neue Light"/>
              <a:cs typeface="Helvetica Neue Light"/>
              <a:sym typeface="Helvetica Neue Light"/>
            </a:endParaRPr>
          </a:p>
        </p:txBody>
      </p:sp>
      <p:grpSp>
        <p:nvGrpSpPr>
          <p:cNvPr id="115" name="Google Shape;115;p19"/>
          <p:cNvGrpSpPr/>
          <p:nvPr/>
        </p:nvGrpSpPr>
        <p:grpSpPr>
          <a:xfrm>
            <a:off x="2000884" y="2819504"/>
            <a:ext cx="8190234" cy="609497"/>
            <a:chOff x="4478258" y="3397631"/>
            <a:chExt cx="4606681" cy="342818"/>
          </a:xfrm>
        </p:grpSpPr>
        <p:grpSp>
          <p:nvGrpSpPr>
            <p:cNvPr id="116" name="Google Shape;116;p19"/>
            <p:cNvGrpSpPr/>
            <p:nvPr/>
          </p:nvGrpSpPr>
          <p:grpSpPr>
            <a:xfrm>
              <a:off x="8994182" y="3471986"/>
              <a:ext cx="90757" cy="41288"/>
              <a:chOff x="8994182" y="3471986"/>
              <a:chExt cx="90757" cy="41288"/>
            </a:xfrm>
          </p:grpSpPr>
          <p:sp>
            <p:nvSpPr>
              <p:cNvPr id="117" name="Google Shape;117;p19"/>
              <p:cNvSpPr/>
              <p:nvPr/>
            </p:nvSpPr>
            <p:spPr>
              <a:xfrm>
                <a:off x="8994182" y="3471986"/>
                <a:ext cx="33699" cy="41288"/>
              </a:xfrm>
              <a:custGeom>
                <a:avLst/>
                <a:gdLst/>
                <a:ahLst/>
                <a:cxnLst/>
                <a:rect l="l" t="t" r="r" b="b"/>
                <a:pathLst>
                  <a:path w="33699" h="41288" extrusionOk="0">
                    <a:moveTo>
                      <a:pt x="33700" y="7328"/>
                    </a:moveTo>
                    <a:lnTo>
                      <a:pt x="21218" y="7328"/>
                    </a:lnTo>
                    <a:lnTo>
                      <a:pt x="21218" y="41288"/>
                    </a:lnTo>
                    <a:lnTo>
                      <a:pt x="12482" y="41288"/>
                    </a:lnTo>
                    <a:lnTo>
                      <a:pt x="12482" y="7328"/>
                    </a:lnTo>
                    <a:lnTo>
                      <a:pt x="0" y="7328"/>
                    </a:lnTo>
                    <a:lnTo>
                      <a:pt x="0" y="0"/>
                    </a:lnTo>
                    <a:lnTo>
                      <a:pt x="33700" y="0"/>
                    </a:lnTo>
                    <a:lnTo>
                      <a:pt x="33700" y="73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8" name="Google Shape;118;p19"/>
              <p:cNvSpPr/>
              <p:nvPr/>
            </p:nvSpPr>
            <p:spPr>
              <a:xfrm>
                <a:off x="9036619" y="3471986"/>
                <a:ext cx="48320" cy="41288"/>
              </a:xfrm>
              <a:custGeom>
                <a:avLst/>
                <a:gdLst/>
                <a:ahLst/>
                <a:cxnLst/>
                <a:rect l="l" t="t" r="r" b="b"/>
                <a:pathLst>
                  <a:path w="48320" h="41288" extrusionOk="0">
                    <a:moveTo>
                      <a:pt x="48320" y="0"/>
                    </a:moveTo>
                    <a:lnTo>
                      <a:pt x="48320" y="41288"/>
                    </a:lnTo>
                    <a:lnTo>
                      <a:pt x="40119" y="41288"/>
                    </a:lnTo>
                    <a:lnTo>
                      <a:pt x="40119" y="10546"/>
                    </a:lnTo>
                    <a:lnTo>
                      <a:pt x="40297" y="6077"/>
                    </a:lnTo>
                    <a:lnTo>
                      <a:pt x="38870" y="10546"/>
                    </a:lnTo>
                    <a:lnTo>
                      <a:pt x="28350" y="41288"/>
                    </a:lnTo>
                    <a:lnTo>
                      <a:pt x="20149" y="41288"/>
                    </a:lnTo>
                    <a:lnTo>
                      <a:pt x="9629" y="10724"/>
                    </a:lnTo>
                    <a:lnTo>
                      <a:pt x="8202" y="6077"/>
                    </a:lnTo>
                    <a:lnTo>
                      <a:pt x="8202" y="10724"/>
                    </a:lnTo>
                    <a:lnTo>
                      <a:pt x="8202" y="41288"/>
                    </a:lnTo>
                    <a:lnTo>
                      <a:pt x="0" y="41288"/>
                    </a:lnTo>
                    <a:lnTo>
                      <a:pt x="0" y="0"/>
                    </a:lnTo>
                    <a:lnTo>
                      <a:pt x="13729" y="0"/>
                    </a:lnTo>
                    <a:lnTo>
                      <a:pt x="22467" y="27704"/>
                    </a:lnTo>
                    <a:lnTo>
                      <a:pt x="24249" y="34318"/>
                    </a:lnTo>
                    <a:lnTo>
                      <a:pt x="26032" y="27704"/>
                    </a:lnTo>
                    <a:lnTo>
                      <a:pt x="35126" y="0"/>
                    </a:lnTo>
                    <a:lnTo>
                      <a:pt x="4832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grpSp>
          <p:nvGrpSpPr>
            <p:cNvPr id="119" name="Google Shape;119;p19"/>
            <p:cNvGrpSpPr/>
            <p:nvPr/>
          </p:nvGrpSpPr>
          <p:grpSpPr>
            <a:xfrm>
              <a:off x="4478258" y="3397631"/>
              <a:ext cx="4494705" cy="342818"/>
              <a:chOff x="4478258" y="3397631"/>
              <a:chExt cx="4494705" cy="342818"/>
            </a:xfrm>
          </p:grpSpPr>
          <p:sp>
            <p:nvSpPr>
              <p:cNvPr id="120" name="Google Shape;120;p19"/>
              <p:cNvSpPr/>
              <p:nvPr/>
            </p:nvSpPr>
            <p:spPr>
              <a:xfrm>
                <a:off x="4478258" y="3398346"/>
                <a:ext cx="62585" cy="268284"/>
              </a:xfrm>
              <a:custGeom>
                <a:avLst/>
                <a:gdLst/>
                <a:ahLst/>
                <a:cxnLst/>
                <a:rect l="l" t="t" r="r" b="b"/>
                <a:pathLst>
                  <a:path w="62585" h="268284" extrusionOk="0">
                    <a:moveTo>
                      <a:pt x="0" y="228248"/>
                    </a:moveTo>
                    <a:lnTo>
                      <a:pt x="0" y="0"/>
                    </a:lnTo>
                    <a:lnTo>
                      <a:pt x="29955" y="0"/>
                    </a:lnTo>
                    <a:lnTo>
                      <a:pt x="29955" y="225567"/>
                    </a:lnTo>
                    <a:cubicBezTo>
                      <a:pt x="29955" y="235755"/>
                      <a:pt x="34056" y="242011"/>
                      <a:pt x="48321" y="242011"/>
                    </a:cubicBezTo>
                    <a:lnTo>
                      <a:pt x="62585" y="242011"/>
                    </a:lnTo>
                    <a:lnTo>
                      <a:pt x="62585" y="267213"/>
                    </a:lnTo>
                    <a:cubicBezTo>
                      <a:pt x="55453" y="267927"/>
                      <a:pt x="48677" y="268285"/>
                      <a:pt x="43506" y="268285"/>
                    </a:cubicBezTo>
                    <a:cubicBezTo>
                      <a:pt x="16404" y="268285"/>
                      <a:pt x="0" y="257918"/>
                      <a:pt x="0" y="22824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1" name="Google Shape;121;p19"/>
              <p:cNvSpPr/>
              <p:nvPr/>
            </p:nvSpPr>
            <p:spPr>
              <a:xfrm>
                <a:off x="4553146" y="3467339"/>
                <a:ext cx="177948" cy="202688"/>
              </a:xfrm>
              <a:custGeom>
                <a:avLst/>
                <a:gdLst/>
                <a:ahLst/>
                <a:cxnLst/>
                <a:rect l="l" t="t" r="r" b="b"/>
                <a:pathLst>
                  <a:path w="177948" h="202688" extrusionOk="0">
                    <a:moveTo>
                      <a:pt x="177770" y="111890"/>
                    </a:moveTo>
                    <a:lnTo>
                      <a:pt x="31025" y="111890"/>
                    </a:lnTo>
                    <a:cubicBezTo>
                      <a:pt x="34056" y="155502"/>
                      <a:pt x="56879" y="175341"/>
                      <a:pt x="90579" y="175341"/>
                    </a:cubicBezTo>
                    <a:cubicBezTo>
                      <a:pt x="117859" y="175341"/>
                      <a:pt x="135155" y="161042"/>
                      <a:pt x="141930" y="139237"/>
                    </a:cubicBezTo>
                    <a:lnTo>
                      <a:pt x="172956" y="139237"/>
                    </a:lnTo>
                    <a:cubicBezTo>
                      <a:pt x="163684" y="175699"/>
                      <a:pt x="135868" y="202688"/>
                      <a:pt x="89865" y="202688"/>
                    </a:cubicBezTo>
                    <a:cubicBezTo>
                      <a:pt x="37087" y="202688"/>
                      <a:pt x="0" y="164081"/>
                      <a:pt x="0" y="101344"/>
                    </a:cubicBezTo>
                    <a:cubicBezTo>
                      <a:pt x="0" y="40573"/>
                      <a:pt x="35482" y="0"/>
                      <a:pt x="89152" y="0"/>
                    </a:cubicBezTo>
                    <a:cubicBezTo>
                      <a:pt x="146745" y="0"/>
                      <a:pt x="177948" y="45757"/>
                      <a:pt x="177948" y="101344"/>
                    </a:cubicBezTo>
                    <a:lnTo>
                      <a:pt x="177948" y="111890"/>
                    </a:lnTo>
                    <a:close/>
                    <a:moveTo>
                      <a:pt x="31738" y="84900"/>
                    </a:moveTo>
                    <a:lnTo>
                      <a:pt x="145496" y="84900"/>
                    </a:lnTo>
                    <a:cubicBezTo>
                      <a:pt x="142465" y="53085"/>
                      <a:pt x="123387" y="27526"/>
                      <a:pt x="88974" y="27526"/>
                    </a:cubicBezTo>
                    <a:cubicBezTo>
                      <a:pt x="58840" y="27526"/>
                      <a:pt x="36731" y="46651"/>
                      <a:pt x="31738"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2" name="Google Shape;122;p19"/>
              <p:cNvSpPr/>
              <p:nvPr/>
            </p:nvSpPr>
            <p:spPr>
              <a:xfrm>
                <a:off x="4745894" y="3416935"/>
                <a:ext cx="101455" cy="249696"/>
              </a:xfrm>
              <a:custGeom>
                <a:avLst/>
                <a:gdLst/>
                <a:ahLst/>
                <a:cxnLst/>
                <a:rect l="l" t="t" r="r" b="b"/>
                <a:pathLst>
                  <a:path w="101455" h="249696" extrusionOk="0">
                    <a:moveTo>
                      <a:pt x="61693" y="81325"/>
                    </a:moveTo>
                    <a:lnTo>
                      <a:pt x="61693" y="206978"/>
                    </a:lnTo>
                    <a:cubicBezTo>
                      <a:pt x="61693" y="217166"/>
                      <a:pt x="66508" y="223422"/>
                      <a:pt x="83803" y="223422"/>
                    </a:cubicBezTo>
                    <a:lnTo>
                      <a:pt x="101455" y="223422"/>
                    </a:lnTo>
                    <a:lnTo>
                      <a:pt x="101455" y="248624"/>
                    </a:lnTo>
                    <a:cubicBezTo>
                      <a:pt x="93253" y="249339"/>
                      <a:pt x="86121" y="249696"/>
                      <a:pt x="80059" y="249696"/>
                    </a:cubicBezTo>
                    <a:cubicBezTo>
                      <a:pt x="50104" y="249696"/>
                      <a:pt x="31738" y="239151"/>
                      <a:pt x="31738" y="209480"/>
                    </a:cubicBezTo>
                    <a:lnTo>
                      <a:pt x="31738" y="81147"/>
                    </a:lnTo>
                    <a:lnTo>
                      <a:pt x="0" y="81147"/>
                    </a:lnTo>
                    <a:lnTo>
                      <a:pt x="0" y="54872"/>
                    </a:lnTo>
                    <a:lnTo>
                      <a:pt x="31738" y="54872"/>
                    </a:lnTo>
                    <a:lnTo>
                      <a:pt x="31738" y="0"/>
                    </a:lnTo>
                    <a:lnTo>
                      <a:pt x="61693" y="0"/>
                    </a:lnTo>
                    <a:lnTo>
                      <a:pt x="61693" y="54872"/>
                    </a:lnTo>
                    <a:lnTo>
                      <a:pt x="101455" y="54872"/>
                    </a:lnTo>
                    <a:lnTo>
                      <a:pt x="101455" y="81147"/>
                    </a:lnTo>
                    <a:lnTo>
                      <a:pt x="61693" y="8114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3" name="Google Shape;123;p19"/>
              <p:cNvSpPr/>
              <p:nvPr/>
            </p:nvSpPr>
            <p:spPr>
              <a:xfrm>
                <a:off x="4883010" y="3398346"/>
                <a:ext cx="44932" cy="88117"/>
              </a:xfrm>
              <a:custGeom>
                <a:avLst/>
                <a:gdLst/>
                <a:ahLst/>
                <a:cxnLst/>
                <a:rect l="l" t="t" r="r" b="b"/>
                <a:pathLst>
                  <a:path w="44932" h="88117" extrusionOk="0">
                    <a:moveTo>
                      <a:pt x="44933" y="31100"/>
                    </a:moveTo>
                    <a:cubicBezTo>
                      <a:pt x="44933" y="66312"/>
                      <a:pt x="27637" y="82577"/>
                      <a:pt x="3744" y="87403"/>
                    </a:cubicBezTo>
                    <a:lnTo>
                      <a:pt x="0" y="88118"/>
                    </a:lnTo>
                    <a:lnTo>
                      <a:pt x="0" y="68278"/>
                    </a:lnTo>
                    <a:lnTo>
                      <a:pt x="2674" y="67920"/>
                    </a:lnTo>
                    <a:cubicBezTo>
                      <a:pt x="14264" y="64524"/>
                      <a:pt x="21397" y="57732"/>
                      <a:pt x="22823" y="38965"/>
                    </a:cubicBezTo>
                    <a:lnTo>
                      <a:pt x="20505" y="38965"/>
                    </a:lnTo>
                    <a:cubicBezTo>
                      <a:pt x="8915" y="38965"/>
                      <a:pt x="0" y="31100"/>
                      <a:pt x="0" y="19840"/>
                    </a:cubicBezTo>
                    <a:cubicBezTo>
                      <a:pt x="0" y="8222"/>
                      <a:pt x="8915" y="0"/>
                      <a:pt x="20505" y="0"/>
                    </a:cubicBezTo>
                    <a:cubicBezTo>
                      <a:pt x="35839" y="0"/>
                      <a:pt x="44933" y="10903"/>
                      <a:pt x="44933" y="311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4" name="Google Shape;124;p19"/>
              <p:cNvSpPr/>
              <p:nvPr/>
            </p:nvSpPr>
            <p:spPr>
              <a:xfrm>
                <a:off x="4929548" y="3467517"/>
                <a:ext cx="158512" cy="202688"/>
              </a:xfrm>
              <a:custGeom>
                <a:avLst/>
                <a:gdLst/>
                <a:ahLst/>
                <a:cxnLst/>
                <a:rect l="l" t="t" r="r" b="b"/>
                <a:pathLst>
                  <a:path w="158512" h="202688" extrusionOk="0">
                    <a:moveTo>
                      <a:pt x="0" y="136555"/>
                    </a:moveTo>
                    <a:lnTo>
                      <a:pt x="30312" y="136555"/>
                    </a:lnTo>
                    <a:cubicBezTo>
                      <a:pt x="33700" y="165869"/>
                      <a:pt x="47964" y="176771"/>
                      <a:pt x="82020" y="176771"/>
                    </a:cubicBezTo>
                    <a:cubicBezTo>
                      <a:pt x="114650" y="176771"/>
                      <a:pt x="128379" y="165869"/>
                      <a:pt x="128379" y="146743"/>
                    </a:cubicBezTo>
                    <a:cubicBezTo>
                      <a:pt x="128379" y="129585"/>
                      <a:pt x="117859" y="121542"/>
                      <a:pt x="84160" y="115286"/>
                    </a:cubicBezTo>
                    <a:lnTo>
                      <a:pt x="66151" y="111890"/>
                    </a:lnTo>
                    <a:cubicBezTo>
                      <a:pt x="24249" y="104025"/>
                      <a:pt x="5884" y="84900"/>
                      <a:pt x="5884" y="54872"/>
                    </a:cubicBezTo>
                    <a:cubicBezTo>
                      <a:pt x="5884" y="21806"/>
                      <a:pt x="32095" y="0"/>
                      <a:pt x="76314" y="0"/>
                    </a:cubicBezTo>
                    <a:cubicBezTo>
                      <a:pt x="128023" y="0"/>
                      <a:pt x="154233" y="22879"/>
                      <a:pt x="154947" y="64167"/>
                    </a:cubicBezTo>
                    <a:lnTo>
                      <a:pt x="124992" y="64167"/>
                    </a:lnTo>
                    <a:cubicBezTo>
                      <a:pt x="123565" y="34139"/>
                      <a:pt x="105913" y="25917"/>
                      <a:pt x="76314" y="25917"/>
                    </a:cubicBezTo>
                    <a:cubicBezTo>
                      <a:pt x="50460" y="25917"/>
                      <a:pt x="35839" y="36462"/>
                      <a:pt x="35839" y="54515"/>
                    </a:cubicBezTo>
                    <a:cubicBezTo>
                      <a:pt x="35839" y="72925"/>
                      <a:pt x="50104" y="79717"/>
                      <a:pt x="74709" y="84543"/>
                    </a:cubicBezTo>
                    <a:lnTo>
                      <a:pt x="91827" y="87939"/>
                    </a:lnTo>
                    <a:cubicBezTo>
                      <a:pt x="139434" y="97233"/>
                      <a:pt x="158513" y="113498"/>
                      <a:pt x="158513" y="144956"/>
                    </a:cubicBezTo>
                    <a:cubicBezTo>
                      <a:pt x="158513" y="181776"/>
                      <a:pt x="129271" y="202688"/>
                      <a:pt x="81842" y="202688"/>
                    </a:cubicBezTo>
                    <a:cubicBezTo>
                      <a:pt x="32986" y="202510"/>
                      <a:pt x="3031" y="181955"/>
                      <a:pt x="0" y="136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5" name="Google Shape;125;p19"/>
              <p:cNvSpPr/>
              <p:nvPr/>
            </p:nvSpPr>
            <p:spPr>
              <a:xfrm>
                <a:off x="5193082" y="3467517"/>
                <a:ext cx="269596" cy="198041"/>
              </a:xfrm>
              <a:custGeom>
                <a:avLst/>
                <a:gdLst/>
                <a:ahLst/>
                <a:cxnLst/>
                <a:rect l="l" t="t" r="r" b="b"/>
                <a:pathLst>
                  <a:path w="269596" h="198041" extrusionOk="0">
                    <a:moveTo>
                      <a:pt x="269597" y="66670"/>
                    </a:moveTo>
                    <a:lnTo>
                      <a:pt x="269597" y="198042"/>
                    </a:lnTo>
                    <a:lnTo>
                      <a:pt x="239641" y="198042"/>
                    </a:lnTo>
                    <a:lnTo>
                      <a:pt x="239641" y="69708"/>
                    </a:lnTo>
                    <a:cubicBezTo>
                      <a:pt x="239641" y="39681"/>
                      <a:pt x="224664" y="26990"/>
                      <a:pt x="199166" y="26990"/>
                    </a:cubicBezTo>
                    <a:cubicBezTo>
                      <a:pt x="174917" y="26990"/>
                      <a:pt x="149776" y="45758"/>
                      <a:pt x="149776" y="92229"/>
                    </a:cubicBezTo>
                    <a:lnTo>
                      <a:pt x="149776" y="198042"/>
                    </a:lnTo>
                    <a:lnTo>
                      <a:pt x="119821" y="198042"/>
                    </a:lnTo>
                    <a:lnTo>
                      <a:pt x="119821" y="69708"/>
                    </a:lnTo>
                    <a:cubicBezTo>
                      <a:pt x="119821" y="39681"/>
                      <a:pt x="104487" y="26990"/>
                      <a:pt x="79346" y="26990"/>
                    </a:cubicBezTo>
                    <a:cubicBezTo>
                      <a:pt x="55809" y="26990"/>
                      <a:pt x="29955" y="45758"/>
                      <a:pt x="29955" y="92229"/>
                    </a:cubicBezTo>
                    <a:lnTo>
                      <a:pt x="29955" y="198042"/>
                    </a:lnTo>
                    <a:lnTo>
                      <a:pt x="0" y="198042"/>
                    </a:lnTo>
                    <a:lnTo>
                      <a:pt x="0" y="4469"/>
                    </a:lnTo>
                    <a:lnTo>
                      <a:pt x="28529" y="4469"/>
                    </a:lnTo>
                    <a:lnTo>
                      <a:pt x="28529" y="33067"/>
                    </a:lnTo>
                    <a:cubicBezTo>
                      <a:pt x="40119" y="13227"/>
                      <a:pt x="58484" y="1"/>
                      <a:pt x="84338" y="1"/>
                    </a:cubicBezTo>
                    <a:cubicBezTo>
                      <a:pt x="115006" y="1"/>
                      <a:pt x="134442" y="15015"/>
                      <a:pt x="143892" y="36463"/>
                    </a:cubicBezTo>
                    <a:cubicBezTo>
                      <a:pt x="155838" y="15015"/>
                      <a:pt x="176165" y="1"/>
                      <a:pt x="203445" y="1"/>
                    </a:cubicBezTo>
                    <a:cubicBezTo>
                      <a:pt x="248378" y="-178"/>
                      <a:pt x="269597" y="29135"/>
                      <a:pt x="269597" y="666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6" name="Google Shape;126;p19"/>
              <p:cNvSpPr/>
              <p:nvPr/>
            </p:nvSpPr>
            <p:spPr>
              <a:xfrm>
                <a:off x="5498518" y="3467517"/>
                <a:ext cx="180087" cy="202688"/>
              </a:xfrm>
              <a:custGeom>
                <a:avLst/>
                <a:gdLst/>
                <a:ahLst/>
                <a:cxnLst/>
                <a:rect l="l" t="t" r="r" b="b"/>
                <a:pathLst>
                  <a:path w="180087" h="202688" extrusionOk="0">
                    <a:moveTo>
                      <a:pt x="180088" y="173733"/>
                    </a:moveTo>
                    <a:lnTo>
                      <a:pt x="180088" y="198220"/>
                    </a:lnTo>
                    <a:cubicBezTo>
                      <a:pt x="175274" y="198935"/>
                      <a:pt x="169211" y="199292"/>
                      <a:pt x="163684" y="199292"/>
                    </a:cubicBezTo>
                    <a:cubicBezTo>
                      <a:pt x="142287" y="199292"/>
                      <a:pt x="132659" y="189998"/>
                      <a:pt x="131054" y="171588"/>
                    </a:cubicBezTo>
                    <a:cubicBezTo>
                      <a:pt x="117503" y="192143"/>
                      <a:pt x="95928" y="202688"/>
                      <a:pt x="68113" y="202688"/>
                    </a:cubicBezTo>
                    <a:cubicBezTo>
                      <a:pt x="26211" y="202688"/>
                      <a:pt x="0" y="182491"/>
                      <a:pt x="0" y="146029"/>
                    </a:cubicBezTo>
                    <a:cubicBezTo>
                      <a:pt x="0" y="115643"/>
                      <a:pt x="18365" y="91692"/>
                      <a:pt x="71500" y="85973"/>
                    </a:cubicBezTo>
                    <a:lnTo>
                      <a:pt x="99137" y="82934"/>
                    </a:lnTo>
                    <a:cubicBezTo>
                      <a:pt x="118573" y="80611"/>
                      <a:pt x="129449" y="73461"/>
                      <a:pt x="129449" y="56302"/>
                    </a:cubicBezTo>
                    <a:cubicBezTo>
                      <a:pt x="129449" y="36105"/>
                      <a:pt x="118929" y="25917"/>
                      <a:pt x="85943" y="25917"/>
                    </a:cubicBezTo>
                    <a:cubicBezTo>
                      <a:pt x="52957" y="25917"/>
                      <a:pt x="39227" y="35211"/>
                      <a:pt x="37266" y="64167"/>
                    </a:cubicBezTo>
                    <a:lnTo>
                      <a:pt x="7311" y="64167"/>
                    </a:lnTo>
                    <a:cubicBezTo>
                      <a:pt x="9629" y="26632"/>
                      <a:pt x="29420" y="0"/>
                      <a:pt x="85943" y="0"/>
                    </a:cubicBezTo>
                    <a:cubicBezTo>
                      <a:pt x="139434" y="0"/>
                      <a:pt x="158513" y="23593"/>
                      <a:pt x="158513" y="56302"/>
                    </a:cubicBezTo>
                    <a:lnTo>
                      <a:pt x="158513" y="164439"/>
                    </a:lnTo>
                    <a:cubicBezTo>
                      <a:pt x="158513" y="170516"/>
                      <a:pt x="161901" y="173733"/>
                      <a:pt x="169033" y="173733"/>
                    </a:cubicBezTo>
                    <a:lnTo>
                      <a:pt x="180088" y="173733"/>
                    </a:lnTo>
                    <a:close/>
                    <a:moveTo>
                      <a:pt x="129449" y="121542"/>
                    </a:moveTo>
                    <a:lnTo>
                      <a:pt x="129449" y="98663"/>
                    </a:lnTo>
                    <a:cubicBezTo>
                      <a:pt x="123387" y="103132"/>
                      <a:pt x="115185" y="105813"/>
                      <a:pt x="103952" y="106885"/>
                    </a:cubicBezTo>
                    <a:lnTo>
                      <a:pt x="75780" y="110281"/>
                    </a:lnTo>
                    <a:cubicBezTo>
                      <a:pt x="40653" y="114392"/>
                      <a:pt x="30847" y="126367"/>
                      <a:pt x="30847" y="145135"/>
                    </a:cubicBezTo>
                    <a:cubicBezTo>
                      <a:pt x="30847" y="164260"/>
                      <a:pt x="42793" y="177129"/>
                      <a:pt x="69361" y="177129"/>
                    </a:cubicBezTo>
                    <a:cubicBezTo>
                      <a:pt x="98424" y="177129"/>
                      <a:pt x="129449" y="159791"/>
                      <a:pt x="129449" y="1215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7" name="Google Shape;127;p19"/>
              <p:cNvSpPr/>
              <p:nvPr/>
            </p:nvSpPr>
            <p:spPr>
              <a:xfrm>
                <a:off x="5707313" y="3398346"/>
                <a:ext cx="164396" cy="267212"/>
              </a:xfrm>
              <a:custGeom>
                <a:avLst/>
                <a:gdLst/>
                <a:ahLst/>
                <a:cxnLst/>
                <a:rect l="l" t="t" r="r" b="b"/>
                <a:pathLst>
                  <a:path w="164396" h="267212" extrusionOk="0">
                    <a:moveTo>
                      <a:pt x="64368" y="163187"/>
                    </a:moveTo>
                    <a:lnTo>
                      <a:pt x="29955" y="195539"/>
                    </a:lnTo>
                    <a:lnTo>
                      <a:pt x="29955" y="267213"/>
                    </a:lnTo>
                    <a:lnTo>
                      <a:pt x="0" y="267213"/>
                    </a:lnTo>
                    <a:lnTo>
                      <a:pt x="0" y="0"/>
                    </a:lnTo>
                    <a:lnTo>
                      <a:pt x="29955" y="0"/>
                    </a:lnTo>
                    <a:lnTo>
                      <a:pt x="29955" y="160149"/>
                    </a:lnTo>
                    <a:lnTo>
                      <a:pt x="119464" y="73461"/>
                    </a:lnTo>
                    <a:lnTo>
                      <a:pt x="159226" y="73461"/>
                    </a:lnTo>
                    <a:lnTo>
                      <a:pt x="85765" y="143347"/>
                    </a:lnTo>
                    <a:lnTo>
                      <a:pt x="164397" y="267213"/>
                    </a:lnTo>
                    <a:lnTo>
                      <a:pt x="129628" y="267213"/>
                    </a:lnTo>
                    <a:lnTo>
                      <a:pt x="64368" y="1631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8" name="Google Shape;128;p19"/>
              <p:cNvSpPr/>
              <p:nvPr/>
            </p:nvSpPr>
            <p:spPr>
              <a:xfrm>
                <a:off x="5878664" y="3467339"/>
                <a:ext cx="177769" cy="202688"/>
              </a:xfrm>
              <a:custGeom>
                <a:avLst/>
                <a:gdLst/>
                <a:ahLst/>
                <a:cxnLst/>
                <a:rect l="l" t="t" r="r" b="b"/>
                <a:pathLst>
                  <a:path w="177769" h="202688" extrusionOk="0">
                    <a:moveTo>
                      <a:pt x="177770" y="111890"/>
                    </a:moveTo>
                    <a:lnTo>
                      <a:pt x="31025" y="111890"/>
                    </a:lnTo>
                    <a:cubicBezTo>
                      <a:pt x="34056" y="155502"/>
                      <a:pt x="56879" y="175341"/>
                      <a:pt x="90579" y="175341"/>
                    </a:cubicBezTo>
                    <a:cubicBezTo>
                      <a:pt x="117859" y="175341"/>
                      <a:pt x="135155" y="161042"/>
                      <a:pt x="141930" y="139237"/>
                    </a:cubicBezTo>
                    <a:lnTo>
                      <a:pt x="172956" y="139237"/>
                    </a:lnTo>
                    <a:cubicBezTo>
                      <a:pt x="163505" y="175699"/>
                      <a:pt x="135868" y="202688"/>
                      <a:pt x="89865" y="202688"/>
                    </a:cubicBezTo>
                    <a:cubicBezTo>
                      <a:pt x="37087" y="202688"/>
                      <a:pt x="0" y="164081"/>
                      <a:pt x="0" y="101344"/>
                    </a:cubicBezTo>
                    <a:cubicBezTo>
                      <a:pt x="0" y="40573"/>
                      <a:pt x="35661" y="0"/>
                      <a:pt x="89152" y="0"/>
                    </a:cubicBezTo>
                    <a:cubicBezTo>
                      <a:pt x="146745" y="0"/>
                      <a:pt x="177770" y="45757"/>
                      <a:pt x="177770" y="101344"/>
                    </a:cubicBezTo>
                    <a:lnTo>
                      <a:pt x="177770" y="111890"/>
                    </a:lnTo>
                    <a:close/>
                    <a:moveTo>
                      <a:pt x="31738" y="84900"/>
                    </a:moveTo>
                    <a:lnTo>
                      <a:pt x="145497" y="84900"/>
                    </a:lnTo>
                    <a:cubicBezTo>
                      <a:pt x="142465" y="53085"/>
                      <a:pt x="123387" y="27526"/>
                      <a:pt x="88974" y="27526"/>
                    </a:cubicBezTo>
                    <a:cubicBezTo>
                      <a:pt x="58841" y="27526"/>
                      <a:pt x="36731" y="46651"/>
                      <a:pt x="31738"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9" name="Google Shape;129;p19"/>
              <p:cNvSpPr/>
              <p:nvPr/>
            </p:nvSpPr>
            <p:spPr>
              <a:xfrm>
                <a:off x="6150043" y="3416935"/>
                <a:ext cx="101633" cy="249696"/>
              </a:xfrm>
              <a:custGeom>
                <a:avLst/>
                <a:gdLst/>
                <a:ahLst/>
                <a:cxnLst/>
                <a:rect l="l" t="t" r="r" b="b"/>
                <a:pathLst>
                  <a:path w="101633" h="249696" extrusionOk="0">
                    <a:moveTo>
                      <a:pt x="61872" y="81325"/>
                    </a:moveTo>
                    <a:lnTo>
                      <a:pt x="61872" y="206978"/>
                    </a:lnTo>
                    <a:cubicBezTo>
                      <a:pt x="61872" y="217166"/>
                      <a:pt x="66686" y="223422"/>
                      <a:pt x="83981" y="223422"/>
                    </a:cubicBezTo>
                    <a:lnTo>
                      <a:pt x="101634" y="223422"/>
                    </a:lnTo>
                    <a:lnTo>
                      <a:pt x="101634" y="248624"/>
                    </a:lnTo>
                    <a:cubicBezTo>
                      <a:pt x="93432" y="249339"/>
                      <a:pt x="86299" y="249696"/>
                      <a:pt x="80237" y="249696"/>
                    </a:cubicBezTo>
                    <a:cubicBezTo>
                      <a:pt x="50282" y="249696"/>
                      <a:pt x="31916" y="239151"/>
                      <a:pt x="31916" y="209480"/>
                    </a:cubicBezTo>
                    <a:lnTo>
                      <a:pt x="31916" y="81147"/>
                    </a:lnTo>
                    <a:lnTo>
                      <a:pt x="0" y="81147"/>
                    </a:lnTo>
                    <a:lnTo>
                      <a:pt x="0" y="54872"/>
                    </a:lnTo>
                    <a:lnTo>
                      <a:pt x="31916" y="54872"/>
                    </a:lnTo>
                    <a:lnTo>
                      <a:pt x="31916" y="0"/>
                    </a:lnTo>
                    <a:lnTo>
                      <a:pt x="61872" y="0"/>
                    </a:lnTo>
                    <a:lnTo>
                      <a:pt x="61872" y="54872"/>
                    </a:lnTo>
                    <a:lnTo>
                      <a:pt x="101455" y="54872"/>
                    </a:lnTo>
                    <a:lnTo>
                      <a:pt x="101455" y="81147"/>
                    </a:lnTo>
                    <a:lnTo>
                      <a:pt x="61872" y="8114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0" name="Google Shape;130;p19"/>
              <p:cNvSpPr/>
              <p:nvPr/>
            </p:nvSpPr>
            <p:spPr>
              <a:xfrm>
                <a:off x="6283950" y="3398346"/>
                <a:ext cx="157264" cy="267212"/>
              </a:xfrm>
              <a:custGeom>
                <a:avLst/>
                <a:gdLst/>
                <a:ahLst/>
                <a:cxnLst/>
                <a:rect l="l" t="t" r="r" b="b"/>
                <a:pathLst>
                  <a:path w="157264" h="267212" extrusionOk="0">
                    <a:moveTo>
                      <a:pt x="157265" y="136198"/>
                    </a:moveTo>
                    <a:lnTo>
                      <a:pt x="157265" y="267213"/>
                    </a:lnTo>
                    <a:lnTo>
                      <a:pt x="127310" y="267213"/>
                    </a:lnTo>
                    <a:lnTo>
                      <a:pt x="127310" y="139237"/>
                    </a:lnTo>
                    <a:cubicBezTo>
                      <a:pt x="127310" y="109209"/>
                      <a:pt x="110906" y="96161"/>
                      <a:pt x="83090" y="96161"/>
                    </a:cubicBezTo>
                    <a:cubicBezTo>
                      <a:pt x="57949" y="96161"/>
                      <a:pt x="29955" y="114928"/>
                      <a:pt x="29955" y="157646"/>
                    </a:cubicBezTo>
                    <a:lnTo>
                      <a:pt x="29955" y="267213"/>
                    </a:lnTo>
                    <a:lnTo>
                      <a:pt x="0" y="267213"/>
                    </a:lnTo>
                    <a:lnTo>
                      <a:pt x="0" y="0"/>
                    </a:lnTo>
                    <a:lnTo>
                      <a:pt x="29955" y="0"/>
                    </a:lnTo>
                    <a:lnTo>
                      <a:pt x="29955" y="100272"/>
                    </a:lnTo>
                    <a:cubicBezTo>
                      <a:pt x="42615" y="82219"/>
                      <a:pt x="62942" y="69171"/>
                      <a:pt x="89152" y="69171"/>
                    </a:cubicBezTo>
                    <a:cubicBezTo>
                      <a:pt x="132124" y="68993"/>
                      <a:pt x="157265" y="93480"/>
                      <a:pt x="157265" y="1361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1" name="Google Shape;131;p19"/>
              <p:cNvSpPr/>
              <p:nvPr/>
            </p:nvSpPr>
            <p:spPr>
              <a:xfrm>
                <a:off x="6473666" y="3467339"/>
                <a:ext cx="177948" cy="202688"/>
              </a:xfrm>
              <a:custGeom>
                <a:avLst/>
                <a:gdLst/>
                <a:ahLst/>
                <a:cxnLst/>
                <a:rect l="l" t="t" r="r" b="b"/>
                <a:pathLst>
                  <a:path w="177948" h="202688" extrusionOk="0">
                    <a:moveTo>
                      <a:pt x="177770" y="111890"/>
                    </a:moveTo>
                    <a:lnTo>
                      <a:pt x="31025" y="111890"/>
                    </a:lnTo>
                    <a:cubicBezTo>
                      <a:pt x="34056" y="155502"/>
                      <a:pt x="56879" y="175341"/>
                      <a:pt x="90579" y="175341"/>
                    </a:cubicBezTo>
                    <a:cubicBezTo>
                      <a:pt x="117859" y="175341"/>
                      <a:pt x="135155" y="161042"/>
                      <a:pt x="141931" y="139237"/>
                    </a:cubicBezTo>
                    <a:lnTo>
                      <a:pt x="172956" y="139237"/>
                    </a:lnTo>
                    <a:cubicBezTo>
                      <a:pt x="163505" y="175699"/>
                      <a:pt x="135868" y="202688"/>
                      <a:pt x="89866" y="202688"/>
                    </a:cubicBezTo>
                    <a:cubicBezTo>
                      <a:pt x="37087" y="202688"/>
                      <a:pt x="0" y="164081"/>
                      <a:pt x="0" y="101344"/>
                    </a:cubicBezTo>
                    <a:cubicBezTo>
                      <a:pt x="0" y="40573"/>
                      <a:pt x="35483" y="0"/>
                      <a:pt x="89152" y="0"/>
                    </a:cubicBezTo>
                    <a:cubicBezTo>
                      <a:pt x="146745" y="0"/>
                      <a:pt x="177948" y="45757"/>
                      <a:pt x="177948" y="101344"/>
                    </a:cubicBezTo>
                    <a:lnTo>
                      <a:pt x="177948" y="111890"/>
                    </a:lnTo>
                    <a:close/>
                    <a:moveTo>
                      <a:pt x="31917" y="84900"/>
                    </a:moveTo>
                    <a:lnTo>
                      <a:pt x="145675" y="84900"/>
                    </a:lnTo>
                    <a:cubicBezTo>
                      <a:pt x="142644" y="53085"/>
                      <a:pt x="123565" y="27526"/>
                      <a:pt x="89152" y="27526"/>
                    </a:cubicBezTo>
                    <a:cubicBezTo>
                      <a:pt x="58841" y="27526"/>
                      <a:pt x="36731" y="46651"/>
                      <a:pt x="31917"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2" name="Google Shape;132;p19"/>
              <p:cNvSpPr/>
              <p:nvPr/>
            </p:nvSpPr>
            <p:spPr>
              <a:xfrm>
                <a:off x="6745047" y="3397631"/>
                <a:ext cx="104842" cy="267748"/>
              </a:xfrm>
              <a:custGeom>
                <a:avLst/>
                <a:gdLst/>
                <a:ahLst/>
                <a:cxnLst/>
                <a:rect l="l" t="t" r="r" b="b"/>
                <a:pathLst>
                  <a:path w="104842" h="267748" extrusionOk="0">
                    <a:moveTo>
                      <a:pt x="61871" y="53621"/>
                    </a:moveTo>
                    <a:lnTo>
                      <a:pt x="61871" y="74176"/>
                    </a:lnTo>
                    <a:lnTo>
                      <a:pt x="103060" y="74176"/>
                    </a:lnTo>
                    <a:lnTo>
                      <a:pt x="103060" y="100450"/>
                    </a:lnTo>
                    <a:lnTo>
                      <a:pt x="61871" y="100450"/>
                    </a:lnTo>
                    <a:lnTo>
                      <a:pt x="61871" y="267749"/>
                    </a:lnTo>
                    <a:lnTo>
                      <a:pt x="31916" y="267749"/>
                    </a:lnTo>
                    <a:lnTo>
                      <a:pt x="31916" y="100450"/>
                    </a:lnTo>
                    <a:lnTo>
                      <a:pt x="0" y="100450"/>
                    </a:lnTo>
                    <a:lnTo>
                      <a:pt x="0" y="74176"/>
                    </a:lnTo>
                    <a:lnTo>
                      <a:pt x="31916" y="74176"/>
                    </a:lnTo>
                    <a:lnTo>
                      <a:pt x="31916" y="54336"/>
                    </a:lnTo>
                    <a:cubicBezTo>
                      <a:pt x="31916" y="20197"/>
                      <a:pt x="47607" y="0"/>
                      <a:pt x="85765" y="0"/>
                    </a:cubicBezTo>
                    <a:cubicBezTo>
                      <a:pt x="91292" y="0"/>
                      <a:pt x="100385" y="357"/>
                      <a:pt x="104843" y="715"/>
                    </a:cubicBezTo>
                    <a:lnTo>
                      <a:pt x="104843" y="26274"/>
                    </a:lnTo>
                    <a:lnTo>
                      <a:pt x="87726" y="26274"/>
                    </a:lnTo>
                    <a:cubicBezTo>
                      <a:pt x="70430" y="26274"/>
                      <a:pt x="61871" y="36105"/>
                      <a:pt x="61871" y="5362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3" name="Google Shape;133;p19"/>
              <p:cNvSpPr/>
              <p:nvPr/>
            </p:nvSpPr>
            <p:spPr>
              <a:xfrm>
                <a:off x="6878597" y="3471807"/>
                <a:ext cx="157264" cy="198219"/>
              </a:xfrm>
              <a:custGeom>
                <a:avLst/>
                <a:gdLst/>
                <a:ahLst/>
                <a:cxnLst/>
                <a:rect l="l" t="t" r="r" b="b"/>
                <a:pathLst>
                  <a:path w="157264" h="198219" extrusionOk="0">
                    <a:moveTo>
                      <a:pt x="157265" y="179"/>
                    </a:moveTo>
                    <a:lnTo>
                      <a:pt x="157265" y="193751"/>
                    </a:lnTo>
                    <a:lnTo>
                      <a:pt x="128736" y="193751"/>
                    </a:lnTo>
                    <a:lnTo>
                      <a:pt x="128736" y="164796"/>
                    </a:lnTo>
                    <a:cubicBezTo>
                      <a:pt x="116077" y="184278"/>
                      <a:pt x="95036" y="198220"/>
                      <a:pt x="68113" y="198220"/>
                    </a:cubicBezTo>
                    <a:cubicBezTo>
                      <a:pt x="25141" y="198220"/>
                      <a:pt x="0" y="173733"/>
                      <a:pt x="0" y="131014"/>
                    </a:cubicBezTo>
                    <a:lnTo>
                      <a:pt x="0" y="0"/>
                    </a:lnTo>
                    <a:lnTo>
                      <a:pt x="29955" y="0"/>
                    </a:lnTo>
                    <a:lnTo>
                      <a:pt x="29955" y="127976"/>
                    </a:lnTo>
                    <a:cubicBezTo>
                      <a:pt x="29955" y="158004"/>
                      <a:pt x="46359" y="171052"/>
                      <a:pt x="74175" y="171052"/>
                    </a:cubicBezTo>
                    <a:cubicBezTo>
                      <a:pt x="99316" y="171052"/>
                      <a:pt x="127309" y="152284"/>
                      <a:pt x="127309" y="109566"/>
                    </a:cubicBezTo>
                    <a:lnTo>
                      <a:pt x="127309" y="0"/>
                    </a:lnTo>
                    <a:lnTo>
                      <a:pt x="15726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4" name="Google Shape;134;p19"/>
              <p:cNvSpPr/>
              <p:nvPr/>
            </p:nvSpPr>
            <p:spPr>
              <a:xfrm>
                <a:off x="7067778" y="3416935"/>
                <a:ext cx="101455" cy="249696"/>
              </a:xfrm>
              <a:custGeom>
                <a:avLst/>
                <a:gdLst/>
                <a:ahLst/>
                <a:cxnLst/>
                <a:rect l="l" t="t" r="r" b="b"/>
                <a:pathLst>
                  <a:path w="101455" h="249696" extrusionOk="0">
                    <a:moveTo>
                      <a:pt x="61694" y="81325"/>
                    </a:moveTo>
                    <a:lnTo>
                      <a:pt x="61694" y="206978"/>
                    </a:lnTo>
                    <a:cubicBezTo>
                      <a:pt x="61694" y="217166"/>
                      <a:pt x="66508" y="223422"/>
                      <a:pt x="83803" y="223422"/>
                    </a:cubicBezTo>
                    <a:lnTo>
                      <a:pt x="101455" y="223422"/>
                    </a:lnTo>
                    <a:lnTo>
                      <a:pt x="101455" y="248624"/>
                    </a:lnTo>
                    <a:cubicBezTo>
                      <a:pt x="93254" y="249339"/>
                      <a:pt x="86121" y="249696"/>
                      <a:pt x="80059" y="249696"/>
                    </a:cubicBezTo>
                    <a:cubicBezTo>
                      <a:pt x="50104" y="249696"/>
                      <a:pt x="31738" y="239151"/>
                      <a:pt x="31738" y="209480"/>
                    </a:cubicBezTo>
                    <a:lnTo>
                      <a:pt x="31738" y="81147"/>
                    </a:lnTo>
                    <a:lnTo>
                      <a:pt x="0" y="81147"/>
                    </a:lnTo>
                    <a:lnTo>
                      <a:pt x="0" y="54872"/>
                    </a:lnTo>
                    <a:lnTo>
                      <a:pt x="31738" y="54872"/>
                    </a:lnTo>
                    <a:lnTo>
                      <a:pt x="31738" y="0"/>
                    </a:lnTo>
                    <a:lnTo>
                      <a:pt x="61694" y="0"/>
                    </a:lnTo>
                    <a:lnTo>
                      <a:pt x="61694" y="54872"/>
                    </a:lnTo>
                    <a:lnTo>
                      <a:pt x="101455" y="54872"/>
                    </a:lnTo>
                    <a:lnTo>
                      <a:pt x="101455" y="81147"/>
                    </a:lnTo>
                    <a:lnTo>
                      <a:pt x="61694" y="8114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5" name="Google Shape;135;p19"/>
              <p:cNvSpPr/>
              <p:nvPr/>
            </p:nvSpPr>
            <p:spPr>
              <a:xfrm>
                <a:off x="7200615" y="3471807"/>
                <a:ext cx="157264" cy="198219"/>
              </a:xfrm>
              <a:custGeom>
                <a:avLst/>
                <a:gdLst/>
                <a:ahLst/>
                <a:cxnLst/>
                <a:rect l="l" t="t" r="r" b="b"/>
                <a:pathLst>
                  <a:path w="157264" h="198219" extrusionOk="0">
                    <a:moveTo>
                      <a:pt x="157265" y="179"/>
                    </a:moveTo>
                    <a:lnTo>
                      <a:pt x="157265" y="193751"/>
                    </a:lnTo>
                    <a:lnTo>
                      <a:pt x="128736" y="193751"/>
                    </a:lnTo>
                    <a:lnTo>
                      <a:pt x="128736" y="164796"/>
                    </a:lnTo>
                    <a:cubicBezTo>
                      <a:pt x="116077" y="184278"/>
                      <a:pt x="95036" y="198220"/>
                      <a:pt x="68113" y="198220"/>
                    </a:cubicBezTo>
                    <a:cubicBezTo>
                      <a:pt x="25141" y="198220"/>
                      <a:pt x="0" y="173733"/>
                      <a:pt x="0" y="131014"/>
                    </a:cubicBezTo>
                    <a:lnTo>
                      <a:pt x="0" y="0"/>
                    </a:lnTo>
                    <a:lnTo>
                      <a:pt x="29955" y="0"/>
                    </a:lnTo>
                    <a:lnTo>
                      <a:pt x="29955" y="127976"/>
                    </a:lnTo>
                    <a:cubicBezTo>
                      <a:pt x="29955" y="158004"/>
                      <a:pt x="46359" y="171052"/>
                      <a:pt x="74175" y="171052"/>
                    </a:cubicBezTo>
                    <a:cubicBezTo>
                      <a:pt x="99316" y="171052"/>
                      <a:pt x="127309" y="152284"/>
                      <a:pt x="127309" y="109566"/>
                    </a:cubicBezTo>
                    <a:lnTo>
                      <a:pt x="127309" y="0"/>
                    </a:lnTo>
                    <a:lnTo>
                      <a:pt x="15726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6" name="Google Shape;136;p19"/>
              <p:cNvSpPr/>
              <p:nvPr/>
            </p:nvSpPr>
            <p:spPr>
              <a:xfrm>
                <a:off x="7400494" y="3468947"/>
                <a:ext cx="100742" cy="196611"/>
              </a:xfrm>
              <a:custGeom>
                <a:avLst/>
                <a:gdLst/>
                <a:ahLst/>
                <a:cxnLst/>
                <a:rect l="l" t="t" r="r" b="b"/>
                <a:pathLst>
                  <a:path w="100742" h="196611" extrusionOk="0">
                    <a:moveTo>
                      <a:pt x="100742" y="358"/>
                    </a:moveTo>
                    <a:lnTo>
                      <a:pt x="100742" y="29313"/>
                    </a:lnTo>
                    <a:lnTo>
                      <a:pt x="93254" y="29313"/>
                    </a:lnTo>
                    <a:cubicBezTo>
                      <a:pt x="54740" y="29313"/>
                      <a:pt x="29955" y="48795"/>
                      <a:pt x="29955" y="86330"/>
                    </a:cubicBezTo>
                    <a:lnTo>
                      <a:pt x="29955" y="196611"/>
                    </a:lnTo>
                    <a:lnTo>
                      <a:pt x="0" y="196611"/>
                    </a:lnTo>
                    <a:lnTo>
                      <a:pt x="0" y="3039"/>
                    </a:lnTo>
                    <a:lnTo>
                      <a:pt x="28529" y="3039"/>
                    </a:lnTo>
                    <a:lnTo>
                      <a:pt x="28529" y="37177"/>
                    </a:lnTo>
                    <a:cubicBezTo>
                      <a:pt x="39405" y="16980"/>
                      <a:pt x="59197" y="0"/>
                      <a:pt x="90757" y="0"/>
                    </a:cubicBezTo>
                    <a:cubicBezTo>
                      <a:pt x="93610" y="0"/>
                      <a:pt x="96463" y="0"/>
                      <a:pt x="100742" y="35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7" name="Google Shape;137;p19"/>
              <p:cNvSpPr/>
              <p:nvPr/>
            </p:nvSpPr>
            <p:spPr>
              <a:xfrm>
                <a:off x="7513896" y="3467339"/>
                <a:ext cx="177769" cy="202688"/>
              </a:xfrm>
              <a:custGeom>
                <a:avLst/>
                <a:gdLst/>
                <a:ahLst/>
                <a:cxnLst/>
                <a:rect l="l" t="t" r="r" b="b"/>
                <a:pathLst>
                  <a:path w="177769" h="202688" extrusionOk="0">
                    <a:moveTo>
                      <a:pt x="177770" y="111890"/>
                    </a:moveTo>
                    <a:lnTo>
                      <a:pt x="31025" y="111890"/>
                    </a:lnTo>
                    <a:cubicBezTo>
                      <a:pt x="34056" y="155502"/>
                      <a:pt x="56879" y="175341"/>
                      <a:pt x="90579" y="175341"/>
                    </a:cubicBezTo>
                    <a:cubicBezTo>
                      <a:pt x="117859" y="175341"/>
                      <a:pt x="135155" y="161042"/>
                      <a:pt x="141930" y="139237"/>
                    </a:cubicBezTo>
                    <a:lnTo>
                      <a:pt x="172955" y="139237"/>
                    </a:lnTo>
                    <a:cubicBezTo>
                      <a:pt x="163505" y="175699"/>
                      <a:pt x="135868" y="202688"/>
                      <a:pt x="89865" y="202688"/>
                    </a:cubicBezTo>
                    <a:cubicBezTo>
                      <a:pt x="37087" y="202688"/>
                      <a:pt x="0" y="164081"/>
                      <a:pt x="0" y="101344"/>
                    </a:cubicBezTo>
                    <a:cubicBezTo>
                      <a:pt x="0" y="40573"/>
                      <a:pt x="35482" y="0"/>
                      <a:pt x="89152" y="0"/>
                    </a:cubicBezTo>
                    <a:cubicBezTo>
                      <a:pt x="146744" y="0"/>
                      <a:pt x="177770" y="45757"/>
                      <a:pt x="177770" y="101344"/>
                    </a:cubicBezTo>
                    <a:lnTo>
                      <a:pt x="177770" y="111890"/>
                    </a:lnTo>
                    <a:close/>
                    <a:moveTo>
                      <a:pt x="31916" y="84900"/>
                    </a:moveTo>
                    <a:lnTo>
                      <a:pt x="145675" y="84900"/>
                    </a:lnTo>
                    <a:cubicBezTo>
                      <a:pt x="142644" y="53085"/>
                      <a:pt x="123565" y="27526"/>
                      <a:pt x="89152" y="27526"/>
                    </a:cubicBezTo>
                    <a:cubicBezTo>
                      <a:pt x="58840" y="27526"/>
                      <a:pt x="36731" y="46651"/>
                      <a:pt x="31916"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8" name="Google Shape;138;p19"/>
              <p:cNvSpPr/>
              <p:nvPr/>
            </p:nvSpPr>
            <p:spPr>
              <a:xfrm>
                <a:off x="7785454" y="3397631"/>
                <a:ext cx="104664" cy="267748"/>
              </a:xfrm>
              <a:custGeom>
                <a:avLst/>
                <a:gdLst/>
                <a:ahLst/>
                <a:cxnLst/>
                <a:rect l="l" t="t" r="r" b="b"/>
                <a:pathLst>
                  <a:path w="104664" h="267748" extrusionOk="0">
                    <a:moveTo>
                      <a:pt x="61694" y="53621"/>
                    </a:moveTo>
                    <a:lnTo>
                      <a:pt x="61694" y="74176"/>
                    </a:lnTo>
                    <a:lnTo>
                      <a:pt x="102882" y="74176"/>
                    </a:lnTo>
                    <a:lnTo>
                      <a:pt x="102882" y="100450"/>
                    </a:lnTo>
                    <a:lnTo>
                      <a:pt x="61694" y="100450"/>
                    </a:lnTo>
                    <a:lnTo>
                      <a:pt x="61694" y="267749"/>
                    </a:lnTo>
                    <a:lnTo>
                      <a:pt x="31738" y="267749"/>
                    </a:lnTo>
                    <a:lnTo>
                      <a:pt x="31738" y="100450"/>
                    </a:lnTo>
                    <a:lnTo>
                      <a:pt x="0" y="100450"/>
                    </a:lnTo>
                    <a:lnTo>
                      <a:pt x="0" y="74176"/>
                    </a:lnTo>
                    <a:lnTo>
                      <a:pt x="31738" y="74176"/>
                    </a:lnTo>
                    <a:lnTo>
                      <a:pt x="31738" y="54336"/>
                    </a:lnTo>
                    <a:cubicBezTo>
                      <a:pt x="31738" y="20197"/>
                      <a:pt x="47429" y="0"/>
                      <a:pt x="85587" y="0"/>
                    </a:cubicBezTo>
                    <a:cubicBezTo>
                      <a:pt x="91292" y="0"/>
                      <a:pt x="100207" y="357"/>
                      <a:pt x="104665" y="715"/>
                    </a:cubicBezTo>
                    <a:lnTo>
                      <a:pt x="104665" y="26274"/>
                    </a:lnTo>
                    <a:lnTo>
                      <a:pt x="87370" y="26274"/>
                    </a:lnTo>
                    <a:cubicBezTo>
                      <a:pt x="70252" y="26274"/>
                      <a:pt x="61694" y="36105"/>
                      <a:pt x="61694" y="5362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9" name="Google Shape;139;p19"/>
              <p:cNvSpPr/>
              <p:nvPr/>
            </p:nvSpPr>
            <p:spPr>
              <a:xfrm>
                <a:off x="7918826" y="3468947"/>
                <a:ext cx="100742" cy="196611"/>
              </a:xfrm>
              <a:custGeom>
                <a:avLst/>
                <a:gdLst/>
                <a:ahLst/>
                <a:cxnLst/>
                <a:rect l="l" t="t" r="r" b="b"/>
                <a:pathLst>
                  <a:path w="100742" h="196611" extrusionOk="0">
                    <a:moveTo>
                      <a:pt x="100742" y="358"/>
                    </a:moveTo>
                    <a:lnTo>
                      <a:pt x="100742" y="29313"/>
                    </a:lnTo>
                    <a:lnTo>
                      <a:pt x="93254" y="29313"/>
                    </a:lnTo>
                    <a:cubicBezTo>
                      <a:pt x="54740" y="29313"/>
                      <a:pt x="29955" y="48795"/>
                      <a:pt x="29955" y="86330"/>
                    </a:cubicBezTo>
                    <a:lnTo>
                      <a:pt x="29955" y="196611"/>
                    </a:lnTo>
                    <a:lnTo>
                      <a:pt x="0" y="196611"/>
                    </a:lnTo>
                    <a:lnTo>
                      <a:pt x="0" y="3039"/>
                    </a:lnTo>
                    <a:lnTo>
                      <a:pt x="28529" y="3039"/>
                    </a:lnTo>
                    <a:lnTo>
                      <a:pt x="28529" y="37177"/>
                    </a:lnTo>
                    <a:cubicBezTo>
                      <a:pt x="39405" y="16980"/>
                      <a:pt x="59197" y="0"/>
                      <a:pt x="90757" y="0"/>
                    </a:cubicBezTo>
                    <a:cubicBezTo>
                      <a:pt x="93610" y="0"/>
                      <a:pt x="96641" y="0"/>
                      <a:pt x="100742" y="35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0" name="Google Shape;140;p19"/>
              <p:cNvSpPr/>
              <p:nvPr/>
            </p:nvSpPr>
            <p:spPr>
              <a:xfrm>
                <a:off x="8043818" y="3404066"/>
                <a:ext cx="40296" cy="261492"/>
              </a:xfrm>
              <a:custGeom>
                <a:avLst/>
                <a:gdLst/>
                <a:ahLst/>
                <a:cxnLst/>
                <a:rect l="l" t="t" r="r" b="b"/>
                <a:pathLst>
                  <a:path w="40296" h="261492" extrusionOk="0">
                    <a:moveTo>
                      <a:pt x="0" y="20197"/>
                    </a:moveTo>
                    <a:cubicBezTo>
                      <a:pt x="0" y="9294"/>
                      <a:pt x="8915" y="0"/>
                      <a:pt x="20148" y="0"/>
                    </a:cubicBezTo>
                    <a:cubicBezTo>
                      <a:pt x="31025" y="0"/>
                      <a:pt x="40296" y="8937"/>
                      <a:pt x="40296" y="20197"/>
                    </a:cubicBezTo>
                    <a:cubicBezTo>
                      <a:pt x="40296" y="31100"/>
                      <a:pt x="31381" y="40395"/>
                      <a:pt x="20148" y="40395"/>
                    </a:cubicBezTo>
                    <a:cubicBezTo>
                      <a:pt x="9272" y="40395"/>
                      <a:pt x="0" y="31458"/>
                      <a:pt x="0" y="20197"/>
                    </a:cubicBezTo>
                    <a:close/>
                    <a:moveTo>
                      <a:pt x="5170" y="67920"/>
                    </a:moveTo>
                    <a:lnTo>
                      <a:pt x="35126" y="67920"/>
                    </a:lnTo>
                    <a:lnTo>
                      <a:pt x="35126" y="261493"/>
                    </a:lnTo>
                    <a:lnTo>
                      <a:pt x="5170" y="261493"/>
                    </a:lnTo>
                    <a:lnTo>
                      <a:pt x="5170" y="6792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1" name="Google Shape;141;p19"/>
              <p:cNvSpPr/>
              <p:nvPr/>
            </p:nvSpPr>
            <p:spPr>
              <a:xfrm>
                <a:off x="8110860" y="3467339"/>
                <a:ext cx="177948" cy="202688"/>
              </a:xfrm>
              <a:custGeom>
                <a:avLst/>
                <a:gdLst/>
                <a:ahLst/>
                <a:cxnLst/>
                <a:rect l="l" t="t" r="r" b="b"/>
                <a:pathLst>
                  <a:path w="177948" h="202688" extrusionOk="0">
                    <a:moveTo>
                      <a:pt x="177770" y="111890"/>
                    </a:moveTo>
                    <a:lnTo>
                      <a:pt x="31025" y="111890"/>
                    </a:lnTo>
                    <a:cubicBezTo>
                      <a:pt x="34056" y="155502"/>
                      <a:pt x="56879" y="175341"/>
                      <a:pt x="90579" y="175341"/>
                    </a:cubicBezTo>
                    <a:cubicBezTo>
                      <a:pt x="117860" y="175341"/>
                      <a:pt x="135155" y="161042"/>
                      <a:pt x="141931" y="139237"/>
                    </a:cubicBezTo>
                    <a:lnTo>
                      <a:pt x="172956" y="139237"/>
                    </a:lnTo>
                    <a:cubicBezTo>
                      <a:pt x="163506" y="175699"/>
                      <a:pt x="135868" y="202688"/>
                      <a:pt x="89866" y="202688"/>
                    </a:cubicBezTo>
                    <a:cubicBezTo>
                      <a:pt x="37088" y="202688"/>
                      <a:pt x="0" y="164081"/>
                      <a:pt x="0" y="101344"/>
                    </a:cubicBezTo>
                    <a:cubicBezTo>
                      <a:pt x="0" y="40573"/>
                      <a:pt x="35483" y="0"/>
                      <a:pt x="89152" y="0"/>
                    </a:cubicBezTo>
                    <a:cubicBezTo>
                      <a:pt x="146745" y="0"/>
                      <a:pt x="177948" y="45757"/>
                      <a:pt x="177948" y="101344"/>
                    </a:cubicBezTo>
                    <a:lnTo>
                      <a:pt x="177948" y="111890"/>
                    </a:lnTo>
                    <a:close/>
                    <a:moveTo>
                      <a:pt x="31738" y="84900"/>
                    </a:moveTo>
                    <a:lnTo>
                      <a:pt x="145497" y="84900"/>
                    </a:lnTo>
                    <a:cubicBezTo>
                      <a:pt x="142466" y="53085"/>
                      <a:pt x="123387" y="27526"/>
                      <a:pt x="88974" y="27526"/>
                    </a:cubicBezTo>
                    <a:cubicBezTo>
                      <a:pt x="58662" y="27526"/>
                      <a:pt x="36553" y="46651"/>
                      <a:pt x="31738"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2" name="Google Shape;142;p19"/>
              <p:cNvSpPr/>
              <p:nvPr/>
            </p:nvSpPr>
            <p:spPr>
              <a:xfrm>
                <a:off x="8321617" y="3467516"/>
                <a:ext cx="157264" cy="198042"/>
              </a:xfrm>
              <a:custGeom>
                <a:avLst/>
                <a:gdLst/>
                <a:ahLst/>
                <a:cxnLst/>
                <a:rect l="l" t="t" r="r" b="b"/>
                <a:pathLst>
                  <a:path w="157264" h="198042" extrusionOk="0">
                    <a:moveTo>
                      <a:pt x="157265" y="67028"/>
                    </a:moveTo>
                    <a:lnTo>
                      <a:pt x="157265" y="198042"/>
                    </a:lnTo>
                    <a:lnTo>
                      <a:pt x="127310" y="198042"/>
                    </a:lnTo>
                    <a:lnTo>
                      <a:pt x="127310" y="70066"/>
                    </a:lnTo>
                    <a:cubicBezTo>
                      <a:pt x="127310" y="40038"/>
                      <a:pt x="110906" y="26990"/>
                      <a:pt x="83090" y="26990"/>
                    </a:cubicBezTo>
                    <a:cubicBezTo>
                      <a:pt x="57949" y="26990"/>
                      <a:pt x="29955" y="45758"/>
                      <a:pt x="29955" y="88476"/>
                    </a:cubicBezTo>
                    <a:lnTo>
                      <a:pt x="29955" y="198042"/>
                    </a:lnTo>
                    <a:lnTo>
                      <a:pt x="0" y="198042"/>
                    </a:lnTo>
                    <a:lnTo>
                      <a:pt x="0" y="4469"/>
                    </a:lnTo>
                    <a:lnTo>
                      <a:pt x="28529" y="4469"/>
                    </a:lnTo>
                    <a:lnTo>
                      <a:pt x="28529" y="33425"/>
                    </a:lnTo>
                    <a:cubicBezTo>
                      <a:pt x="41188" y="13943"/>
                      <a:pt x="62228" y="1"/>
                      <a:pt x="89152" y="1"/>
                    </a:cubicBezTo>
                    <a:cubicBezTo>
                      <a:pt x="132302" y="-178"/>
                      <a:pt x="157265" y="24309"/>
                      <a:pt x="157265" y="670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3" name="Google Shape;143;p19"/>
              <p:cNvSpPr/>
              <p:nvPr/>
            </p:nvSpPr>
            <p:spPr>
              <a:xfrm>
                <a:off x="8512046" y="3398346"/>
                <a:ext cx="184545" cy="271680"/>
              </a:xfrm>
              <a:custGeom>
                <a:avLst/>
                <a:gdLst/>
                <a:ahLst/>
                <a:cxnLst/>
                <a:rect l="l" t="t" r="r" b="b"/>
                <a:pathLst>
                  <a:path w="184545" h="271680" extrusionOk="0">
                    <a:moveTo>
                      <a:pt x="184546" y="0"/>
                    </a:moveTo>
                    <a:lnTo>
                      <a:pt x="184546" y="267213"/>
                    </a:lnTo>
                    <a:lnTo>
                      <a:pt x="156017" y="267213"/>
                    </a:lnTo>
                    <a:lnTo>
                      <a:pt x="156017" y="237185"/>
                    </a:lnTo>
                    <a:cubicBezTo>
                      <a:pt x="141396" y="259348"/>
                      <a:pt x="118573" y="271681"/>
                      <a:pt x="89866" y="271681"/>
                    </a:cubicBezTo>
                    <a:cubicBezTo>
                      <a:pt x="35661" y="271681"/>
                      <a:pt x="0" y="232180"/>
                      <a:pt x="0" y="170337"/>
                    </a:cubicBezTo>
                    <a:cubicBezTo>
                      <a:pt x="0" y="108494"/>
                      <a:pt x="35483" y="68993"/>
                      <a:pt x="89866" y="68993"/>
                    </a:cubicBezTo>
                    <a:cubicBezTo>
                      <a:pt x="117860" y="68993"/>
                      <a:pt x="139969" y="80611"/>
                      <a:pt x="154590" y="101344"/>
                    </a:cubicBezTo>
                    <a:lnTo>
                      <a:pt x="154590" y="0"/>
                    </a:lnTo>
                    <a:lnTo>
                      <a:pt x="184546" y="0"/>
                    </a:lnTo>
                    <a:close/>
                    <a:moveTo>
                      <a:pt x="155839" y="170337"/>
                    </a:moveTo>
                    <a:cubicBezTo>
                      <a:pt x="155839" y="123508"/>
                      <a:pt x="131054" y="95982"/>
                      <a:pt x="93610" y="95982"/>
                    </a:cubicBezTo>
                    <a:cubicBezTo>
                      <a:pt x="56166" y="95982"/>
                      <a:pt x="31560" y="124937"/>
                      <a:pt x="31560" y="171767"/>
                    </a:cubicBezTo>
                    <a:cubicBezTo>
                      <a:pt x="31560" y="218596"/>
                      <a:pt x="56166" y="244513"/>
                      <a:pt x="93610" y="244513"/>
                    </a:cubicBezTo>
                    <a:cubicBezTo>
                      <a:pt x="131054" y="244513"/>
                      <a:pt x="155839" y="217345"/>
                      <a:pt x="155839" y="1703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4" name="Google Shape;144;p19"/>
              <p:cNvSpPr/>
              <p:nvPr/>
            </p:nvSpPr>
            <p:spPr>
              <a:xfrm>
                <a:off x="8735284" y="3398346"/>
                <a:ext cx="62584" cy="268284"/>
              </a:xfrm>
              <a:custGeom>
                <a:avLst/>
                <a:gdLst/>
                <a:ahLst/>
                <a:cxnLst/>
                <a:rect l="l" t="t" r="r" b="b"/>
                <a:pathLst>
                  <a:path w="62584" h="268284" extrusionOk="0">
                    <a:moveTo>
                      <a:pt x="0" y="228248"/>
                    </a:moveTo>
                    <a:lnTo>
                      <a:pt x="0" y="0"/>
                    </a:lnTo>
                    <a:lnTo>
                      <a:pt x="29955" y="0"/>
                    </a:lnTo>
                    <a:lnTo>
                      <a:pt x="29955" y="225567"/>
                    </a:lnTo>
                    <a:cubicBezTo>
                      <a:pt x="29955" y="235755"/>
                      <a:pt x="34056" y="242011"/>
                      <a:pt x="48320" y="242011"/>
                    </a:cubicBezTo>
                    <a:lnTo>
                      <a:pt x="62585" y="242011"/>
                    </a:lnTo>
                    <a:lnTo>
                      <a:pt x="62585" y="267213"/>
                    </a:lnTo>
                    <a:cubicBezTo>
                      <a:pt x="55453" y="267927"/>
                      <a:pt x="48677" y="268285"/>
                      <a:pt x="43506" y="268285"/>
                    </a:cubicBezTo>
                    <a:cubicBezTo>
                      <a:pt x="16404" y="268285"/>
                      <a:pt x="0" y="257918"/>
                      <a:pt x="0" y="22824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5" name="Google Shape;145;p19"/>
              <p:cNvSpPr/>
              <p:nvPr/>
            </p:nvSpPr>
            <p:spPr>
              <a:xfrm>
                <a:off x="8797333" y="3471986"/>
                <a:ext cx="175630" cy="268463"/>
              </a:xfrm>
              <a:custGeom>
                <a:avLst/>
                <a:gdLst/>
                <a:ahLst/>
                <a:cxnLst/>
                <a:rect l="l" t="t" r="r" b="b"/>
                <a:pathLst>
                  <a:path w="175630" h="268463" extrusionOk="0">
                    <a:moveTo>
                      <a:pt x="175630" y="0"/>
                    </a:moveTo>
                    <a:lnTo>
                      <a:pt x="93967" y="224137"/>
                    </a:lnTo>
                    <a:cubicBezTo>
                      <a:pt x="81664" y="258276"/>
                      <a:pt x="61694" y="268464"/>
                      <a:pt x="31025" y="268464"/>
                    </a:cubicBezTo>
                    <a:cubicBezTo>
                      <a:pt x="24963" y="268464"/>
                      <a:pt x="19435" y="268106"/>
                      <a:pt x="13016" y="267391"/>
                    </a:cubicBezTo>
                    <a:lnTo>
                      <a:pt x="13016" y="242189"/>
                    </a:lnTo>
                    <a:lnTo>
                      <a:pt x="30668" y="242189"/>
                    </a:lnTo>
                    <a:cubicBezTo>
                      <a:pt x="49747" y="242189"/>
                      <a:pt x="59911" y="233610"/>
                      <a:pt x="65794" y="218238"/>
                    </a:cubicBezTo>
                    <a:cubicBezTo>
                      <a:pt x="67934" y="212519"/>
                      <a:pt x="70252" y="206263"/>
                      <a:pt x="72570" y="200186"/>
                    </a:cubicBezTo>
                    <a:lnTo>
                      <a:pt x="0" y="179"/>
                    </a:lnTo>
                    <a:lnTo>
                      <a:pt x="32986" y="179"/>
                    </a:lnTo>
                    <a:lnTo>
                      <a:pt x="60267" y="80789"/>
                    </a:lnTo>
                    <a:cubicBezTo>
                      <a:pt x="70074" y="109030"/>
                      <a:pt x="78989" y="136734"/>
                      <a:pt x="87905" y="164439"/>
                    </a:cubicBezTo>
                    <a:cubicBezTo>
                      <a:pt x="96463" y="136734"/>
                      <a:pt x="105913" y="108494"/>
                      <a:pt x="115542" y="80432"/>
                    </a:cubicBezTo>
                    <a:lnTo>
                      <a:pt x="142822" y="179"/>
                    </a:lnTo>
                    <a:lnTo>
                      <a:pt x="175630" y="17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grpSp>
    </p:spTree>
    <p:extLst>
      <p:ext uri="{BB962C8B-B14F-4D97-AF65-F5344CB8AC3E}">
        <p14:creationId xmlns:p14="http://schemas.microsoft.com/office/powerpoint/2010/main" val="4295980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Logo and footer">
  <p:cSld name="1_Logo and footer">
    <p:spTree>
      <p:nvGrpSpPr>
        <p:cNvPr id="1" name="Shape 146"/>
        <p:cNvGrpSpPr/>
        <p:nvPr/>
      </p:nvGrpSpPr>
      <p:grpSpPr>
        <a:xfrm>
          <a:off x="0" y="0"/>
          <a:ext cx="0" cy="0"/>
          <a:chOff x="0" y="0"/>
          <a:chExt cx="0" cy="0"/>
        </a:xfrm>
      </p:grpSpPr>
      <p:sp>
        <p:nvSpPr>
          <p:cNvPr id="147" name="Google Shape;147;p20"/>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148" name="Google Shape;148;p20"/>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149" name="Google Shape;149;p20"/>
          <p:cNvPicPr preferRelativeResize="0"/>
          <p:nvPr/>
        </p:nvPicPr>
        <p:blipFill rotWithShape="1">
          <a:blip r:embed="rId2">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8080504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50"/>
        <p:cNvGrpSpPr/>
        <p:nvPr/>
      </p:nvGrpSpPr>
      <p:grpSpPr>
        <a:xfrm>
          <a:off x="0" y="0"/>
          <a:ext cx="0" cy="0"/>
          <a:chOff x="0" y="0"/>
          <a:chExt cx="0" cy="0"/>
        </a:xfrm>
      </p:grpSpPr>
      <p:sp>
        <p:nvSpPr>
          <p:cNvPr id="151" name="Google Shape;151;p21"/>
          <p:cNvSpPr>
            <a:spLocks noGrp="1"/>
          </p:cNvSpPr>
          <p:nvPr>
            <p:ph type="pic" idx="2"/>
          </p:nvPr>
        </p:nvSpPr>
        <p:spPr>
          <a:xfrm>
            <a:off x="1524000" y="1975929"/>
            <a:ext cx="3048000" cy="2906143"/>
          </a:xfrm>
          <a:prstGeom prst="rect">
            <a:avLst/>
          </a:prstGeom>
          <a:solidFill>
            <a:schemeClr val="lt1"/>
          </a:solidFill>
          <a:ln>
            <a:noFill/>
          </a:ln>
        </p:spPr>
      </p:sp>
      <p:sp>
        <p:nvSpPr>
          <p:cNvPr id="152" name="Google Shape;152;p21"/>
          <p:cNvSpPr>
            <a:spLocks noGrp="1"/>
          </p:cNvSpPr>
          <p:nvPr>
            <p:ph type="pic" idx="3"/>
          </p:nvPr>
        </p:nvSpPr>
        <p:spPr>
          <a:xfrm>
            <a:off x="4572000" y="1975930"/>
            <a:ext cx="3048000" cy="2906143"/>
          </a:xfrm>
          <a:prstGeom prst="rect">
            <a:avLst/>
          </a:prstGeom>
          <a:solidFill>
            <a:schemeClr val="lt1"/>
          </a:solidFill>
          <a:ln>
            <a:noFill/>
          </a:ln>
        </p:spPr>
      </p:sp>
      <p:sp>
        <p:nvSpPr>
          <p:cNvPr id="153" name="Google Shape;153;p21"/>
          <p:cNvSpPr>
            <a:spLocks noGrp="1"/>
          </p:cNvSpPr>
          <p:nvPr>
            <p:ph type="pic" idx="4"/>
          </p:nvPr>
        </p:nvSpPr>
        <p:spPr>
          <a:xfrm>
            <a:off x="7620000" y="1975930"/>
            <a:ext cx="3048000" cy="2906143"/>
          </a:xfrm>
          <a:prstGeom prst="rect">
            <a:avLst/>
          </a:prstGeom>
          <a:solidFill>
            <a:schemeClr val="lt1"/>
          </a:solidFill>
          <a:ln>
            <a:noFill/>
          </a:ln>
        </p:spPr>
      </p:sp>
    </p:spTree>
    <p:extLst>
      <p:ext uri="{BB962C8B-B14F-4D97-AF65-F5344CB8AC3E}">
        <p14:creationId xmlns:p14="http://schemas.microsoft.com/office/powerpoint/2010/main" val="24928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188A-600B-5E00-1E70-26A5D0C0B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68436-6850-DC7B-FED9-99A670BAAA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44384-002A-0CF1-1EB2-BBEB3D6885D4}"/>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B02276A7-0008-F551-BBCF-AE21EC523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763A3-B342-B927-74F8-4A5FB613E94A}"/>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0033988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54"/>
        <p:cNvGrpSpPr/>
        <p:nvPr/>
      </p:nvGrpSpPr>
      <p:grpSpPr>
        <a:xfrm>
          <a:off x="0" y="0"/>
          <a:ext cx="0" cy="0"/>
          <a:chOff x="0" y="0"/>
          <a:chExt cx="0" cy="0"/>
        </a:xfrm>
      </p:grpSpPr>
      <p:sp>
        <p:nvSpPr>
          <p:cNvPr id="155" name="Google Shape;155;p22"/>
          <p:cNvSpPr>
            <a:spLocks noGrp="1"/>
          </p:cNvSpPr>
          <p:nvPr>
            <p:ph type="pic" idx="2"/>
          </p:nvPr>
        </p:nvSpPr>
        <p:spPr>
          <a:xfrm>
            <a:off x="8763000" y="299527"/>
            <a:ext cx="3048000" cy="3688200"/>
          </a:xfrm>
          <a:prstGeom prst="rect">
            <a:avLst/>
          </a:prstGeom>
          <a:solidFill>
            <a:schemeClr val="lt1"/>
          </a:solidFill>
          <a:ln>
            <a:noFill/>
          </a:ln>
        </p:spPr>
      </p:sp>
      <p:sp>
        <p:nvSpPr>
          <p:cNvPr id="156" name="Google Shape;156;p22"/>
          <p:cNvSpPr>
            <a:spLocks noGrp="1"/>
          </p:cNvSpPr>
          <p:nvPr>
            <p:ph type="pic" idx="3"/>
          </p:nvPr>
        </p:nvSpPr>
        <p:spPr>
          <a:xfrm>
            <a:off x="8763000" y="4241800"/>
            <a:ext cx="3048000" cy="2387700"/>
          </a:xfrm>
          <a:prstGeom prst="rect">
            <a:avLst/>
          </a:prstGeom>
          <a:solidFill>
            <a:schemeClr val="lt1"/>
          </a:solidFill>
          <a:ln>
            <a:noFill/>
          </a:ln>
        </p:spPr>
      </p:sp>
      <p:sp>
        <p:nvSpPr>
          <p:cNvPr id="157" name="Google Shape;157;p22"/>
          <p:cNvSpPr>
            <a:spLocks noGrp="1"/>
          </p:cNvSpPr>
          <p:nvPr>
            <p:ph type="pic" idx="4"/>
          </p:nvPr>
        </p:nvSpPr>
        <p:spPr>
          <a:xfrm>
            <a:off x="5486400" y="299527"/>
            <a:ext cx="3048000" cy="2387700"/>
          </a:xfrm>
          <a:prstGeom prst="rect">
            <a:avLst/>
          </a:prstGeom>
          <a:solidFill>
            <a:schemeClr val="lt1"/>
          </a:solidFill>
          <a:ln>
            <a:noFill/>
          </a:ln>
        </p:spPr>
      </p:sp>
      <p:sp>
        <p:nvSpPr>
          <p:cNvPr id="158" name="Google Shape;158;p22"/>
          <p:cNvSpPr>
            <a:spLocks noGrp="1"/>
          </p:cNvSpPr>
          <p:nvPr>
            <p:ph type="pic" idx="5"/>
          </p:nvPr>
        </p:nvSpPr>
        <p:spPr>
          <a:xfrm>
            <a:off x="5486400" y="2941127"/>
            <a:ext cx="3048000" cy="3688200"/>
          </a:xfrm>
          <a:prstGeom prst="rect">
            <a:avLst/>
          </a:prstGeom>
          <a:solidFill>
            <a:schemeClr val="lt1"/>
          </a:solidFill>
          <a:ln>
            <a:noFill/>
          </a:ln>
        </p:spPr>
      </p:sp>
    </p:spTree>
    <p:extLst>
      <p:ext uri="{BB962C8B-B14F-4D97-AF65-F5344CB8AC3E}">
        <p14:creationId xmlns:p14="http://schemas.microsoft.com/office/powerpoint/2010/main" val="23653894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with title">
  <p:cSld name="Blank with title">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415600" y="410467"/>
            <a:ext cx="9686400" cy="763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5867"/>
              <a:buFont typeface="Helvetica Neue Light"/>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61" name="Google Shape;161;p23"/>
          <p:cNvSpPr txBox="1">
            <a:spLocks noGrp="1"/>
          </p:cNvSpPr>
          <p:nvPr>
            <p:ph type="sldNum" idx="12"/>
          </p:nvPr>
        </p:nvSpPr>
        <p:spPr>
          <a:xfrm>
            <a:off x="11296611" y="6319223"/>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2A2C2E"/>
              </a:buClr>
              <a:buSzPts val="2400"/>
              <a:buFont typeface="Arial"/>
              <a:buNone/>
              <a:defRPr sz="2400" b="0" i="0" u="none" strike="noStrike" cap="none">
                <a:solidFill>
                  <a:srgbClr val="2A2C2E"/>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CA"/>
              <a:t>‹#›</a:t>
            </a:fld>
            <a:endParaRPr/>
          </a:p>
        </p:txBody>
      </p:sp>
      <p:pic>
        <p:nvPicPr>
          <p:cNvPr id="162" name="Google Shape;162;p23"/>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620200" y="184000"/>
            <a:ext cx="1407999" cy="352000"/>
          </a:xfrm>
          <a:prstGeom prst="rect">
            <a:avLst/>
          </a:prstGeom>
          <a:noFill/>
          <a:ln>
            <a:noFill/>
          </a:ln>
        </p:spPr>
      </p:pic>
    </p:spTree>
    <p:extLst>
      <p:ext uri="{BB962C8B-B14F-4D97-AF65-F5344CB8AC3E}">
        <p14:creationId xmlns:p14="http://schemas.microsoft.com/office/powerpoint/2010/main" val="27366364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163"/>
        <p:cNvGrpSpPr/>
        <p:nvPr/>
      </p:nvGrpSpPr>
      <p:grpSpPr>
        <a:xfrm>
          <a:off x="0" y="0"/>
          <a:ext cx="0" cy="0"/>
          <a:chOff x="0" y="0"/>
          <a:chExt cx="0" cy="0"/>
        </a:xfrm>
      </p:grpSpPr>
      <p:cxnSp>
        <p:nvCxnSpPr>
          <p:cNvPr id="164" name="Google Shape;164;p24"/>
          <p:cNvCxnSpPr/>
          <p:nvPr/>
        </p:nvCxnSpPr>
        <p:spPr>
          <a:xfrm>
            <a:off x="623392" y="932723"/>
            <a:ext cx="11568000" cy="0"/>
          </a:xfrm>
          <a:prstGeom prst="straightConnector1">
            <a:avLst/>
          </a:prstGeom>
          <a:noFill/>
          <a:ln w="9525" cap="flat" cmpd="sng">
            <a:solidFill>
              <a:srgbClr val="66CC00"/>
            </a:solidFill>
            <a:prstDash val="solid"/>
            <a:round/>
            <a:headEnd type="none" w="sm" len="sm"/>
            <a:tailEnd type="none" w="sm" len="sm"/>
          </a:ln>
        </p:spPr>
      </p:cxnSp>
      <p:sp>
        <p:nvSpPr>
          <p:cNvPr id="165" name="Google Shape;165;p24"/>
          <p:cNvSpPr txBox="1">
            <a:spLocks noGrp="1"/>
          </p:cNvSpPr>
          <p:nvPr>
            <p:ph type="body" idx="1"/>
          </p:nvPr>
        </p:nvSpPr>
        <p:spPr>
          <a:xfrm>
            <a:off x="719668" y="1797053"/>
            <a:ext cx="10752600" cy="4032300"/>
          </a:xfrm>
          <a:prstGeom prst="rect">
            <a:avLst/>
          </a:prstGeom>
          <a:noFill/>
          <a:ln>
            <a:noFill/>
          </a:ln>
        </p:spPr>
        <p:txBody>
          <a:bodyPr spcFirstLastPara="1" wrap="square" lIns="91425" tIns="45700" rIns="91425" bIns="45700" anchor="t" anchorCtr="0">
            <a:normAutofit/>
          </a:bodyPr>
          <a:lstStyle>
            <a:lvl1pPr marL="457200" lvl="0" indent="-499554" algn="l">
              <a:lnSpc>
                <a:spcPct val="100000"/>
              </a:lnSpc>
              <a:spcBef>
                <a:spcPts val="853"/>
              </a:spcBef>
              <a:spcAft>
                <a:spcPts val="0"/>
              </a:spcAft>
              <a:buClr>
                <a:srgbClr val="66CC00"/>
              </a:buClr>
              <a:buSzPts val="4267"/>
              <a:buFont typeface="Noto Sans Symbols"/>
              <a:buChar char="▪"/>
              <a:defRPr sz="3733">
                <a:solidFill>
                  <a:schemeClr val="dk1"/>
                </a:solidFill>
              </a:defRPr>
            </a:lvl1pPr>
            <a:lvl2pPr marL="914400" lvl="1" indent="-465645" algn="l">
              <a:lnSpc>
                <a:spcPct val="100000"/>
              </a:lnSpc>
              <a:spcBef>
                <a:spcPts val="747"/>
              </a:spcBef>
              <a:spcAft>
                <a:spcPts val="0"/>
              </a:spcAft>
              <a:buClr>
                <a:srgbClr val="66CC00"/>
              </a:buClr>
              <a:buSzPts val="3733"/>
              <a:buChar char="•"/>
              <a:defRPr sz="3200">
                <a:solidFill>
                  <a:schemeClr val="dk1"/>
                </a:solidFill>
              </a:defRPr>
            </a:lvl2pPr>
            <a:lvl3pPr marL="1371600" lvl="2" indent="-431800" algn="l">
              <a:lnSpc>
                <a:spcPct val="100000"/>
              </a:lnSpc>
              <a:spcBef>
                <a:spcPts val="640"/>
              </a:spcBef>
              <a:spcAft>
                <a:spcPts val="0"/>
              </a:spcAft>
              <a:buClr>
                <a:srgbClr val="66CC00"/>
              </a:buClr>
              <a:buSzPts val="3200"/>
              <a:buChar char="•"/>
              <a:defRPr sz="2667">
                <a:solidFill>
                  <a:schemeClr val="dk1"/>
                </a:solidFill>
              </a:defRPr>
            </a:lvl3pPr>
            <a:lvl4pPr marL="1828800" lvl="3" indent="-397954" algn="l">
              <a:lnSpc>
                <a:spcPct val="100000"/>
              </a:lnSpc>
              <a:spcBef>
                <a:spcPts val="533"/>
              </a:spcBef>
              <a:spcAft>
                <a:spcPts val="0"/>
              </a:spcAft>
              <a:buClr>
                <a:srgbClr val="66CC00"/>
              </a:buClr>
              <a:buSzPts val="2667"/>
              <a:buChar char="•"/>
              <a:defRPr sz="2400">
                <a:solidFill>
                  <a:schemeClr val="dk1"/>
                </a:solidFill>
              </a:defRPr>
            </a:lvl4pPr>
            <a:lvl5pPr marL="2286000" lvl="4" indent="-397954" algn="l">
              <a:lnSpc>
                <a:spcPct val="100000"/>
              </a:lnSpc>
              <a:spcBef>
                <a:spcPts val="533"/>
              </a:spcBef>
              <a:spcAft>
                <a:spcPts val="0"/>
              </a:spcAft>
              <a:buClr>
                <a:srgbClr val="66CC00"/>
              </a:buClr>
              <a:buSzPts val="2667"/>
              <a:buChar char="•"/>
              <a:defRPr sz="2400">
                <a:solidFill>
                  <a:schemeClr val="dk1"/>
                </a:solidFill>
              </a:defRPr>
            </a:lvl5pPr>
            <a:lvl6pPr marL="2743200" lvl="5" indent="-397954" algn="l">
              <a:lnSpc>
                <a:spcPct val="100000"/>
              </a:lnSpc>
              <a:spcBef>
                <a:spcPts val="533"/>
              </a:spcBef>
              <a:spcAft>
                <a:spcPts val="0"/>
              </a:spcAft>
              <a:buSzPts val="2667"/>
              <a:buChar char="•"/>
              <a:defRPr/>
            </a:lvl6pPr>
            <a:lvl7pPr marL="3200400" lvl="6" indent="-397954" algn="l">
              <a:lnSpc>
                <a:spcPct val="100000"/>
              </a:lnSpc>
              <a:spcBef>
                <a:spcPts val="533"/>
              </a:spcBef>
              <a:spcAft>
                <a:spcPts val="0"/>
              </a:spcAft>
              <a:buSzPts val="2667"/>
              <a:buChar char="•"/>
              <a:defRPr/>
            </a:lvl7pPr>
            <a:lvl8pPr marL="3657600" lvl="7" indent="-397954" algn="l">
              <a:lnSpc>
                <a:spcPct val="100000"/>
              </a:lnSpc>
              <a:spcBef>
                <a:spcPts val="533"/>
              </a:spcBef>
              <a:spcAft>
                <a:spcPts val="0"/>
              </a:spcAft>
              <a:buSzPts val="2667"/>
              <a:buChar char="•"/>
              <a:defRPr/>
            </a:lvl8pPr>
            <a:lvl9pPr marL="4114800" lvl="8" indent="-397954" algn="l">
              <a:lnSpc>
                <a:spcPct val="100000"/>
              </a:lnSpc>
              <a:spcBef>
                <a:spcPts val="533"/>
              </a:spcBef>
              <a:spcAft>
                <a:spcPts val="0"/>
              </a:spcAft>
              <a:buSzPts val="2667"/>
              <a:buChar char="•"/>
              <a:defRPr/>
            </a:lvl9pPr>
          </a:lstStyle>
          <a:p>
            <a:endParaRPr/>
          </a:p>
        </p:txBody>
      </p:sp>
      <p:sp>
        <p:nvSpPr>
          <p:cNvPr id="166" name="Google Shape;166;p24"/>
          <p:cNvSpPr txBox="1">
            <a:spLocks noGrp="1"/>
          </p:cNvSpPr>
          <p:nvPr>
            <p:ph type="body" idx="2"/>
          </p:nvPr>
        </p:nvSpPr>
        <p:spPr>
          <a:xfrm>
            <a:off x="623393" y="260648"/>
            <a:ext cx="7812300" cy="1109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53"/>
              </a:spcBef>
              <a:spcAft>
                <a:spcPts val="0"/>
              </a:spcAft>
              <a:buSzPts val="4267"/>
              <a:buNone/>
              <a:defRPr sz="5867">
                <a:solidFill>
                  <a:schemeClr val="dk1"/>
                </a:solidFill>
                <a:latin typeface="Arial"/>
                <a:ea typeface="Arial"/>
                <a:cs typeface="Arial"/>
                <a:sym typeface="Arial"/>
              </a:defRPr>
            </a:lvl1pPr>
            <a:lvl2pPr marL="914400" lvl="1" indent="-465645" algn="l">
              <a:lnSpc>
                <a:spcPct val="100000"/>
              </a:lnSpc>
              <a:spcBef>
                <a:spcPts val="747"/>
              </a:spcBef>
              <a:spcAft>
                <a:spcPts val="0"/>
              </a:spcAft>
              <a:buSzPts val="3733"/>
              <a:buChar char="•"/>
              <a:defRPr/>
            </a:lvl2pPr>
            <a:lvl3pPr marL="1371600" lvl="2" indent="-431800" algn="l">
              <a:lnSpc>
                <a:spcPct val="100000"/>
              </a:lnSpc>
              <a:spcBef>
                <a:spcPts val="640"/>
              </a:spcBef>
              <a:spcAft>
                <a:spcPts val="0"/>
              </a:spcAft>
              <a:buSzPts val="3200"/>
              <a:buChar char="•"/>
              <a:defRPr/>
            </a:lvl3pPr>
            <a:lvl4pPr marL="1828800" lvl="3" indent="-397954" algn="l">
              <a:lnSpc>
                <a:spcPct val="100000"/>
              </a:lnSpc>
              <a:spcBef>
                <a:spcPts val="533"/>
              </a:spcBef>
              <a:spcAft>
                <a:spcPts val="0"/>
              </a:spcAft>
              <a:buSzPts val="2667"/>
              <a:buChar char="•"/>
              <a:defRPr/>
            </a:lvl4pPr>
            <a:lvl5pPr marL="2286000" lvl="4" indent="-397954" algn="l">
              <a:lnSpc>
                <a:spcPct val="100000"/>
              </a:lnSpc>
              <a:spcBef>
                <a:spcPts val="533"/>
              </a:spcBef>
              <a:spcAft>
                <a:spcPts val="0"/>
              </a:spcAft>
              <a:buSzPts val="2667"/>
              <a:buChar char="•"/>
              <a:defRPr/>
            </a:lvl5pPr>
            <a:lvl6pPr marL="2743200" lvl="5" indent="-397954" algn="l">
              <a:lnSpc>
                <a:spcPct val="100000"/>
              </a:lnSpc>
              <a:spcBef>
                <a:spcPts val="533"/>
              </a:spcBef>
              <a:spcAft>
                <a:spcPts val="0"/>
              </a:spcAft>
              <a:buSzPts val="2667"/>
              <a:buChar char="•"/>
              <a:defRPr/>
            </a:lvl6pPr>
            <a:lvl7pPr marL="3200400" lvl="6" indent="-397954" algn="l">
              <a:lnSpc>
                <a:spcPct val="100000"/>
              </a:lnSpc>
              <a:spcBef>
                <a:spcPts val="533"/>
              </a:spcBef>
              <a:spcAft>
                <a:spcPts val="0"/>
              </a:spcAft>
              <a:buSzPts val="2667"/>
              <a:buChar char="•"/>
              <a:defRPr/>
            </a:lvl7pPr>
            <a:lvl8pPr marL="3657600" lvl="7" indent="-397954" algn="l">
              <a:lnSpc>
                <a:spcPct val="100000"/>
              </a:lnSpc>
              <a:spcBef>
                <a:spcPts val="533"/>
              </a:spcBef>
              <a:spcAft>
                <a:spcPts val="0"/>
              </a:spcAft>
              <a:buSzPts val="2667"/>
              <a:buChar char="•"/>
              <a:defRPr/>
            </a:lvl8pPr>
            <a:lvl9pPr marL="4114800" lvl="8" indent="-397954" algn="l">
              <a:lnSpc>
                <a:spcPct val="100000"/>
              </a:lnSpc>
              <a:spcBef>
                <a:spcPts val="533"/>
              </a:spcBef>
              <a:spcAft>
                <a:spcPts val="0"/>
              </a:spcAft>
              <a:buSzPts val="2667"/>
              <a:buChar char="•"/>
              <a:defRPr/>
            </a:lvl9pPr>
          </a:lstStyle>
          <a:p>
            <a:endParaRPr/>
          </a:p>
        </p:txBody>
      </p:sp>
      <p:sp>
        <p:nvSpPr>
          <p:cNvPr id="167" name="Google Shape;167;p24"/>
          <p:cNvSpPr txBox="1"/>
          <p:nvPr/>
        </p:nvSpPr>
        <p:spPr>
          <a:xfrm>
            <a:off x="11664619" y="6481599"/>
            <a:ext cx="576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49166D"/>
                </a:solidFill>
                <a:latin typeface="Arial"/>
                <a:ea typeface="Arial"/>
                <a:cs typeface="Arial"/>
                <a:sym typeface="Arial"/>
              </a:rPr>
              <a:t>‹#›</a:t>
            </a:fld>
            <a:endParaRPr sz="1200" b="0" i="0" u="none" strike="noStrike" cap="none">
              <a:solidFill>
                <a:srgbClr val="49166D"/>
              </a:solidFill>
              <a:latin typeface="Arial"/>
              <a:ea typeface="Arial"/>
              <a:cs typeface="Arial"/>
              <a:sym typeface="Arial"/>
            </a:endParaRPr>
          </a:p>
        </p:txBody>
      </p:sp>
    </p:spTree>
    <p:extLst>
      <p:ext uri="{BB962C8B-B14F-4D97-AF65-F5344CB8AC3E}">
        <p14:creationId xmlns:p14="http://schemas.microsoft.com/office/powerpoint/2010/main" val="41469029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68"/>
        <p:cNvGrpSpPr/>
        <p:nvPr/>
      </p:nvGrpSpPr>
      <p:grpSpPr>
        <a:xfrm>
          <a:off x="0" y="0"/>
          <a:ext cx="0" cy="0"/>
          <a:chOff x="0" y="0"/>
          <a:chExt cx="0" cy="0"/>
        </a:xfrm>
      </p:grpSpPr>
      <p:cxnSp>
        <p:nvCxnSpPr>
          <p:cNvPr id="169" name="Google Shape;169;p25"/>
          <p:cNvCxnSpPr/>
          <p:nvPr/>
        </p:nvCxnSpPr>
        <p:spPr>
          <a:xfrm>
            <a:off x="623393" y="1286569"/>
            <a:ext cx="7812395" cy="0"/>
          </a:xfrm>
          <a:prstGeom prst="straightConnector1">
            <a:avLst/>
          </a:prstGeom>
          <a:noFill/>
          <a:ln w="9525" cap="flat" cmpd="sng">
            <a:solidFill>
              <a:srgbClr val="66CC00"/>
            </a:solidFill>
            <a:prstDash val="solid"/>
            <a:round/>
            <a:headEnd type="none" w="sm" len="sm"/>
            <a:tailEnd type="none" w="sm" len="sm"/>
          </a:ln>
        </p:spPr>
      </p:cxnSp>
      <p:sp>
        <p:nvSpPr>
          <p:cNvPr id="170" name="Google Shape;170;p25"/>
          <p:cNvSpPr txBox="1">
            <a:spLocks noGrp="1"/>
          </p:cNvSpPr>
          <p:nvPr>
            <p:ph type="body" idx="1"/>
          </p:nvPr>
        </p:nvSpPr>
        <p:spPr>
          <a:xfrm>
            <a:off x="719668" y="1797053"/>
            <a:ext cx="10752667" cy="4032249"/>
          </a:xfrm>
          <a:prstGeom prst="rect">
            <a:avLst/>
          </a:prstGeom>
          <a:noFill/>
          <a:ln>
            <a:noFill/>
          </a:ln>
        </p:spPr>
        <p:txBody>
          <a:bodyPr spcFirstLastPara="1" wrap="square" lIns="91425" tIns="45700" rIns="91425" bIns="45700" anchor="t" anchorCtr="0">
            <a:normAutofit/>
          </a:bodyPr>
          <a:lstStyle>
            <a:lvl1pPr marL="457200" lvl="0" indent="-499554" algn="l">
              <a:lnSpc>
                <a:spcPct val="100000"/>
              </a:lnSpc>
              <a:spcBef>
                <a:spcPts val="853"/>
              </a:spcBef>
              <a:spcAft>
                <a:spcPts val="0"/>
              </a:spcAft>
              <a:buClr>
                <a:srgbClr val="66CC00"/>
              </a:buClr>
              <a:buSzPts val="4267"/>
              <a:buFont typeface="Noto Sans Symbols"/>
              <a:buChar char="▪"/>
              <a:defRPr sz="3733"/>
            </a:lvl1pPr>
            <a:lvl2pPr marL="914400" lvl="1" indent="-465645" algn="l">
              <a:lnSpc>
                <a:spcPct val="100000"/>
              </a:lnSpc>
              <a:spcBef>
                <a:spcPts val="747"/>
              </a:spcBef>
              <a:spcAft>
                <a:spcPts val="0"/>
              </a:spcAft>
              <a:buClr>
                <a:srgbClr val="66CC00"/>
              </a:buClr>
              <a:buSzPts val="3733"/>
              <a:buChar char="•"/>
              <a:defRPr sz="3200"/>
            </a:lvl2pPr>
            <a:lvl3pPr marL="1371600" lvl="2" indent="-431800" algn="l">
              <a:lnSpc>
                <a:spcPct val="100000"/>
              </a:lnSpc>
              <a:spcBef>
                <a:spcPts val="640"/>
              </a:spcBef>
              <a:spcAft>
                <a:spcPts val="0"/>
              </a:spcAft>
              <a:buClr>
                <a:srgbClr val="66CC00"/>
              </a:buClr>
              <a:buSzPts val="3200"/>
              <a:buChar char="•"/>
              <a:defRPr sz="2667"/>
            </a:lvl3pPr>
            <a:lvl4pPr marL="1828800" lvl="3" indent="-397954" algn="l">
              <a:lnSpc>
                <a:spcPct val="100000"/>
              </a:lnSpc>
              <a:spcBef>
                <a:spcPts val="533"/>
              </a:spcBef>
              <a:spcAft>
                <a:spcPts val="0"/>
              </a:spcAft>
              <a:buClr>
                <a:srgbClr val="66CC00"/>
              </a:buClr>
              <a:buSzPts val="2667"/>
              <a:buChar char="•"/>
              <a:defRPr sz="2400"/>
            </a:lvl4pPr>
            <a:lvl5pPr marL="2286000" lvl="4" indent="-397954" algn="l">
              <a:lnSpc>
                <a:spcPct val="100000"/>
              </a:lnSpc>
              <a:spcBef>
                <a:spcPts val="533"/>
              </a:spcBef>
              <a:spcAft>
                <a:spcPts val="0"/>
              </a:spcAft>
              <a:buClr>
                <a:srgbClr val="66CC00"/>
              </a:buClr>
              <a:buSzPts val="2667"/>
              <a:buChar char="•"/>
              <a:defRPr sz="2400"/>
            </a:lvl5pPr>
            <a:lvl6pPr marL="2743200" lvl="5" indent="-397954" algn="l">
              <a:lnSpc>
                <a:spcPct val="100000"/>
              </a:lnSpc>
              <a:spcBef>
                <a:spcPts val="533"/>
              </a:spcBef>
              <a:spcAft>
                <a:spcPts val="0"/>
              </a:spcAft>
              <a:buSzPts val="2667"/>
              <a:buChar char="•"/>
              <a:defRPr sz="1600"/>
            </a:lvl6pPr>
            <a:lvl7pPr marL="3200400" lvl="6" indent="-397954" algn="l">
              <a:lnSpc>
                <a:spcPct val="100000"/>
              </a:lnSpc>
              <a:spcBef>
                <a:spcPts val="533"/>
              </a:spcBef>
              <a:spcAft>
                <a:spcPts val="0"/>
              </a:spcAft>
              <a:buSzPts val="2667"/>
              <a:buChar char="•"/>
              <a:defRPr sz="1600"/>
            </a:lvl7pPr>
            <a:lvl8pPr marL="3657600" lvl="7" indent="-397954" algn="l">
              <a:lnSpc>
                <a:spcPct val="100000"/>
              </a:lnSpc>
              <a:spcBef>
                <a:spcPts val="533"/>
              </a:spcBef>
              <a:spcAft>
                <a:spcPts val="0"/>
              </a:spcAft>
              <a:buSzPts val="2667"/>
              <a:buChar char="•"/>
              <a:defRPr sz="1600"/>
            </a:lvl8pPr>
            <a:lvl9pPr marL="4114800" lvl="8" indent="-397954" algn="l">
              <a:lnSpc>
                <a:spcPct val="100000"/>
              </a:lnSpc>
              <a:spcBef>
                <a:spcPts val="533"/>
              </a:spcBef>
              <a:spcAft>
                <a:spcPts val="0"/>
              </a:spcAft>
              <a:buSzPts val="2667"/>
              <a:buChar char="•"/>
              <a:defRPr sz="1600"/>
            </a:lvl9pPr>
          </a:lstStyle>
          <a:p>
            <a:endParaRPr/>
          </a:p>
        </p:txBody>
      </p:sp>
      <p:sp>
        <p:nvSpPr>
          <p:cNvPr id="171" name="Google Shape;171;p25"/>
          <p:cNvSpPr txBox="1">
            <a:spLocks noGrp="1"/>
          </p:cNvSpPr>
          <p:nvPr>
            <p:ph type="body" idx="2"/>
          </p:nvPr>
        </p:nvSpPr>
        <p:spPr>
          <a:xfrm>
            <a:off x="623393" y="260648"/>
            <a:ext cx="7812395" cy="110913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53"/>
              </a:spcBef>
              <a:spcAft>
                <a:spcPts val="0"/>
              </a:spcAft>
              <a:buSzPts val="4267"/>
              <a:buNone/>
              <a:defRPr sz="5867">
                <a:solidFill>
                  <a:schemeClr val="dk1"/>
                </a:solidFill>
                <a:latin typeface="Arial"/>
                <a:ea typeface="Arial"/>
                <a:cs typeface="Arial"/>
                <a:sym typeface="Arial"/>
              </a:defRPr>
            </a:lvl1pPr>
            <a:lvl2pPr marL="914400" lvl="1" indent="-465645" algn="l">
              <a:lnSpc>
                <a:spcPct val="100000"/>
              </a:lnSpc>
              <a:spcBef>
                <a:spcPts val="747"/>
              </a:spcBef>
              <a:spcAft>
                <a:spcPts val="0"/>
              </a:spcAft>
              <a:buSzPts val="3733"/>
              <a:buChar char="•"/>
              <a:defRPr/>
            </a:lvl2pPr>
            <a:lvl3pPr marL="1371600" lvl="2" indent="-431800" algn="l">
              <a:lnSpc>
                <a:spcPct val="100000"/>
              </a:lnSpc>
              <a:spcBef>
                <a:spcPts val="640"/>
              </a:spcBef>
              <a:spcAft>
                <a:spcPts val="0"/>
              </a:spcAft>
              <a:buSzPts val="3200"/>
              <a:buChar char="•"/>
              <a:defRPr/>
            </a:lvl3pPr>
            <a:lvl4pPr marL="1828800" lvl="3" indent="-397954" algn="l">
              <a:lnSpc>
                <a:spcPct val="100000"/>
              </a:lnSpc>
              <a:spcBef>
                <a:spcPts val="533"/>
              </a:spcBef>
              <a:spcAft>
                <a:spcPts val="0"/>
              </a:spcAft>
              <a:buSzPts val="2667"/>
              <a:buChar char="•"/>
              <a:defRPr/>
            </a:lvl4pPr>
            <a:lvl5pPr marL="2286000" lvl="4" indent="-397954" algn="l">
              <a:lnSpc>
                <a:spcPct val="100000"/>
              </a:lnSpc>
              <a:spcBef>
                <a:spcPts val="533"/>
              </a:spcBef>
              <a:spcAft>
                <a:spcPts val="0"/>
              </a:spcAft>
              <a:buSzPts val="2667"/>
              <a:buChar char="•"/>
              <a:defRPr/>
            </a:lvl5pPr>
            <a:lvl6pPr marL="2743200" lvl="5" indent="-397954" algn="l">
              <a:lnSpc>
                <a:spcPct val="100000"/>
              </a:lnSpc>
              <a:spcBef>
                <a:spcPts val="533"/>
              </a:spcBef>
              <a:spcAft>
                <a:spcPts val="0"/>
              </a:spcAft>
              <a:buSzPts val="2667"/>
              <a:buChar char="•"/>
              <a:defRPr/>
            </a:lvl6pPr>
            <a:lvl7pPr marL="3200400" lvl="6" indent="-397954" algn="l">
              <a:lnSpc>
                <a:spcPct val="100000"/>
              </a:lnSpc>
              <a:spcBef>
                <a:spcPts val="533"/>
              </a:spcBef>
              <a:spcAft>
                <a:spcPts val="0"/>
              </a:spcAft>
              <a:buSzPts val="2667"/>
              <a:buChar char="•"/>
              <a:defRPr/>
            </a:lvl7pPr>
            <a:lvl8pPr marL="3657600" lvl="7" indent="-397954" algn="l">
              <a:lnSpc>
                <a:spcPct val="100000"/>
              </a:lnSpc>
              <a:spcBef>
                <a:spcPts val="533"/>
              </a:spcBef>
              <a:spcAft>
                <a:spcPts val="0"/>
              </a:spcAft>
              <a:buSzPts val="2667"/>
              <a:buChar char="•"/>
              <a:defRPr/>
            </a:lvl8pPr>
            <a:lvl9pPr marL="4114800" lvl="8" indent="-397954" algn="l">
              <a:lnSpc>
                <a:spcPct val="100000"/>
              </a:lnSpc>
              <a:spcBef>
                <a:spcPts val="533"/>
              </a:spcBef>
              <a:spcAft>
                <a:spcPts val="0"/>
              </a:spcAft>
              <a:buSzPts val="2667"/>
              <a:buChar char="•"/>
              <a:defRPr/>
            </a:lvl9pPr>
          </a:lstStyle>
          <a:p>
            <a:endParaRPr/>
          </a:p>
        </p:txBody>
      </p:sp>
      <p:sp>
        <p:nvSpPr>
          <p:cNvPr id="172" name="Google Shape;172;p25"/>
          <p:cNvSpPr txBox="1"/>
          <p:nvPr/>
        </p:nvSpPr>
        <p:spPr>
          <a:xfrm>
            <a:off x="11664619" y="6481599"/>
            <a:ext cx="57606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49166D"/>
                </a:solidFill>
                <a:latin typeface="Arial"/>
                <a:ea typeface="Arial"/>
                <a:cs typeface="Arial"/>
                <a:sym typeface="Arial"/>
              </a:rPr>
              <a:t>‹#›</a:t>
            </a:fld>
            <a:endParaRPr sz="1200" b="0" i="0" u="none" strike="noStrike" cap="none">
              <a:solidFill>
                <a:srgbClr val="49166D"/>
              </a:solidFill>
              <a:latin typeface="Arial"/>
              <a:ea typeface="Arial"/>
              <a:cs typeface="Arial"/>
              <a:sym typeface="Arial"/>
            </a:endParaRPr>
          </a:p>
        </p:txBody>
      </p:sp>
      <p:pic>
        <p:nvPicPr>
          <p:cNvPr id="173" name="Google Shape;173;p25"/>
          <p:cNvPicPr preferRelativeResize="0"/>
          <p:nvPr/>
        </p:nvPicPr>
        <p:blipFill rotWithShape="1">
          <a:blip r:embed="rId2">
            <a:alphaModFix/>
          </a:blip>
          <a:srcRect/>
          <a:stretch/>
        </p:blipFill>
        <p:spPr>
          <a:xfrm>
            <a:off x="10608501" y="172665"/>
            <a:ext cx="1440160" cy="360040"/>
          </a:xfrm>
          <a:prstGeom prst="rect">
            <a:avLst/>
          </a:prstGeom>
          <a:noFill/>
          <a:ln>
            <a:noFill/>
          </a:ln>
        </p:spPr>
      </p:pic>
    </p:spTree>
    <p:extLst>
      <p:ext uri="{BB962C8B-B14F-4D97-AF65-F5344CB8AC3E}">
        <p14:creationId xmlns:p14="http://schemas.microsoft.com/office/powerpoint/2010/main" val="10327782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74"/>
        <p:cNvGrpSpPr/>
        <p:nvPr/>
      </p:nvGrpSpPr>
      <p:grpSpPr>
        <a:xfrm>
          <a:off x="0" y="0"/>
          <a:ext cx="0" cy="0"/>
          <a:chOff x="0" y="0"/>
          <a:chExt cx="0" cy="0"/>
        </a:xfrm>
      </p:grpSpPr>
      <p:pic>
        <p:nvPicPr>
          <p:cNvPr id="175" name="Google Shape;175;p26"/>
          <p:cNvPicPr preferRelativeResize="0"/>
          <p:nvPr/>
        </p:nvPicPr>
        <p:blipFill rotWithShape="1">
          <a:blip r:embed="rId2">
            <a:alphaModFix/>
          </a:blip>
          <a:srcRect/>
          <a:stretch/>
        </p:blipFill>
        <p:spPr>
          <a:xfrm>
            <a:off x="10800524" y="164639"/>
            <a:ext cx="1103445" cy="229885"/>
          </a:xfrm>
          <a:prstGeom prst="rect">
            <a:avLst/>
          </a:prstGeom>
          <a:noFill/>
          <a:ln>
            <a:noFill/>
          </a:ln>
        </p:spPr>
      </p:pic>
      <p:sp>
        <p:nvSpPr>
          <p:cNvPr id="176" name="Google Shape;176;p26"/>
          <p:cNvSpPr txBox="1"/>
          <p:nvPr/>
        </p:nvSpPr>
        <p:spPr>
          <a:xfrm>
            <a:off x="11664619" y="6481599"/>
            <a:ext cx="57606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9166D"/>
              </a:buClr>
              <a:buSzPts val="1200"/>
              <a:buFont typeface="Arial"/>
              <a:buNone/>
            </a:pPr>
            <a:fld id="{00000000-1234-1234-1234-123412341234}" type="slidenum">
              <a:rPr lang="en-CA" sz="1200" b="0" i="0" u="none" strike="noStrike" cap="none">
                <a:solidFill>
                  <a:srgbClr val="49166D"/>
                </a:solidFill>
                <a:latin typeface="Arial"/>
                <a:ea typeface="Arial"/>
                <a:cs typeface="Arial"/>
                <a:sym typeface="Arial"/>
              </a:rPr>
              <a:t>‹#›</a:t>
            </a:fld>
            <a:endParaRPr sz="1200" b="0" i="0" u="none" strike="noStrike" cap="none">
              <a:solidFill>
                <a:srgbClr val="49166D"/>
              </a:solidFill>
              <a:latin typeface="Arial"/>
              <a:ea typeface="Arial"/>
              <a:cs typeface="Arial"/>
              <a:sym typeface="Arial"/>
            </a:endParaRPr>
          </a:p>
        </p:txBody>
      </p:sp>
    </p:spTree>
    <p:extLst>
      <p:ext uri="{BB962C8B-B14F-4D97-AF65-F5344CB8AC3E}">
        <p14:creationId xmlns:p14="http://schemas.microsoft.com/office/powerpoint/2010/main" val="18835463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77"/>
        <p:cNvGrpSpPr/>
        <p:nvPr/>
      </p:nvGrpSpPr>
      <p:grpSpPr>
        <a:xfrm>
          <a:off x="0" y="0"/>
          <a:ext cx="0" cy="0"/>
          <a:chOff x="0" y="0"/>
          <a:chExt cx="0" cy="0"/>
        </a:xfrm>
      </p:grpSpPr>
      <p:sp>
        <p:nvSpPr>
          <p:cNvPr id="178" name="Google Shape;178;p27"/>
          <p:cNvSpPr txBox="1">
            <a:spLocks noGrp="1"/>
          </p:cNvSpPr>
          <p:nvPr>
            <p:ph type="body" idx="1"/>
          </p:nvPr>
        </p:nvSpPr>
        <p:spPr>
          <a:xfrm>
            <a:off x="5559225" y="1990650"/>
            <a:ext cx="6632700" cy="2494200"/>
          </a:xfrm>
          <a:prstGeom prst="rect">
            <a:avLst/>
          </a:prstGeom>
          <a:noFill/>
          <a:ln>
            <a:noFill/>
          </a:ln>
        </p:spPr>
        <p:txBody>
          <a:bodyPr spcFirstLastPara="1" wrap="square" lIns="121900" tIns="60925" rIns="121900" bIns="60925" anchor="t" anchorCtr="0">
            <a:normAutofit/>
          </a:bodyPr>
          <a:lstStyle>
            <a:lvl1pPr marL="457200" marR="0" lvl="0" indent="-228600" algn="l" rtl="0">
              <a:lnSpc>
                <a:spcPct val="114583"/>
              </a:lnSpc>
              <a:spcBef>
                <a:spcPts val="1600"/>
              </a:spcBef>
              <a:spcAft>
                <a:spcPts val="0"/>
              </a:spcAft>
              <a:buClr>
                <a:schemeClr val="accent4"/>
              </a:buClr>
              <a:buSzPts val="6400"/>
              <a:buFont typeface="Helvetica Neue Light"/>
              <a:buNone/>
              <a:defRPr sz="6400" i="0" u="none" strike="noStrike" cap="none">
                <a:solidFill>
                  <a:schemeClr val="dk1"/>
                </a:solidFill>
                <a:latin typeface="Helvetica Neue Light"/>
                <a:ea typeface="Helvetica Neue Light"/>
                <a:cs typeface="Helvetica Neue Light"/>
                <a:sym typeface="Helvetica Neue Light"/>
              </a:defRPr>
            </a:lvl1pPr>
            <a:lvl2pPr marL="914400" marR="0" lvl="1" indent="-228600" algn="l" rtl="0">
              <a:lnSpc>
                <a:spcPct val="100000"/>
              </a:lnSpc>
              <a:spcBef>
                <a:spcPts val="700"/>
              </a:spcBef>
              <a:spcAft>
                <a:spcPts val="0"/>
              </a:spcAft>
              <a:buClr>
                <a:schemeClr val="accent4"/>
              </a:buClr>
              <a:buSzPts val="3700"/>
              <a:buFont typeface="Helvetica Neue Light"/>
              <a:buNone/>
              <a:defRPr sz="3700" i="0" u="none" strike="noStrike" cap="none">
                <a:solidFill>
                  <a:schemeClr val="dk1"/>
                </a:solidFill>
                <a:latin typeface="Helvetica Neue Light"/>
                <a:ea typeface="Helvetica Neue Light"/>
                <a:cs typeface="Helvetica Neue Light"/>
                <a:sym typeface="Helvetica Neue Light"/>
              </a:defRPr>
            </a:lvl2pPr>
            <a:lvl3pPr marL="1371600" marR="0" lvl="2" indent="-228600" algn="l" rtl="0">
              <a:lnSpc>
                <a:spcPct val="100000"/>
              </a:lnSpc>
              <a:spcBef>
                <a:spcPts val="600"/>
              </a:spcBef>
              <a:spcAft>
                <a:spcPts val="0"/>
              </a:spcAft>
              <a:buClr>
                <a:schemeClr val="accent4"/>
              </a:buClr>
              <a:buSzPts val="3200"/>
              <a:buFont typeface="Helvetica Neue Light"/>
              <a:buNone/>
              <a:defRPr sz="3200" i="0" u="none" strike="noStrike" cap="none">
                <a:solidFill>
                  <a:schemeClr val="dk1"/>
                </a:solidFill>
                <a:latin typeface="Helvetica Neue Light"/>
                <a:ea typeface="Helvetica Neue Light"/>
                <a:cs typeface="Helvetica Neue Light"/>
                <a:sym typeface="Helvetica Neue Light"/>
              </a:defRPr>
            </a:lvl3pPr>
            <a:lvl4pPr marL="1828800" marR="0" lvl="3" indent="-228600" algn="l" rtl="0">
              <a:lnSpc>
                <a:spcPct val="100000"/>
              </a:lnSpc>
              <a:spcBef>
                <a:spcPts val="500"/>
              </a:spcBef>
              <a:spcAft>
                <a:spcPts val="0"/>
              </a:spcAft>
              <a:buClr>
                <a:schemeClr val="accent4"/>
              </a:buClr>
              <a:buSzPts val="2700"/>
              <a:buFont typeface="Helvetica Neue Light"/>
              <a:buNone/>
              <a:defRPr sz="2700" i="0" u="none" strike="noStrike" cap="none">
                <a:solidFill>
                  <a:schemeClr val="dk1"/>
                </a:solidFill>
                <a:latin typeface="Helvetica Neue Light"/>
                <a:ea typeface="Helvetica Neue Light"/>
                <a:cs typeface="Helvetica Neue Light"/>
                <a:sym typeface="Helvetica Neue Light"/>
              </a:defRPr>
            </a:lvl4pPr>
            <a:lvl5pPr marL="2286000" marR="0" lvl="4" indent="-228600" algn="l" rtl="0">
              <a:lnSpc>
                <a:spcPct val="100000"/>
              </a:lnSpc>
              <a:spcBef>
                <a:spcPts val="500"/>
              </a:spcBef>
              <a:spcAft>
                <a:spcPts val="0"/>
              </a:spcAft>
              <a:buClr>
                <a:schemeClr val="accent4"/>
              </a:buClr>
              <a:buSzPts val="2700"/>
              <a:buFont typeface="Helvetica Neue Light"/>
              <a:buNone/>
              <a:defRPr sz="2700" i="0" u="none" strike="noStrike" cap="none">
                <a:solidFill>
                  <a:schemeClr val="dk1"/>
                </a:solidFill>
                <a:latin typeface="Helvetica Neue Light"/>
                <a:ea typeface="Helvetica Neue Light"/>
                <a:cs typeface="Helvetica Neue Light"/>
                <a:sym typeface="Helvetica Neue Light"/>
              </a:defRPr>
            </a:lvl5pPr>
            <a:lvl6pPr marL="2743200" marR="0" lvl="5" indent="-400050" algn="l" rtl="0">
              <a:lnSpc>
                <a:spcPct val="100000"/>
              </a:lnSpc>
              <a:spcBef>
                <a:spcPts val="500"/>
              </a:spcBef>
              <a:spcAft>
                <a:spcPts val="0"/>
              </a:spcAft>
              <a:buClr>
                <a:schemeClr val="accent4"/>
              </a:buClr>
              <a:buSzPts val="2700"/>
              <a:buFont typeface="Helvetica Neue Light"/>
              <a:buChar char="–"/>
              <a:defRPr sz="2700" i="0" u="none" strike="noStrike" cap="none">
                <a:solidFill>
                  <a:schemeClr val="dk1"/>
                </a:solidFill>
                <a:latin typeface="Helvetica Neue Light"/>
                <a:ea typeface="Helvetica Neue Light"/>
                <a:cs typeface="Helvetica Neue Light"/>
                <a:sym typeface="Helvetica Neue Light"/>
              </a:defRPr>
            </a:lvl6pPr>
            <a:lvl7pPr marL="3200400" marR="0" lvl="6" indent="-400050" algn="l" rtl="0">
              <a:lnSpc>
                <a:spcPct val="100000"/>
              </a:lnSpc>
              <a:spcBef>
                <a:spcPts val="500"/>
              </a:spcBef>
              <a:spcAft>
                <a:spcPts val="0"/>
              </a:spcAft>
              <a:buClr>
                <a:schemeClr val="accent4"/>
              </a:buClr>
              <a:buSzPts val="2700"/>
              <a:buFont typeface="Helvetica Neue Light"/>
              <a:buChar char="▪"/>
              <a:defRPr sz="2700" i="0" u="none" strike="noStrike" cap="none">
                <a:solidFill>
                  <a:schemeClr val="dk1"/>
                </a:solidFill>
                <a:latin typeface="Helvetica Neue Light"/>
                <a:ea typeface="Helvetica Neue Light"/>
                <a:cs typeface="Helvetica Neue Light"/>
                <a:sym typeface="Helvetica Neue Light"/>
              </a:defRPr>
            </a:lvl7pPr>
            <a:lvl8pPr marL="3657600" marR="0" lvl="7" indent="-400050" algn="l" rtl="0">
              <a:lnSpc>
                <a:spcPct val="100000"/>
              </a:lnSpc>
              <a:spcBef>
                <a:spcPts val="500"/>
              </a:spcBef>
              <a:spcAft>
                <a:spcPts val="0"/>
              </a:spcAft>
              <a:buClr>
                <a:schemeClr val="accent4"/>
              </a:buClr>
              <a:buSzPts val="2700"/>
              <a:buFont typeface="Helvetica Neue Light"/>
              <a:buChar char="–"/>
              <a:defRPr sz="2700" i="0" u="none" strike="noStrike" cap="none">
                <a:solidFill>
                  <a:schemeClr val="dk1"/>
                </a:solidFill>
                <a:latin typeface="Helvetica Neue Light"/>
                <a:ea typeface="Helvetica Neue Light"/>
                <a:cs typeface="Helvetica Neue Light"/>
                <a:sym typeface="Helvetica Neue Light"/>
              </a:defRPr>
            </a:lvl8pPr>
            <a:lvl9pPr marL="4114800" marR="0" lvl="8" indent="-400050" algn="l" rtl="0">
              <a:lnSpc>
                <a:spcPct val="100000"/>
              </a:lnSpc>
              <a:spcBef>
                <a:spcPts val="500"/>
              </a:spcBef>
              <a:spcAft>
                <a:spcPts val="0"/>
              </a:spcAft>
              <a:buClr>
                <a:schemeClr val="accent4"/>
              </a:buClr>
              <a:buSzPts val="2700"/>
              <a:buFont typeface="Helvetica Neue Light"/>
              <a:buChar char="•"/>
              <a:defRPr sz="2700" i="0" u="none" strike="noStrike" cap="none">
                <a:solidFill>
                  <a:schemeClr val="dk1"/>
                </a:solidFill>
                <a:latin typeface="Helvetica Neue Light"/>
                <a:ea typeface="Helvetica Neue Light"/>
                <a:cs typeface="Helvetica Neue Light"/>
                <a:sym typeface="Helvetica Neue Light"/>
              </a:defRPr>
            </a:lvl9pPr>
          </a:lstStyle>
          <a:p>
            <a:endParaRPr/>
          </a:p>
        </p:txBody>
      </p:sp>
      <p:pic>
        <p:nvPicPr>
          <p:cNvPr id="179" name="Google Shape;179;p27"/>
          <p:cNvPicPr preferRelativeResize="0"/>
          <p:nvPr/>
        </p:nvPicPr>
        <p:blipFill rotWithShape="1">
          <a:blip r:embed="rId2">
            <a:alphaModFix/>
          </a:blip>
          <a:srcRect/>
          <a:stretch/>
        </p:blipFill>
        <p:spPr>
          <a:xfrm>
            <a:off x="9936427" y="172665"/>
            <a:ext cx="2112234" cy="528059"/>
          </a:xfrm>
          <a:prstGeom prst="rect">
            <a:avLst/>
          </a:prstGeom>
          <a:noFill/>
          <a:ln>
            <a:noFill/>
          </a:ln>
        </p:spPr>
      </p:pic>
      <p:pic>
        <p:nvPicPr>
          <p:cNvPr id="180" name="Google Shape;180;p27"/>
          <p:cNvPicPr preferRelativeResize="0"/>
          <p:nvPr/>
        </p:nvPicPr>
        <p:blipFill rotWithShape="1">
          <a:blip r:embed="rId3">
            <a:alphaModFix/>
          </a:blip>
          <a:srcRect/>
          <a:stretch/>
        </p:blipFill>
        <p:spPr>
          <a:xfrm>
            <a:off x="283820" y="1144878"/>
            <a:ext cx="4912276" cy="4515113"/>
          </a:xfrm>
          <a:prstGeom prst="rect">
            <a:avLst/>
          </a:prstGeom>
          <a:noFill/>
          <a:ln>
            <a:noFill/>
          </a:ln>
        </p:spPr>
      </p:pic>
    </p:spTree>
    <p:extLst>
      <p:ext uri="{BB962C8B-B14F-4D97-AF65-F5344CB8AC3E}">
        <p14:creationId xmlns:p14="http://schemas.microsoft.com/office/powerpoint/2010/main" val="26795149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 footer only 1">
  <p:cSld name="Blank - footer only 1">
    <p:spTree>
      <p:nvGrpSpPr>
        <p:cNvPr id="1" name="Shape 181"/>
        <p:cNvGrpSpPr/>
        <p:nvPr/>
      </p:nvGrpSpPr>
      <p:grpSpPr>
        <a:xfrm>
          <a:off x="0" y="0"/>
          <a:ext cx="0" cy="0"/>
          <a:chOff x="0" y="0"/>
          <a:chExt cx="0" cy="0"/>
        </a:xfrm>
      </p:grpSpPr>
      <p:pic>
        <p:nvPicPr>
          <p:cNvPr id="182" name="Google Shape;182;p28"/>
          <p:cNvPicPr preferRelativeResize="0"/>
          <p:nvPr/>
        </p:nvPicPr>
        <p:blipFill rotWithShape="1">
          <a:blip r:embed="rId2">
            <a:alphaModFix/>
          </a:blip>
          <a:srcRect/>
          <a:stretch/>
        </p:blipFill>
        <p:spPr>
          <a:xfrm>
            <a:off x="10608501" y="172665"/>
            <a:ext cx="1440160" cy="360040"/>
          </a:xfrm>
          <a:prstGeom prst="rect">
            <a:avLst/>
          </a:prstGeom>
          <a:noFill/>
          <a:ln>
            <a:noFill/>
          </a:ln>
        </p:spPr>
      </p:pic>
      <p:sp>
        <p:nvSpPr>
          <p:cNvPr id="183" name="Google Shape;183;p28"/>
          <p:cNvSpPr txBox="1"/>
          <p:nvPr/>
        </p:nvSpPr>
        <p:spPr>
          <a:xfrm>
            <a:off x="11664619" y="6481597"/>
            <a:ext cx="576000" cy="307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49166D"/>
                </a:solidFill>
                <a:latin typeface="Arial"/>
                <a:ea typeface="Arial"/>
                <a:cs typeface="Arial"/>
                <a:sym typeface="Arial"/>
              </a:rPr>
              <a:t>‹#›</a:t>
            </a:fld>
            <a:endParaRPr sz="1200" b="0" i="0" u="none" strike="noStrike" cap="none">
              <a:solidFill>
                <a:srgbClr val="49166D"/>
              </a:solidFill>
              <a:latin typeface="Arial"/>
              <a:ea typeface="Arial"/>
              <a:cs typeface="Arial"/>
              <a:sym typeface="Arial"/>
            </a:endParaRPr>
          </a:p>
        </p:txBody>
      </p:sp>
      <p:sp>
        <p:nvSpPr>
          <p:cNvPr id="184" name="Google Shape;184;p28"/>
          <p:cNvSpPr/>
          <p:nvPr/>
        </p:nvSpPr>
        <p:spPr>
          <a:xfrm>
            <a:off x="0" y="-5850"/>
            <a:ext cx="6753000" cy="6869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8"/>
          <p:cNvSpPr txBox="1">
            <a:spLocks noGrp="1"/>
          </p:cNvSpPr>
          <p:nvPr>
            <p:ph type="body" idx="1"/>
          </p:nvPr>
        </p:nvSpPr>
        <p:spPr>
          <a:xfrm>
            <a:off x="315600" y="408025"/>
            <a:ext cx="5771400" cy="3649200"/>
          </a:xfrm>
          <a:prstGeom prst="rect">
            <a:avLst/>
          </a:prstGeom>
          <a:noFill/>
          <a:ln>
            <a:noFill/>
          </a:ln>
        </p:spPr>
        <p:txBody>
          <a:bodyPr spcFirstLastPara="1" wrap="square" lIns="121900" tIns="60925" rIns="121900" bIns="60925" anchor="t" anchorCtr="0">
            <a:normAutofit/>
          </a:bodyPr>
          <a:lstStyle>
            <a:lvl1pPr marL="457200" marR="0" lvl="0" indent="-228600" algn="l" rtl="0">
              <a:lnSpc>
                <a:spcPct val="100000"/>
              </a:lnSpc>
              <a:spcBef>
                <a:spcPts val="900"/>
              </a:spcBef>
              <a:spcAft>
                <a:spcPts val="0"/>
              </a:spcAft>
              <a:buClr>
                <a:schemeClr val="accent4"/>
              </a:buClr>
              <a:buSzPts val="4300"/>
              <a:buNone/>
              <a:defRPr sz="4300" i="0" u="none" strike="noStrike" cap="none">
                <a:solidFill>
                  <a:schemeClr val="lt1"/>
                </a:solidFill>
              </a:defRPr>
            </a:lvl1pPr>
            <a:lvl2pPr marL="914400" marR="0" lvl="1" indent="-463550" algn="l" rtl="0">
              <a:lnSpc>
                <a:spcPct val="100000"/>
              </a:lnSpc>
              <a:spcBef>
                <a:spcPts val="700"/>
              </a:spcBef>
              <a:spcAft>
                <a:spcPts val="0"/>
              </a:spcAft>
              <a:buClr>
                <a:schemeClr val="accent4"/>
              </a:buClr>
              <a:buSzPts val="3700"/>
              <a:buChar char="–"/>
              <a:defRPr sz="3700" i="0" u="none" strike="noStrike" cap="none">
                <a:solidFill>
                  <a:schemeClr val="lt1"/>
                </a:solidFill>
              </a:defRPr>
            </a:lvl2pPr>
            <a:lvl3pPr marL="1371600" marR="0" lvl="2" indent="-431800" algn="l" rtl="0">
              <a:lnSpc>
                <a:spcPct val="100000"/>
              </a:lnSpc>
              <a:spcBef>
                <a:spcPts val="600"/>
              </a:spcBef>
              <a:spcAft>
                <a:spcPts val="0"/>
              </a:spcAft>
              <a:buClr>
                <a:schemeClr val="accent4"/>
              </a:buClr>
              <a:buSzPts val="3200"/>
              <a:buChar char="•"/>
              <a:defRPr sz="3200" i="0" u="none" strike="noStrike" cap="none">
                <a:solidFill>
                  <a:schemeClr val="lt1"/>
                </a:solidFill>
              </a:defRPr>
            </a:lvl3pPr>
            <a:lvl4pPr marL="1828800" marR="0" lvl="3" indent="-400050" algn="l" rtl="0">
              <a:lnSpc>
                <a:spcPct val="100000"/>
              </a:lnSpc>
              <a:spcBef>
                <a:spcPts val="500"/>
              </a:spcBef>
              <a:spcAft>
                <a:spcPts val="0"/>
              </a:spcAft>
              <a:buClr>
                <a:schemeClr val="accent4"/>
              </a:buClr>
              <a:buSzPts val="2700"/>
              <a:buChar char="–"/>
              <a:defRPr sz="2700" i="0" u="none" strike="noStrike" cap="none">
                <a:solidFill>
                  <a:schemeClr val="lt1"/>
                </a:solidFill>
              </a:defRPr>
            </a:lvl4pPr>
            <a:lvl5pPr marL="2286000" marR="0" lvl="4" indent="-400050" algn="l" rtl="0">
              <a:lnSpc>
                <a:spcPct val="100000"/>
              </a:lnSpc>
              <a:spcBef>
                <a:spcPts val="500"/>
              </a:spcBef>
              <a:spcAft>
                <a:spcPts val="0"/>
              </a:spcAft>
              <a:buClr>
                <a:schemeClr val="accent4"/>
              </a:buClr>
              <a:buSzPts val="2700"/>
              <a:buChar char="»"/>
              <a:defRPr sz="2700" i="0" u="none" strike="noStrike" cap="none">
                <a:solidFill>
                  <a:schemeClr val="lt1"/>
                </a:solidFill>
              </a:defRPr>
            </a:lvl5pPr>
            <a:lvl6pPr marL="2743200" marR="0" lvl="5" indent="-400050" algn="l" rtl="0">
              <a:lnSpc>
                <a:spcPct val="100000"/>
              </a:lnSpc>
              <a:spcBef>
                <a:spcPts val="500"/>
              </a:spcBef>
              <a:spcAft>
                <a:spcPts val="0"/>
              </a:spcAft>
              <a:buClr>
                <a:schemeClr val="accent4"/>
              </a:buClr>
              <a:buSzPts val="2700"/>
              <a:buChar char="–"/>
              <a:defRPr sz="2700" i="0" u="none" strike="noStrike" cap="none">
                <a:solidFill>
                  <a:schemeClr val="dk1"/>
                </a:solidFill>
              </a:defRPr>
            </a:lvl6pPr>
            <a:lvl7pPr marL="3200400" marR="0" lvl="6" indent="-400050" algn="l" rtl="0">
              <a:lnSpc>
                <a:spcPct val="100000"/>
              </a:lnSpc>
              <a:spcBef>
                <a:spcPts val="500"/>
              </a:spcBef>
              <a:spcAft>
                <a:spcPts val="0"/>
              </a:spcAft>
              <a:buClr>
                <a:schemeClr val="accent4"/>
              </a:buClr>
              <a:buSzPts val="2700"/>
              <a:buChar char="▪"/>
              <a:defRPr sz="2700" i="0" u="none" strike="noStrike" cap="none">
                <a:solidFill>
                  <a:schemeClr val="dk1"/>
                </a:solidFill>
              </a:defRPr>
            </a:lvl7pPr>
            <a:lvl8pPr marL="3657600" marR="0" lvl="7" indent="-400050" algn="l" rtl="0">
              <a:lnSpc>
                <a:spcPct val="100000"/>
              </a:lnSpc>
              <a:spcBef>
                <a:spcPts val="500"/>
              </a:spcBef>
              <a:spcAft>
                <a:spcPts val="0"/>
              </a:spcAft>
              <a:buClr>
                <a:schemeClr val="accent4"/>
              </a:buClr>
              <a:buSzPts val="2700"/>
              <a:buChar char="–"/>
              <a:defRPr sz="2700" i="0" u="none" strike="noStrike" cap="none">
                <a:solidFill>
                  <a:schemeClr val="dk1"/>
                </a:solidFill>
              </a:defRPr>
            </a:lvl8pPr>
            <a:lvl9pPr marL="4114800" marR="0" lvl="8" indent="-400050" algn="l" rtl="0">
              <a:lnSpc>
                <a:spcPct val="100000"/>
              </a:lnSpc>
              <a:spcBef>
                <a:spcPts val="500"/>
              </a:spcBef>
              <a:spcAft>
                <a:spcPts val="0"/>
              </a:spcAft>
              <a:buClr>
                <a:schemeClr val="accent4"/>
              </a:buClr>
              <a:buSzPts val="2700"/>
              <a:buChar char="•"/>
              <a:defRPr sz="2700" i="0" u="none" strike="noStrike" cap="none">
                <a:solidFill>
                  <a:schemeClr val="dk1"/>
                </a:solidFill>
              </a:defRPr>
            </a:lvl9pPr>
          </a:lstStyle>
          <a:p>
            <a:endParaRPr/>
          </a:p>
        </p:txBody>
      </p:sp>
    </p:spTree>
    <p:extLst>
      <p:ext uri="{BB962C8B-B14F-4D97-AF65-F5344CB8AC3E}">
        <p14:creationId xmlns:p14="http://schemas.microsoft.com/office/powerpoint/2010/main" val="12022858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86"/>
        <p:cNvGrpSpPr/>
        <p:nvPr/>
      </p:nvGrpSpPr>
      <p:grpSpPr>
        <a:xfrm>
          <a:off x="0" y="0"/>
          <a:ext cx="0" cy="0"/>
          <a:chOff x="0" y="0"/>
          <a:chExt cx="0" cy="0"/>
        </a:xfrm>
      </p:grpSpPr>
      <p:sp>
        <p:nvSpPr>
          <p:cNvPr id="187" name="Google Shape;187;p29"/>
          <p:cNvSpPr>
            <a:spLocks noGrp="1"/>
          </p:cNvSpPr>
          <p:nvPr>
            <p:ph type="pic" idx="2"/>
          </p:nvPr>
        </p:nvSpPr>
        <p:spPr>
          <a:xfrm>
            <a:off x="482600" y="1860550"/>
            <a:ext cx="4064100" cy="2406600"/>
          </a:xfrm>
          <a:prstGeom prst="rect">
            <a:avLst/>
          </a:prstGeom>
          <a:solidFill>
            <a:schemeClr val="lt1"/>
          </a:solidFill>
          <a:ln>
            <a:noFill/>
          </a:ln>
        </p:spPr>
      </p:sp>
      <p:sp>
        <p:nvSpPr>
          <p:cNvPr id="188" name="Google Shape;188;p29"/>
          <p:cNvSpPr>
            <a:spLocks noGrp="1"/>
          </p:cNvSpPr>
          <p:nvPr>
            <p:ph type="pic" idx="3"/>
          </p:nvPr>
        </p:nvSpPr>
        <p:spPr>
          <a:xfrm>
            <a:off x="3937000" y="2216150"/>
            <a:ext cx="4064100" cy="2406600"/>
          </a:xfrm>
          <a:prstGeom prst="rect">
            <a:avLst/>
          </a:prstGeom>
          <a:solidFill>
            <a:schemeClr val="lt1"/>
          </a:solidFill>
          <a:ln>
            <a:noFill/>
          </a:ln>
        </p:spPr>
      </p:sp>
      <p:sp>
        <p:nvSpPr>
          <p:cNvPr id="189" name="Google Shape;189;p29"/>
          <p:cNvSpPr>
            <a:spLocks noGrp="1"/>
          </p:cNvSpPr>
          <p:nvPr>
            <p:ph type="pic" idx="4"/>
          </p:nvPr>
        </p:nvSpPr>
        <p:spPr>
          <a:xfrm>
            <a:off x="7391400" y="2571750"/>
            <a:ext cx="4064100" cy="2406600"/>
          </a:xfrm>
          <a:prstGeom prst="rect">
            <a:avLst/>
          </a:prstGeom>
          <a:solidFill>
            <a:schemeClr val="lt1"/>
          </a:solidFill>
          <a:ln>
            <a:noFill/>
          </a:ln>
        </p:spPr>
      </p:sp>
    </p:spTree>
    <p:extLst>
      <p:ext uri="{BB962C8B-B14F-4D97-AF65-F5344CB8AC3E}">
        <p14:creationId xmlns:p14="http://schemas.microsoft.com/office/powerpoint/2010/main" val="30369835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Emphasis - slide 1a - with title and paragraph">
  <p:cSld name="Emphasis - slide 1a - with title and paragraph">
    <p:spTree>
      <p:nvGrpSpPr>
        <p:cNvPr id="1" name="Shape 566"/>
        <p:cNvGrpSpPr/>
        <p:nvPr/>
      </p:nvGrpSpPr>
      <p:grpSpPr>
        <a:xfrm>
          <a:off x="0" y="0"/>
          <a:ext cx="0" cy="0"/>
          <a:chOff x="0" y="0"/>
          <a:chExt cx="0" cy="0"/>
        </a:xfrm>
      </p:grpSpPr>
      <p:pic>
        <p:nvPicPr>
          <p:cNvPr id="567" name="Google Shape;567;p53" title="shutterstock_2321440773.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6" y="1"/>
            <a:ext cx="12192004" cy="6858001"/>
          </a:xfrm>
          <a:prstGeom prst="rect">
            <a:avLst/>
          </a:prstGeom>
          <a:noFill/>
          <a:ln>
            <a:noFill/>
          </a:ln>
        </p:spPr>
      </p:pic>
      <p:sp>
        <p:nvSpPr>
          <p:cNvPr id="568" name="Google Shape;568;p53"/>
          <p:cNvSpPr/>
          <p:nvPr/>
        </p:nvSpPr>
        <p:spPr>
          <a:xfrm>
            <a:off x="401367" y="-1428167"/>
            <a:ext cx="6038000" cy="6922000"/>
          </a:xfrm>
          <a:prstGeom prst="roundRect">
            <a:avLst>
              <a:gd name="adj" fmla="val 891"/>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569" name="Google Shape;569;p53"/>
          <p:cNvSpPr txBox="1">
            <a:spLocks noGrp="1"/>
          </p:cNvSpPr>
          <p:nvPr>
            <p:ph type="title"/>
          </p:nvPr>
        </p:nvSpPr>
        <p:spPr>
          <a:xfrm>
            <a:off x="602367" y="588400"/>
            <a:ext cx="5334000" cy="19608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500"/>
              <a:buNone/>
              <a:defRPr sz="6000">
                <a:solidFill>
                  <a:srgbClr val="4B286D"/>
                </a:solidFill>
              </a:defRPr>
            </a:lvl1pPr>
            <a:lvl2pPr lvl="1">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9pPr>
          </a:lstStyle>
          <a:p>
            <a:endParaRPr/>
          </a:p>
        </p:txBody>
      </p:sp>
      <p:sp>
        <p:nvSpPr>
          <p:cNvPr id="570" name="Google Shape;570;p53"/>
          <p:cNvSpPr txBox="1">
            <a:spLocks noGrp="1"/>
          </p:cNvSpPr>
          <p:nvPr>
            <p:ph type="body" idx="1"/>
          </p:nvPr>
        </p:nvSpPr>
        <p:spPr>
          <a:xfrm>
            <a:off x="643033" y="2579753"/>
            <a:ext cx="5110000" cy="2133600"/>
          </a:xfrm>
          <a:prstGeom prst="rect">
            <a:avLst/>
          </a:prstGeom>
        </p:spPr>
        <p:txBody>
          <a:bodyPr spcFirstLastPara="1" wrap="square" lIns="68575" tIns="34275" rIns="68575" bIns="34275" anchor="t" anchorCtr="0">
            <a:normAutofit/>
          </a:bodyPr>
          <a:lstStyle>
            <a:lvl1pPr marL="609585" lvl="0" indent="-431789">
              <a:lnSpc>
                <a:spcPct val="105000"/>
              </a:lnSpc>
              <a:spcBef>
                <a:spcPts val="1067"/>
              </a:spcBef>
              <a:spcAft>
                <a:spcPts val="0"/>
              </a:spcAft>
              <a:buClr>
                <a:srgbClr val="2C2E30"/>
              </a:buClr>
              <a:buSzPts val="1500"/>
              <a:buChar char="•"/>
              <a:defRPr sz="2000">
                <a:solidFill>
                  <a:srgbClr val="2C2E30"/>
                </a:solidFill>
              </a:defRPr>
            </a:lvl1pPr>
            <a:lvl2pPr marL="1219170" lvl="1" indent="-406390">
              <a:lnSpc>
                <a:spcPct val="105000"/>
              </a:lnSpc>
              <a:spcBef>
                <a:spcPts val="1067"/>
              </a:spcBef>
              <a:spcAft>
                <a:spcPts val="0"/>
              </a:spcAft>
              <a:buClr>
                <a:srgbClr val="2C2E30"/>
              </a:buClr>
              <a:buSzPts val="1200"/>
              <a:buChar char="•"/>
              <a:defRPr sz="1600">
                <a:solidFill>
                  <a:srgbClr val="2C2E30"/>
                </a:solidFill>
              </a:defRPr>
            </a:lvl2pPr>
            <a:lvl3pPr marL="1828754" lvl="2" indent="-380990">
              <a:lnSpc>
                <a:spcPct val="105000"/>
              </a:lnSpc>
              <a:spcBef>
                <a:spcPts val="1067"/>
              </a:spcBef>
              <a:spcAft>
                <a:spcPts val="0"/>
              </a:spcAft>
              <a:buClr>
                <a:srgbClr val="2C2E30"/>
              </a:buClr>
              <a:buSzPts val="900"/>
              <a:buChar char="•"/>
              <a:defRPr sz="1200">
                <a:solidFill>
                  <a:srgbClr val="2C2E30"/>
                </a:solidFill>
              </a:defRPr>
            </a:lvl3pPr>
            <a:lvl4pPr marL="2438339" lvl="3" indent="-406390">
              <a:lnSpc>
                <a:spcPct val="105000"/>
              </a:lnSpc>
              <a:spcBef>
                <a:spcPts val="1067"/>
              </a:spcBef>
              <a:spcAft>
                <a:spcPts val="0"/>
              </a:spcAft>
              <a:buClr>
                <a:srgbClr val="2C2E30"/>
              </a:buClr>
              <a:buSzPts val="1200"/>
              <a:buChar char="•"/>
              <a:defRPr sz="1600">
                <a:solidFill>
                  <a:srgbClr val="2C2E30"/>
                </a:solidFill>
              </a:defRPr>
            </a:lvl4pPr>
            <a:lvl5pPr marL="3047924" lvl="4" indent="-406390">
              <a:lnSpc>
                <a:spcPct val="105000"/>
              </a:lnSpc>
              <a:spcBef>
                <a:spcPts val="1067"/>
              </a:spcBef>
              <a:spcAft>
                <a:spcPts val="0"/>
              </a:spcAft>
              <a:buClr>
                <a:srgbClr val="2C2E30"/>
              </a:buClr>
              <a:buSzPts val="1200"/>
              <a:buChar char="•"/>
              <a:defRPr sz="1600">
                <a:solidFill>
                  <a:srgbClr val="2C2E30"/>
                </a:solidFill>
              </a:defRPr>
            </a:lvl5pPr>
            <a:lvl6pPr marL="3657509" lvl="5" indent="-406390">
              <a:lnSpc>
                <a:spcPct val="105000"/>
              </a:lnSpc>
              <a:spcBef>
                <a:spcPts val="1067"/>
              </a:spcBef>
              <a:spcAft>
                <a:spcPts val="0"/>
              </a:spcAft>
              <a:buClr>
                <a:srgbClr val="2C2E30"/>
              </a:buClr>
              <a:buSzPts val="1200"/>
              <a:buChar char="•"/>
              <a:defRPr sz="1600">
                <a:solidFill>
                  <a:srgbClr val="2C2E30"/>
                </a:solidFill>
              </a:defRPr>
            </a:lvl6pPr>
            <a:lvl7pPr marL="4267093" lvl="6" indent="-406390">
              <a:lnSpc>
                <a:spcPct val="105000"/>
              </a:lnSpc>
              <a:spcBef>
                <a:spcPts val="1067"/>
              </a:spcBef>
              <a:spcAft>
                <a:spcPts val="0"/>
              </a:spcAft>
              <a:buClr>
                <a:srgbClr val="2C2E30"/>
              </a:buClr>
              <a:buSzPts val="1200"/>
              <a:buChar char="•"/>
              <a:defRPr sz="1600">
                <a:solidFill>
                  <a:srgbClr val="2C2E30"/>
                </a:solidFill>
              </a:defRPr>
            </a:lvl7pPr>
            <a:lvl8pPr marL="4876678" lvl="7" indent="-406390">
              <a:lnSpc>
                <a:spcPct val="105000"/>
              </a:lnSpc>
              <a:spcBef>
                <a:spcPts val="1067"/>
              </a:spcBef>
              <a:spcAft>
                <a:spcPts val="0"/>
              </a:spcAft>
              <a:buClr>
                <a:srgbClr val="2C2E30"/>
              </a:buClr>
              <a:buSzPts val="1200"/>
              <a:buChar char="•"/>
              <a:defRPr sz="1600">
                <a:solidFill>
                  <a:srgbClr val="2C2E30"/>
                </a:solidFill>
              </a:defRPr>
            </a:lvl8pPr>
            <a:lvl9pPr marL="5486263" lvl="8" indent="-406390">
              <a:lnSpc>
                <a:spcPct val="105000"/>
              </a:lnSpc>
              <a:spcBef>
                <a:spcPts val="1067"/>
              </a:spcBef>
              <a:spcAft>
                <a:spcPts val="0"/>
              </a:spcAft>
              <a:buClr>
                <a:srgbClr val="2C2E30"/>
              </a:buClr>
              <a:buSzPts val="1200"/>
              <a:buChar char="•"/>
              <a:defRPr sz="1600">
                <a:solidFill>
                  <a:srgbClr val="2C2E30"/>
                </a:solidFill>
              </a:defRPr>
            </a:lvl9pPr>
          </a:lstStyle>
          <a:p>
            <a:endParaRPr/>
          </a:p>
        </p:txBody>
      </p:sp>
      <p:pic>
        <p:nvPicPr>
          <p:cNvPr id="571" name="Google Shape;571;p53"/>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572" name="Google Shape;572;p53"/>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573" name="Google Shape;573;p53"/>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256039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562"/>
        <p:cNvGrpSpPr/>
        <p:nvPr/>
      </p:nvGrpSpPr>
      <p:grpSpPr>
        <a:xfrm>
          <a:off x="0" y="0"/>
          <a:ext cx="0" cy="0"/>
          <a:chOff x="0" y="0"/>
          <a:chExt cx="0" cy="0"/>
        </a:xfrm>
      </p:grpSpPr>
      <p:pic>
        <p:nvPicPr>
          <p:cNvPr id="563" name="Google Shape;563;p7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6088527" cy="6857999"/>
          </a:xfrm>
          <a:prstGeom prst="rect">
            <a:avLst/>
          </a:prstGeom>
          <a:noFill/>
          <a:ln>
            <a:noFill/>
          </a:ln>
        </p:spPr>
      </p:pic>
      <p:sp>
        <p:nvSpPr>
          <p:cNvPr id="564" name="Google Shape;564;p78"/>
          <p:cNvSpPr/>
          <p:nvPr/>
        </p:nvSpPr>
        <p:spPr>
          <a:xfrm>
            <a:off x="5477867" y="2441633"/>
            <a:ext cx="5952800" cy="3306800"/>
          </a:xfrm>
          <a:prstGeom prst="round2DiagRect">
            <a:avLst>
              <a:gd name="adj1" fmla="val 12982"/>
              <a:gd name="adj2" fmla="val 0"/>
            </a:avLst>
          </a:prstGeom>
          <a:gradFill>
            <a:gsLst>
              <a:gs pos="0">
                <a:srgbClr val="4B286D"/>
              </a:gs>
              <a:gs pos="47000">
                <a:srgbClr val="4B286D"/>
              </a:gs>
              <a:gs pos="89000">
                <a:srgbClr val="971E82"/>
              </a:gs>
              <a:gs pos="100000">
                <a:srgbClr val="E21496"/>
              </a:gs>
            </a:gsLst>
            <a:lin ang="2698631"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867" b="1" i="0" u="none" strike="noStrike" cap="none">
              <a:solidFill>
                <a:srgbClr val="000000"/>
              </a:solidFill>
              <a:latin typeface="Helvetica Neue Light"/>
              <a:ea typeface="Helvetica Neue Light"/>
              <a:cs typeface="Helvetica Neue Light"/>
              <a:sym typeface="Helvetica Neue Light"/>
            </a:endParaRPr>
          </a:p>
        </p:txBody>
      </p:sp>
      <p:sp>
        <p:nvSpPr>
          <p:cNvPr id="565" name="Google Shape;565;p78"/>
          <p:cNvSpPr txBox="1">
            <a:spLocks noGrp="1"/>
          </p:cNvSpPr>
          <p:nvPr>
            <p:ph type="body" idx="1"/>
          </p:nvPr>
        </p:nvSpPr>
        <p:spPr>
          <a:xfrm>
            <a:off x="5801804" y="2531532"/>
            <a:ext cx="5340800" cy="1086800"/>
          </a:xfrm>
          <a:prstGeom prst="rect">
            <a:avLst/>
          </a:prstGeom>
          <a:noFill/>
          <a:ln>
            <a:noFill/>
          </a:ln>
        </p:spPr>
        <p:txBody>
          <a:bodyPr spcFirstLastPara="1" wrap="square" lIns="0" tIns="0" rIns="0" bIns="0" anchor="b" anchorCtr="0">
            <a:normAutofit/>
          </a:bodyPr>
          <a:lstStyle>
            <a:lvl1pPr marL="609585" lvl="0" indent="-304792" algn="l" rtl="0">
              <a:lnSpc>
                <a:spcPct val="100000"/>
              </a:lnSpc>
              <a:spcBef>
                <a:spcPts val="1067"/>
              </a:spcBef>
              <a:spcAft>
                <a:spcPts val="0"/>
              </a:spcAft>
              <a:buSzPts val="4000"/>
              <a:buNone/>
              <a:defRPr sz="5333">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a:lvl2pPr>
            <a:lvl3pPr marL="1828754" lvl="2" indent="-457189" algn="l" rtl="0">
              <a:lnSpc>
                <a:spcPct val="100000"/>
              </a:lnSpc>
              <a:spcBef>
                <a:spcPts val="480"/>
              </a:spcBef>
              <a:spcAft>
                <a:spcPts val="0"/>
              </a:spcAft>
              <a:buSzPts val="1800"/>
              <a:buChar char="•"/>
              <a:defRPr/>
            </a:lvl3pPr>
            <a:lvl4pPr marL="2438339" lvl="3" indent="-457189" algn="l" rtl="0">
              <a:lnSpc>
                <a:spcPct val="100000"/>
              </a:lnSpc>
              <a:spcBef>
                <a:spcPts val="480"/>
              </a:spcBef>
              <a:spcAft>
                <a:spcPts val="0"/>
              </a:spcAft>
              <a:buSzPts val="1800"/>
              <a:buChar char="•"/>
              <a:defRPr/>
            </a:lvl4pPr>
            <a:lvl5pPr marL="3047924" lvl="4" indent="-457189" algn="l" rtl="0">
              <a:lnSpc>
                <a:spcPct val="100000"/>
              </a:lnSpc>
              <a:spcBef>
                <a:spcPts val="480"/>
              </a:spcBef>
              <a:spcAft>
                <a:spcPts val="0"/>
              </a:spcAft>
              <a:buSzPts val="1800"/>
              <a:buChar char="•"/>
              <a:defRPr/>
            </a:lvl5pPr>
            <a:lvl6pPr marL="3657509" lvl="5" indent="-457189" algn="l" rtl="0">
              <a:lnSpc>
                <a:spcPct val="100000"/>
              </a:lnSpc>
              <a:spcBef>
                <a:spcPts val="480"/>
              </a:spcBef>
              <a:spcAft>
                <a:spcPts val="0"/>
              </a:spcAft>
              <a:buSzPts val="1800"/>
              <a:buChar char="•"/>
              <a:defRPr/>
            </a:lvl6pPr>
            <a:lvl7pPr marL="4267093" lvl="6" indent="-457189" algn="l" rtl="0">
              <a:lnSpc>
                <a:spcPct val="100000"/>
              </a:lnSpc>
              <a:spcBef>
                <a:spcPts val="480"/>
              </a:spcBef>
              <a:spcAft>
                <a:spcPts val="0"/>
              </a:spcAft>
              <a:buSzPts val="1800"/>
              <a:buChar char="•"/>
              <a:defRPr/>
            </a:lvl7pPr>
            <a:lvl8pPr marL="4876678" lvl="7" indent="-457189" algn="l" rtl="0">
              <a:lnSpc>
                <a:spcPct val="100000"/>
              </a:lnSpc>
              <a:spcBef>
                <a:spcPts val="480"/>
              </a:spcBef>
              <a:spcAft>
                <a:spcPts val="0"/>
              </a:spcAft>
              <a:buSzPts val="1800"/>
              <a:buChar char="•"/>
              <a:defRPr/>
            </a:lvl8pPr>
            <a:lvl9pPr marL="5486263" lvl="8" indent="-457189" algn="l" rtl="0">
              <a:lnSpc>
                <a:spcPct val="100000"/>
              </a:lnSpc>
              <a:spcBef>
                <a:spcPts val="480"/>
              </a:spcBef>
              <a:spcAft>
                <a:spcPts val="0"/>
              </a:spcAft>
              <a:buSzPts val="1800"/>
              <a:buChar char="•"/>
              <a:defRPr/>
            </a:lvl9pPr>
          </a:lstStyle>
          <a:p>
            <a:endParaRPr/>
          </a:p>
        </p:txBody>
      </p:sp>
      <p:sp>
        <p:nvSpPr>
          <p:cNvPr id="566" name="Google Shape;566;p78"/>
          <p:cNvSpPr txBox="1">
            <a:spLocks noGrp="1"/>
          </p:cNvSpPr>
          <p:nvPr>
            <p:ph type="body" idx="2"/>
          </p:nvPr>
        </p:nvSpPr>
        <p:spPr>
          <a:xfrm>
            <a:off x="5801804" y="3827429"/>
            <a:ext cx="5340800" cy="11420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0"/>
              </a:spcBef>
              <a:spcAft>
                <a:spcPts val="0"/>
              </a:spcAft>
              <a:buSzPts val="1400"/>
              <a:buNone/>
              <a:defRPr sz="2400">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sz="2400"/>
            </a:lvl2pPr>
            <a:lvl3pPr marL="1828754" lvl="2" indent="-440256" algn="l" rtl="0">
              <a:lnSpc>
                <a:spcPct val="100000"/>
              </a:lnSpc>
              <a:spcBef>
                <a:spcPts val="800"/>
              </a:spcBef>
              <a:spcAft>
                <a:spcPts val="0"/>
              </a:spcAft>
              <a:buSzPts val="1600"/>
              <a:buChar char="•"/>
              <a:defRPr sz="2133"/>
            </a:lvl3pPr>
            <a:lvl4pPr marL="2438339" lvl="3" indent="-423323" algn="l" rtl="0">
              <a:lnSpc>
                <a:spcPct val="100000"/>
              </a:lnSpc>
              <a:spcBef>
                <a:spcPts val="800"/>
              </a:spcBef>
              <a:spcAft>
                <a:spcPts val="0"/>
              </a:spcAft>
              <a:buSzPts val="1400"/>
              <a:buChar char="•"/>
              <a:defRPr sz="1867"/>
            </a:lvl4pPr>
            <a:lvl5pPr marL="3047924" lvl="4" indent="-406390" algn="l" rtl="0">
              <a:lnSpc>
                <a:spcPct val="100000"/>
              </a:lnSpc>
              <a:spcBef>
                <a:spcPts val="800"/>
              </a:spcBef>
              <a:spcAft>
                <a:spcPts val="0"/>
              </a:spcAft>
              <a:buSzPts val="1200"/>
              <a:buChar char="•"/>
              <a:defRPr sz="1600"/>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567" name="Google Shape;567;p78"/>
          <p:cNvSpPr txBox="1">
            <a:spLocks noGrp="1"/>
          </p:cNvSpPr>
          <p:nvPr>
            <p:ph type="body" idx="3"/>
          </p:nvPr>
        </p:nvSpPr>
        <p:spPr>
          <a:xfrm>
            <a:off x="5801804" y="5593815"/>
            <a:ext cx="4218400" cy="381200"/>
          </a:xfrm>
          <a:prstGeom prst="rect">
            <a:avLst/>
          </a:prstGeom>
          <a:noFill/>
          <a:ln>
            <a:noFill/>
          </a:ln>
        </p:spPr>
        <p:txBody>
          <a:bodyPr spcFirstLastPara="1" wrap="square" lIns="0" tIns="0" rIns="0" bIns="0" anchor="ctr" anchorCtr="0">
            <a:noAutofit/>
          </a:bodyPr>
          <a:lstStyle>
            <a:lvl1pPr marL="609585" lvl="0" indent="-304792" algn="l" rtl="0">
              <a:lnSpc>
                <a:spcPct val="100000"/>
              </a:lnSpc>
              <a:spcBef>
                <a:spcPts val="0"/>
              </a:spcBef>
              <a:spcAft>
                <a:spcPts val="0"/>
              </a:spcAft>
              <a:buSzPts val="1400"/>
              <a:buNone/>
              <a:defRPr sz="1867">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sz="2400"/>
            </a:lvl2pPr>
            <a:lvl3pPr marL="1828754" lvl="2" indent="-440256" algn="l" rtl="0">
              <a:lnSpc>
                <a:spcPct val="100000"/>
              </a:lnSpc>
              <a:spcBef>
                <a:spcPts val="800"/>
              </a:spcBef>
              <a:spcAft>
                <a:spcPts val="0"/>
              </a:spcAft>
              <a:buSzPts val="1600"/>
              <a:buChar char="•"/>
              <a:defRPr sz="2133"/>
            </a:lvl3pPr>
            <a:lvl4pPr marL="2438339" lvl="3" indent="-423323" algn="l" rtl="0">
              <a:lnSpc>
                <a:spcPct val="100000"/>
              </a:lnSpc>
              <a:spcBef>
                <a:spcPts val="800"/>
              </a:spcBef>
              <a:spcAft>
                <a:spcPts val="0"/>
              </a:spcAft>
              <a:buSzPts val="1400"/>
              <a:buChar char="•"/>
              <a:defRPr sz="1867"/>
            </a:lvl4pPr>
            <a:lvl5pPr marL="3047924" lvl="4" indent="-406390" algn="l" rtl="0">
              <a:lnSpc>
                <a:spcPct val="100000"/>
              </a:lnSpc>
              <a:spcBef>
                <a:spcPts val="800"/>
              </a:spcBef>
              <a:spcAft>
                <a:spcPts val="0"/>
              </a:spcAft>
              <a:buSzPts val="1200"/>
              <a:buChar char="•"/>
              <a:defRPr sz="1600"/>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568" name="Google Shape;568;p78"/>
          <p:cNvSpPr/>
          <p:nvPr/>
        </p:nvSpPr>
        <p:spPr>
          <a:xfrm>
            <a:off x="6088533" y="6402400"/>
            <a:ext cx="641200" cy="3812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525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D693-7F63-36B0-FD05-A7DCAC33EC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7ACE5B-FC23-1A8F-99CA-65C1A8E34F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E4B72-F175-A816-971C-36E70B23AA37}"/>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6B8F2F23-6434-7BE0-FBDB-99C12E0D3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D8D8B-7FC4-3867-6779-3498C8AD35F7}"/>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41197287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ntent with flower 1">
  <p:cSld name="Content with flower 1">
    <p:spTree>
      <p:nvGrpSpPr>
        <p:cNvPr id="1" name="Shape 569"/>
        <p:cNvGrpSpPr/>
        <p:nvPr/>
      </p:nvGrpSpPr>
      <p:grpSpPr>
        <a:xfrm>
          <a:off x="0" y="0"/>
          <a:ext cx="0" cy="0"/>
          <a:chOff x="0" y="0"/>
          <a:chExt cx="0" cy="0"/>
        </a:xfrm>
      </p:grpSpPr>
      <p:sp>
        <p:nvSpPr>
          <p:cNvPr id="570" name="Google Shape;570;p79"/>
          <p:cNvSpPr txBox="1"/>
          <p:nvPr/>
        </p:nvSpPr>
        <p:spPr>
          <a:xfrm>
            <a:off x="623392" y="6468722"/>
            <a:ext cx="576000" cy="1642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1067" b="0" i="0" u="none" strike="noStrike" cap="none">
                <a:solidFill>
                  <a:srgbClr val="3E4144"/>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800"/>
                <a:buFont typeface="Arial"/>
                <a:buNone/>
              </a:pPr>
              <a:t>‹#›</a:t>
            </a:fld>
            <a:endParaRPr sz="1067" b="0" i="0" u="none" strike="noStrike" cap="none">
              <a:solidFill>
                <a:srgbClr val="3E4144"/>
              </a:solidFill>
              <a:latin typeface="Helvetica Neue"/>
              <a:ea typeface="Helvetica Neue"/>
              <a:cs typeface="Helvetica Neue"/>
              <a:sym typeface="Helvetica Neue"/>
            </a:endParaRPr>
          </a:p>
        </p:txBody>
      </p:sp>
      <p:grpSp>
        <p:nvGrpSpPr>
          <p:cNvPr id="571" name="Google Shape;571;p79"/>
          <p:cNvGrpSpPr/>
          <p:nvPr/>
        </p:nvGrpSpPr>
        <p:grpSpPr>
          <a:xfrm>
            <a:off x="650040" y="6187965"/>
            <a:ext cx="10906000" cy="55627"/>
            <a:chOff x="487530" y="4640974"/>
            <a:chExt cx="8179500" cy="41720"/>
          </a:xfrm>
        </p:grpSpPr>
        <p:cxnSp>
          <p:nvCxnSpPr>
            <p:cNvPr id="572" name="Google Shape;572;p79"/>
            <p:cNvCxnSpPr/>
            <p:nvPr/>
          </p:nvCxnSpPr>
          <p:spPr>
            <a:xfrm>
              <a:off x="487530" y="4682694"/>
              <a:ext cx="8179500" cy="0"/>
            </a:xfrm>
            <a:prstGeom prst="straightConnector1">
              <a:avLst/>
            </a:prstGeom>
            <a:noFill/>
            <a:ln w="9525" cap="flat" cmpd="sng">
              <a:solidFill>
                <a:srgbClr val="D8D8D8"/>
              </a:solidFill>
              <a:prstDash val="solid"/>
              <a:round/>
              <a:headEnd type="none" w="sm" len="sm"/>
              <a:tailEnd type="none" w="sm" len="sm"/>
            </a:ln>
          </p:spPr>
        </p:cxnSp>
        <p:sp>
          <p:nvSpPr>
            <p:cNvPr id="573" name="Google Shape;573;p79"/>
            <p:cNvSpPr/>
            <p:nvPr/>
          </p:nvSpPr>
          <p:spPr>
            <a:xfrm>
              <a:off x="493392" y="4640974"/>
              <a:ext cx="743100" cy="41700"/>
            </a:xfrm>
            <a:prstGeom prst="rect">
              <a:avLst/>
            </a:prstGeom>
            <a:solidFill>
              <a:srgbClr val="66CC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1" i="0" u="none" strike="noStrike" cap="none">
                <a:solidFill>
                  <a:srgbClr val="000000"/>
                </a:solidFill>
                <a:latin typeface="Arial"/>
                <a:ea typeface="Arial"/>
                <a:cs typeface="Arial"/>
                <a:sym typeface="Arial"/>
              </a:endParaRPr>
            </a:p>
          </p:txBody>
        </p:sp>
      </p:grpSp>
      <p:sp>
        <p:nvSpPr>
          <p:cNvPr id="574" name="Google Shape;574;p79"/>
          <p:cNvSpPr txBox="1">
            <a:spLocks noGrp="1"/>
          </p:cNvSpPr>
          <p:nvPr>
            <p:ph type="body" idx="1"/>
          </p:nvPr>
        </p:nvSpPr>
        <p:spPr>
          <a:xfrm>
            <a:off x="609599" y="1380069"/>
            <a:ext cx="10906000" cy="4457200"/>
          </a:xfrm>
          <a:prstGeom prst="rect">
            <a:avLst/>
          </a:prstGeom>
          <a:noFill/>
          <a:ln>
            <a:noFill/>
          </a:ln>
        </p:spPr>
        <p:txBody>
          <a:bodyPr spcFirstLastPara="1" wrap="square" lIns="0" tIns="0" rIns="0" bIns="0" anchor="t" anchorCtr="0">
            <a:normAutofit/>
          </a:bodyPr>
          <a:lstStyle>
            <a:lvl1pPr marL="609585" lvl="0" indent="-304792" algn="l" rtl="0">
              <a:lnSpc>
                <a:spcPct val="100000"/>
              </a:lnSpc>
              <a:spcBef>
                <a:spcPts val="0"/>
              </a:spcBef>
              <a:spcAft>
                <a:spcPts val="0"/>
              </a:spcAft>
              <a:buSzPts val="1400"/>
              <a:buNone/>
              <a:defRPr sz="2667">
                <a:solidFill>
                  <a:srgbClr val="3E4144"/>
                </a:solidFill>
                <a:latin typeface="Helvetica Neue"/>
                <a:ea typeface="Helvetica Neue"/>
                <a:cs typeface="Helvetica Neue"/>
                <a:sym typeface="Helvetica Neue"/>
              </a:defRPr>
            </a:lvl1pPr>
            <a:lvl2pPr marL="1219170" lvl="1" indent="-474121" algn="l" rtl="0">
              <a:lnSpc>
                <a:spcPct val="100000"/>
              </a:lnSpc>
              <a:spcBef>
                <a:spcPts val="800"/>
              </a:spcBef>
              <a:spcAft>
                <a:spcPts val="0"/>
              </a:spcAft>
              <a:buClr>
                <a:srgbClr val="4B286D"/>
              </a:buClr>
              <a:buSzPts val="2000"/>
              <a:buChar char="•"/>
              <a:defRPr sz="2667">
                <a:solidFill>
                  <a:srgbClr val="3E4144"/>
                </a:solidFill>
              </a:defRPr>
            </a:lvl2pPr>
            <a:lvl3pPr marL="1828754" lvl="2" indent="-457189" algn="l" rtl="0">
              <a:lnSpc>
                <a:spcPct val="100000"/>
              </a:lnSpc>
              <a:spcBef>
                <a:spcPts val="800"/>
              </a:spcBef>
              <a:spcAft>
                <a:spcPts val="0"/>
              </a:spcAft>
              <a:buClr>
                <a:srgbClr val="4B286D"/>
              </a:buClr>
              <a:buSzPts val="1800"/>
              <a:buChar char="•"/>
              <a:defRPr sz="2400">
                <a:solidFill>
                  <a:srgbClr val="3E4144"/>
                </a:solidFill>
              </a:defRPr>
            </a:lvl3pPr>
            <a:lvl4pPr marL="2438339" lvl="3" indent="-440256" algn="l" rtl="0">
              <a:lnSpc>
                <a:spcPct val="100000"/>
              </a:lnSpc>
              <a:spcBef>
                <a:spcPts val="800"/>
              </a:spcBef>
              <a:spcAft>
                <a:spcPts val="0"/>
              </a:spcAft>
              <a:buClr>
                <a:srgbClr val="4B286D"/>
              </a:buClr>
              <a:buSzPts val="1600"/>
              <a:buChar char="•"/>
              <a:defRPr sz="2133">
                <a:solidFill>
                  <a:srgbClr val="3E4144"/>
                </a:solidFill>
              </a:defRPr>
            </a:lvl4pPr>
            <a:lvl5pPr marL="3047924" lvl="4" indent="-423323" algn="l" rtl="0">
              <a:lnSpc>
                <a:spcPct val="100000"/>
              </a:lnSpc>
              <a:spcBef>
                <a:spcPts val="800"/>
              </a:spcBef>
              <a:spcAft>
                <a:spcPts val="0"/>
              </a:spcAft>
              <a:buClr>
                <a:srgbClr val="4B286D"/>
              </a:buClr>
              <a:buSzPts val="1400"/>
              <a:buChar char="•"/>
              <a:defRPr sz="1867">
                <a:solidFill>
                  <a:srgbClr val="3E4144"/>
                </a:solidFill>
              </a:defRPr>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575" name="Google Shape;575;p79"/>
          <p:cNvSpPr txBox="1">
            <a:spLocks noGrp="1"/>
          </p:cNvSpPr>
          <p:nvPr>
            <p:ph type="title"/>
          </p:nvPr>
        </p:nvSpPr>
        <p:spPr>
          <a:xfrm>
            <a:off x="609600" y="362797"/>
            <a:ext cx="10906000" cy="664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400"/>
              <a:buNone/>
              <a:defRPr>
                <a:latin typeface="Helvetica Neue"/>
                <a:ea typeface="Helvetica Neue"/>
                <a:cs typeface="Helvetica Neue"/>
                <a:sym typeface="Helvetica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76" name="Google Shape;576;p79" descr="A picture containing object, clock&#10;&#10;Description automatically generated"/>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736301" y="6391867"/>
            <a:ext cx="1147633" cy="261299"/>
          </a:xfrm>
          <a:prstGeom prst="rect">
            <a:avLst/>
          </a:prstGeom>
          <a:noFill/>
          <a:ln>
            <a:noFill/>
          </a:ln>
        </p:spPr>
      </p:pic>
    </p:spTree>
    <p:extLst>
      <p:ext uri="{BB962C8B-B14F-4D97-AF65-F5344CB8AC3E}">
        <p14:creationId xmlns:p14="http://schemas.microsoft.com/office/powerpoint/2010/main" val="10825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ontent with flower 1 1">
  <p:cSld name="Content with flower 1 1">
    <p:spTree>
      <p:nvGrpSpPr>
        <p:cNvPr id="1" name="Shape 577"/>
        <p:cNvGrpSpPr/>
        <p:nvPr/>
      </p:nvGrpSpPr>
      <p:grpSpPr>
        <a:xfrm>
          <a:off x="0" y="0"/>
          <a:ext cx="0" cy="0"/>
          <a:chOff x="0" y="0"/>
          <a:chExt cx="0" cy="0"/>
        </a:xfrm>
      </p:grpSpPr>
      <p:pic>
        <p:nvPicPr>
          <p:cNvPr id="578" name="Google Shape;578;p80"/>
          <p:cNvPicPr preferRelativeResize="0"/>
          <p:nvPr/>
        </p:nvPicPr>
        <p:blipFill rotWithShape="1">
          <a:blip r:embed="rId2" cstate="hqprint">
            <a:alphaModFix/>
            <a:extLst>
              <a:ext uri="{28A0092B-C50C-407E-A947-70E740481C1C}">
                <a14:useLocalDpi xmlns:a14="http://schemas.microsoft.com/office/drawing/2010/main"/>
              </a:ext>
            </a:extLst>
          </a:blip>
          <a:srcRect t="-290"/>
          <a:stretch/>
        </p:blipFill>
        <p:spPr>
          <a:xfrm>
            <a:off x="8880309" y="548681"/>
            <a:ext cx="3168352" cy="5702908"/>
          </a:xfrm>
          <a:prstGeom prst="rect">
            <a:avLst/>
          </a:prstGeom>
          <a:noFill/>
          <a:ln>
            <a:noFill/>
          </a:ln>
        </p:spPr>
      </p:pic>
      <p:sp>
        <p:nvSpPr>
          <p:cNvPr id="579" name="Google Shape;579;p80"/>
          <p:cNvSpPr txBox="1"/>
          <p:nvPr/>
        </p:nvSpPr>
        <p:spPr>
          <a:xfrm>
            <a:off x="623392" y="6468722"/>
            <a:ext cx="576000" cy="1642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1067" b="0" i="0" u="none" strike="noStrike" cap="none">
                <a:solidFill>
                  <a:srgbClr val="3E4144"/>
                </a:solidFill>
                <a:latin typeface="Helvetica Neue Light"/>
                <a:ea typeface="Helvetica Neue Light"/>
                <a:cs typeface="Helvetica Neue Light"/>
                <a:sym typeface="Helvetica Neue Light"/>
              </a:rPr>
              <a:pPr marL="0" marR="0" lvl="0" indent="0" algn="l" rtl="0">
                <a:lnSpc>
                  <a:spcPct val="100000"/>
                </a:lnSpc>
                <a:spcBef>
                  <a:spcPts val="0"/>
                </a:spcBef>
                <a:spcAft>
                  <a:spcPts val="0"/>
                </a:spcAft>
                <a:buClr>
                  <a:srgbClr val="000000"/>
                </a:buClr>
                <a:buSzPts val="800"/>
                <a:buFont typeface="Arial"/>
                <a:buNone/>
              </a:pPr>
              <a:t>‹#›</a:t>
            </a:fld>
            <a:endParaRPr sz="1067" b="0" i="0" u="none" strike="noStrike" cap="none">
              <a:solidFill>
                <a:srgbClr val="3E4144"/>
              </a:solidFill>
              <a:latin typeface="Helvetica Neue Light"/>
              <a:ea typeface="Helvetica Neue Light"/>
              <a:cs typeface="Helvetica Neue Light"/>
              <a:sym typeface="Helvetica Neue Light"/>
            </a:endParaRPr>
          </a:p>
        </p:txBody>
      </p:sp>
      <p:grpSp>
        <p:nvGrpSpPr>
          <p:cNvPr id="580" name="Google Shape;580;p80"/>
          <p:cNvGrpSpPr/>
          <p:nvPr/>
        </p:nvGrpSpPr>
        <p:grpSpPr>
          <a:xfrm>
            <a:off x="650040" y="6187965"/>
            <a:ext cx="10906000" cy="55627"/>
            <a:chOff x="487530" y="4640974"/>
            <a:chExt cx="8179500" cy="41720"/>
          </a:xfrm>
        </p:grpSpPr>
        <p:cxnSp>
          <p:nvCxnSpPr>
            <p:cNvPr id="581" name="Google Shape;581;p80"/>
            <p:cNvCxnSpPr/>
            <p:nvPr/>
          </p:nvCxnSpPr>
          <p:spPr>
            <a:xfrm>
              <a:off x="487530" y="4682694"/>
              <a:ext cx="8179500" cy="0"/>
            </a:xfrm>
            <a:prstGeom prst="straightConnector1">
              <a:avLst/>
            </a:prstGeom>
            <a:noFill/>
            <a:ln w="9525" cap="flat" cmpd="sng">
              <a:solidFill>
                <a:srgbClr val="D8D8D8"/>
              </a:solidFill>
              <a:prstDash val="solid"/>
              <a:round/>
              <a:headEnd type="none" w="sm" len="sm"/>
              <a:tailEnd type="none" w="sm" len="sm"/>
            </a:ln>
          </p:spPr>
        </p:cxnSp>
        <p:sp>
          <p:nvSpPr>
            <p:cNvPr id="582" name="Google Shape;582;p80"/>
            <p:cNvSpPr/>
            <p:nvPr/>
          </p:nvSpPr>
          <p:spPr>
            <a:xfrm>
              <a:off x="493392" y="4640974"/>
              <a:ext cx="743100" cy="41700"/>
            </a:xfrm>
            <a:prstGeom prst="rect">
              <a:avLst/>
            </a:prstGeom>
            <a:solidFill>
              <a:srgbClr val="66CC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1" i="0" u="none" strike="noStrike" cap="none">
                <a:solidFill>
                  <a:srgbClr val="000000"/>
                </a:solidFill>
                <a:latin typeface="Arial"/>
                <a:ea typeface="Arial"/>
                <a:cs typeface="Arial"/>
                <a:sym typeface="Arial"/>
              </a:endParaRPr>
            </a:p>
          </p:txBody>
        </p:sp>
      </p:grpSp>
      <p:sp>
        <p:nvSpPr>
          <p:cNvPr id="583" name="Google Shape;583;p80"/>
          <p:cNvSpPr txBox="1">
            <a:spLocks noGrp="1"/>
          </p:cNvSpPr>
          <p:nvPr>
            <p:ph type="body" idx="1"/>
          </p:nvPr>
        </p:nvSpPr>
        <p:spPr>
          <a:xfrm>
            <a:off x="609599" y="1696416"/>
            <a:ext cx="8060400" cy="4140800"/>
          </a:xfrm>
          <a:prstGeom prst="rect">
            <a:avLst/>
          </a:prstGeom>
          <a:noFill/>
          <a:ln>
            <a:noFill/>
          </a:ln>
        </p:spPr>
        <p:txBody>
          <a:bodyPr spcFirstLastPara="1" wrap="square" lIns="0" tIns="0" rIns="0" bIns="0" anchor="t" anchorCtr="0">
            <a:normAutofit/>
          </a:bodyPr>
          <a:lstStyle>
            <a:lvl1pPr marL="609585" lvl="0" indent="-304792" algn="l" rtl="0">
              <a:lnSpc>
                <a:spcPct val="100000"/>
              </a:lnSpc>
              <a:spcBef>
                <a:spcPts val="0"/>
              </a:spcBef>
              <a:spcAft>
                <a:spcPts val="0"/>
              </a:spcAft>
              <a:buSzPts val="1400"/>
              <a:buNone/>
              <a:defRPr sz="2667">
                <a:solidFill>
                  <a:srgbClr val="3E4144"/>
                </a:solidFill>
                <a:latin typeface="Helvetica Neue Light"/>
                <a:ea typeface="Helvetica Neue Light"/>
                <a:cs typeface="Helvetica Neue Light"/>
                <a:sym typeface="Helvetica Neue Light"/>
              </a:defRPr>
            </a:lvl1pPr>
            <a:lvl2pPr marL="1219170" lvl="1" indent="-474121" algn="l" rtl="0">
              <a:lnSpc>
                <a:spcPct val="100000"/>
              </a:lnSpc>
              <a:spcBef>
                <a:spcPts val="800"/>
              </a:spcBef>
              <a:spcAft>
                <a:spcPts val="0"/>
              </a:spcAft>
              <a:buClr>
                <a:srgbClr val="4B286D"/>
              </a:buClr>
              <a:buSzPts val="2000"/>
              <a:buChar char="•"/>
              <a:defRPr sz="2667">
                <a:solidFill>
                  <a:srgbClr val="3E4144"/>
                </a:solidFill>
              </a:defRPr>
            </a:lvl2pPr>
            <a:lvl3pPr marL="1828754" lvl="2" indent="-457189" algn="l" rtl="0">
              <a:lnSpc>
                <a:spcPct val="100000"/>
              </a:lnSpc>
              <a:spcBef>
                <a:spcPts val="800"/>
              </a:spcBef>
              <a:spcAft>
                <a:spcPts val="0"/>
              </a:spcAft>
              <a:buClr>
                <a:srgbClr val="4B286D"/>
              </a:buClr>
              <a:buSzPts val="1800"/>
              <a:buChar char="•"/>
              <a:defRPr sz="2400">
                <a:solidFill>
                  <a:srgbClr val="3E4144"/>
                </a:solidFill>
              </a:defRPr>
            </a:lvl3pPr>
            <a:lvl4pPr marL="2438339" lvl="3" indent="-440256" algn="l" rtl="0">
              <a:lnSpc>
                <a:spcPct val="100000"/>
              </a:lnSpc>
              <a:spcBef>
                <a:spcPts val="800"/>
              </a:spcBef>
              <a:spcAft>
                <a:spcPts val="0"/>
              </a:spcAft>
              <a:buClr>
                <a:srgbClr val="4B286D"/>
              </a:buClr>
              <a:buSzPts val="1600"/>
              <a:buChar char="•"/>
              <a:defRPr sz="2133">
                <a:solidFill>
                  <a:srgbClr val="3E4144"/>
                </a:solidFill>
              </a:defRPr>
            </a:lvl4pPr>
            <a:lvl5pPr marL="3047924" lvl="4" indent="-423323" algn="l" rtl="0">
              <a:lnSpc>
                <a:spcPct val="100000"/>
              </a:lnSpc>
              <a:spcBef>
                <a:spcPts val="800"/>
              </a:spcBef>
              <a:spcAft>
                <a:spcPts val="0"/>
              </a:spcAft>
              <a:buClr>
                <a:srgbClr val="4B286D"/>
              </a:buClr>
              <a:buSzPts val="1400"/>
              <a:buChar char="•"/>
              <a:defRPr sz="1867">
                <a:solidFill>
                  <a:srgbClr val="3E4144"/>
                </a:solidFill>
              </a:defRPr>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584" name="Google Shape;584;p80"/>
          <p:cNvSpPr txBox="1">
            <a:spLocks noGrp="1"/>
          </p:cNvSpPr>
          <p:nvPr>
            <p:ph type="title"/>
          </p:nvPr>
        </p:nvSpPr>
        <p:spPr>
          <a:xfrm>
            <a:off x="609600" y="362797"/>
            <a:ext cx="11083200" cy="664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400"/>
              <a:buNone/>
              <a:defRPr>
                <a:latin typeface="Helvetica Neue Light"/>
                <a:ea typeface="Helvetica Neue Light"/>
                <a:cs typeface="Helvetica Neue Light"/>
                <a:sym typeface="Helvetica Neue Ligh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5" name="Google Shape;585;p80"/>
          <p:cNvSpPr txBox="1">
            <a:spLocks noGrp="1"/>
          </p:cNvSpPr>
          <p:nvPr>
            <p:ph type="body" idx="2"/>
          </p:nvPr>
        </p:nvSpPr>
        <p:spPr>
          <a:xfrm>
            <a:off x="609600" y="1123273"/>
            <a:ext cx="8060400" cy="348000"/>
          </a:xfrm>
          <a:prstGeom prst="rect">
            <a:avLst/>
          </a:prstGeom>
          <a:noFill/>
          <a:ln>
            <a:noFill/>
          </a:ln>
        </p:spPr>
        <p:txBody>
          <a:bodyPr spcFirstLastPara="1" wrap="square" lIns="0" tIns="0" rIns="0" bIns="0" anchor="t" anchorCtr="0">
            <a:normAutofit/>
          </a:bodyPr>
          <a:lstStyle>
            <a:lvl1pPr marL="609585" lvl="0" indent="-304792" algn="l" rtl="0">
              <a:lnSpc>
                <a:spcPct val="100000"/>
              </a:lnSpc>
              <a:spcBef>
                <a:spcPts val="0"/>
              </a:spcBef>
              <a:spcAft>
                <a:spcPts val="0"/>
              </a:spcAft>
              <a:buSzPts val="1400"/>
              <a:buNone/>
              <a:defRPr sz="2400">
                <a:latin typeface="Helvetica Neue Light"/>
                <a:ea typeface="Helvetica Neue Light"/>
                <a:cs typeface="Helvetica Neue Light"/>
                <a:sym typeface="Helvetica Neue Light"/>
              </a:defRPr>
            </a:lvl1pPr>
            <a:lvl2pPr marL="1219170" lvl="1" indent="-507987" algn="l" rtl="0">
              <a:lnSpc>
                <a:spcPct val="100000"/>
              </a:lnSpc>
              <a:spcBef>
                <a:spcPts val="0"/>
              </a:spcBef>
              <a:spcAft>
                <a:spcPts val="0"/>
              </a:spcAft>
              <a:buSzPts val="2400"/>
              <a:buChar char="•"/>
              <a:defRPr/>
            </a:lvl2pPr>
            <a:lvl3pPr marL="1828754" lvl="2" indent="-491054" algn="l" rtl="0">
              <a:lnSpc>
                <a:spcPct val="100000"/>
              </a:lnSpc>
              <a:spcBef>
                <a:spcPts val="0"/>
              </a:spcBef>
              <a:spcAft>
                <a:spcPts val="0"/>
              </a:spcAft>
              <a:buSzPts val="2200"/>
              <a:buChar char="•"/>
              <a:defRPr/>
            </a:lvl3pPr>
            <a:lvl4pPr marL="2438339" lvl="3" indent="-474121" algn="l" rtl="0">
              <a:lnSpc>
                <a:spcPct val="100000"/>
              </a:lnSpc>
              <a:spcBef>
                <a:spcPts val="0"/>
              </a:spcBef>
              <a:spcAft>
                <a:spcPts val="0"/>
              </a:spcAft>
              <a:buSzPts val="2000"/>
              <a:buChar char="•"/>
              <a:defRPr/>
            </a:lvl4pPr>
            <a:lvl5pPr marL="3047924" lvl="4" indent="-457189" algn="l" rtl="0">
              <a:lnSpc>
                <a:spcPct val="100000"/>
              </a:lnSpc>
              <a:spcBef>
                <a:spcPts val="0"/>
              </a:spcBef>
              <a:spcAft>
                <a:spcPts val="0"/>
              </a:spcAft>
              <a:buSzPts val="1800"/>
              <a:buChar char="•"/>
              <a:defRPr/>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pic>
        <p:nvPicPr>
          <p:cNvPr id="586" name="Google Shape;586;p80" descr="A picture containing object, clock&#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688865" y="6381066"/>
            <a:ext cx="1195075" cy="272100"/>
          </a:xfrm>
          <a:prstGeom prst="rect">
            <a:avLst/>
          </a:prstGeom>
          <a:noFill/>
          <a:ln>
            <a:noFill/>
          </a:ln>
        </p:spPr>
      </p:pic>
    </p:spTree>
    <p:extLst>
      <p:ext uri="{BB962C8B-B14F-4D97-AF65-F5344CB8AC3E}">
        <p14:creationId xmlns:p14="http://schemas.microsoft.com/office/powerpoint/2010/main" val="283722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ntent with flower 1">
  <p:cSld name="1_Content with flower 1">
    <p:spTree>
      <p:nvGrpSpPr>
        <p:cNvPr id="1" name="Shape 587"/>
        <p:cNvGrpSpPr/>
        <p:nvPr/>
      </p:nvGrpSpPr>
      <p:grpSpPr>
        <a:xfrm>
          <a:off x="0" y="0"/>
          <a:ext cx="0" cy="0"/>
          <a:chOff x="0" y="0"/>
          <a:chExt cx="0" cy="0"/>
        </a:xfrm>
      </p:grpSpPr>
      <p:pic>
        <p:nvPicPr>
          <p:cNvPr id="588" name="Google Shape;588;p81"/>
          <p:cNvPicPr preferRelativeResize="0"/>
          <p:nvPr/>
        </p:nvPicPr>
        <p:blipFill rotWithShape="1">
          <a:blip r:embed="rId2">
            <a:alphaModFix/>
          </a:blip>
          <a:srcRect/>
          <a:stretch/>
        </p:blipFill>
        <p:spPr>
          <a:xfrm>
            <a:off x="0" y="0"/>
            <a:ext cx="12191997" cy="6858000"/>
          </a:xfrm>
          <a:prstGeom prst="rect">
            <a:avLst/>
          </a:prstGeom>
          <a:noFill/>
          <a:ln>
            <a:noFill/>
          </a:ln>
        </p:spPr>
      </p:pic>
      <p:sp>
        <p:nvSpPr>
          <p:cNvPr id="589" name="Google Shape;589;p81"/>
          <p:cNvSpPr txBox="1">
            <a:spLocks noGrp="1"/>
          </p:cNvSpPr>
          <p:nvPr>
            <p:ph type="title"/>
          </p:nvPr>
        </p:nvSpPr>
        <p:spPr>
          <a:xfrm>
            <a:off x="1570072" y="2418420"/>
            <a:ext cx="9052000" cy="20212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SzPts val="1400"/>
              <a:buNone/>
              <a:defRPr>
                <a:solidFill>
                  <a:schemeClr val="lt1"/>
                </a:solidFill>
                <a:latin typeface="Helvetica Neue Light"/>
                <a:ea typeface="Helvetica Neue Light"/>
                <a:cs typeface="Helvetica Neue Light"/>
                <a:sym typeface="Helvetica Neue Ligh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90" name="Google Shape;590;p8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160497" y="697065"/>
            <a:ext cx="1876867" cy="427332"/>
          </a:xfrm>
          <a:prstGeom prst="rect">
            <a:avLst/>
          </a:prstGeom>
          <a:noFill/>
          <a:ln>
            <a:noFill/>
          </a:ln>
        </p:spPr>
      </p:pic>
    </p:spTree>
    <p:extLst>
      <p:ext uri="{BB962C8B-B14F-4D97-AF65-F5344CB8AC3E}">
        <p14:creationId xmlns:p14="http://schemas.microsoft.com/office/powerpoint/2010/main" val="34811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ntent with flower 1">
  <p:cSld name="1_Content with flower 1">
    <p:spTree>
      <p:nvGrpSpPr>
        <p:cNvPr id="1" name="Shape 591"/>
        <p:cNvGrpSpPr/>
        <p:nvPr/>
      </p:nvGrpSpPr>
      <p:grpSpPr>
        <a:xfrm>
          <a:off x="0" y="0"/>
          <a:ext cx="0" cy="0"/>
          <a:chOff x="0" y="0"/>
          <a:chExt cx="0" cy="0"/>
        </a:xfrm>
      </p:grpSpPr>
      <p:pic>
        <p:nvPicPr>
          <p:cNvPr id="592" name="Google Shape;592;p82"/>
          <p:cNvPicPr preferRelativeResize="0"/>
          <p:nvPr/>
        </p:nvPicPr>
        <p:blipFill rotWithShape="1">
          <a:blip r:embed="rId2">
            <a:alphaModFix/>
          </a:blip>
          <a:srcRect/>
          <a:stretch/>
        </p:blipFill>
        <p:spPr>
          <a:xfrm>
            <a:off x="1" y="1"/>
            <a:ext cx="12191999" cy="6858004"/>
          </a:xfrm>
          <a:prstGeom prst="rect">
            <a:avLst/>
          </a:prstGeom>
          <a:noFill/>
          <a:ln>
            <a:noFill/>
          </a:ln>
        </p:spPr>
      </p:pic>
      <p:sp>
        <p:nvSpPr>
          <p:cNvPr id="593" name="Google Shape;593;p82"/>
          <p:cNvSpPr txBox="1">
            <a:spLocks noGrp="1"/>
          </p:cNvSpPr>
          <p:nvPr>
            <p:ph type="title"/>
          </p:nvPr>
        </p:nvSpPr>
        <p:spPr>
          <a:xfrm>
            <a:off x="1570072" y="2418420"/>
            <a:ext cx="9052000" cy="20212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SzPts val="1400"/>
              <a:buNone/>
              <a:defRPr>
                <a:solidFill>
                  <a:schemeClr val="lt1"/>
                </a:solidFill>
                <a:latin typeface="Helvetica Neue Light"/>
                <a:ea typeface="Helvetica Neue Light"/>
                <a:cs typeface="Helvetica Neue Light"/>
                <a:sym typeface="Helvetica Neue Ligh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94" name="Google Shape;594;p8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533165" y="774033"/>
            <a:ext cx="1726500" cy="393100"/>
          </a:xfrm>
          <a:prstGeom prst="rect">
            <a:avLst/>
          </a:prstGeom>
          <a:noFill/>
          <a:ln>
            <a:noFill/>
          </a:ln>
        </p:spPr>
      </p:pic>
    </p:spTree>
    <p:extLst>
      <p:ext uri="{BB962C8B-B14F-4D97-AF65-F5344CB8AC3E}">
        <p14:creationId xmlns:p14="http://schemas.microsoft.com/office/powerpoint/2010/main" val="427969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595"/>
        <p:cNvGrpSpPr/>
        <p:nvPr/>
      </p:nvGrpSpPr>
      <p:grpSpPr>
        <a:xfrm>
          <a:off x="0" y="0"/>
          <a:ext cx="0" cy="0"/>
          <a:chOff x="0" y="0"/>
          <a:chExt cx="0" cy="0"/>
        </a:xfrm>
      </p:grpSpPr>
      <p:pic>
        <p:nvPicPr>
          <p:cNvPr id="596" name="Google Shape;596;p83"/>
          <p:cNvPicPr preferRelativeResize="0"/>
          <p:nvPr/>
        </p:nvPicPr>
        <p:blipFill rotWithShape="1">
          <a:blip r:embed="rId2">
            <a:alphaModFix/>
          </a:blip>
          <a:srcRect/>
          <a:stretch/>
        </p:blipFill>
        <p:spPr>
          <a:xfrm>
            <a:off x="1" y="1"/>
            <a:ext cx="6831361" cy="6857999"/>
          </a:xfrm>
          <a:prstGeom prst="rect">
            <a:avLst/>
          </a:prstGeom>
          <a:noFill/>
          <a:ln>
            <a:noFill/>
          </a:ln>
        </p:spPr>
      </p:pic>
      <p:sp>
        <p:nvSpPr>
          <p:cNvPr id="597" name="Google Shape;597;p83"/>
          <p:cNvSpPr/>
          <p:nvPr/>
        </p:nvSpPr>
        <p:spPr>
          <a:xfrm>
            <a:off x="5902960" y="1828636"/>
            <a:ext cx="5527600" cy="4592400"/>
          </a:xfrm>
          <a:prstGeom prst="round2DiagRect">
            <a:avLst>
              <a:gd name="adj1" fmla="val 12982"/>
              <a:gd name="adj2" fmla="val 0"/>
            </a:avLst>
          </a:prstGeom>
          <a:gradFill>
            <a:gsLst>
              <a:gs pos="0">
                <a:srgbClr val="4B286D"/>
              </a:gs>
              <a:gs pos="47000">
                <a:srgbClr val="4B286D"/>
              </a:gs>
              <a:gs pos="89000">
                <a:srgbClr val="971E82"/>
              </a:gs>
              <a:gs pos="100000">
                <a:srgbClr val="E21496"/>
              </a:gs>
            </a:gsLst>
            <a:lin ang="2698631"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867" b="1" i="0" u="none" strike="noStrike" cap="none">
              <a:solidFill>
                <a:srgbClr val="000000"/>
              </a:solidFill>
              <a:latin typeface="Helvetica Neue Light"/>
              <a:ea typeface="Helvetica Neue Light"/>
              <a:cs typeface="Helvetica Neue Light"/>
              <a:sym typeface="Helvetica Neue Light"/>
            </a:endParaRPr>
          </a:p>
        </p:txBody>
      </p:sp>
      <p:sp>
        <p:nvSpPr>
          <p:cNvPr id="598" name="Google Shape;598;p83"/>
          <p:cNvSpPr txBox="1">
            <a:spLocks noGrp="1"/>
          </p:cNvSpPr>
          <p:nvPr>
            <p:ph type="body" idx="1"/>
          </p:nvPr>
        </p:nvSpPr>
        <p:spPr>
          <a:xfrm>
            <a:off x="6389533" y="1828639"/>
            <a:ext cx="4813200" cy="1912000"/>
          </a:xfrm>
          <a:prstGeom prst="rect">
            <a:avLst/>
          </a:prstGeom>
          <a:noFill/>
          <a:ln>
            <a:noFill/>
          </a:ln>
        </p:spPr>
        <p:txBody>
          <a:bodyPr spcFirstLastPara="1" wrap="square" lIns="0" tIns="0" rIns="0" bIns="0" anchor="b" anchorCtr="0">
            <a:normAutofit/>
          </a:bodyPr>
          <a:lstStyle>
            <a:lvl1pPr marL="609585" lvl="0" indent="-304792" algn="l" rtl="0">
              <a:lnSpc>
                <a:spcPct val="100000"/>
              </a:lnSpc>
              <a:spcBef>
                <a:spcPts val="1067"/>
              </a:spcBef>
              <a:spcAft>
                <a:spcPts val="0"/>
              </a:spcAft>
              <a:buSzPts val="4000"/>
              <a:buNone/>
              <a:defRPr sz="5333">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a:lvl2pPr>
            <a:lvl3pPr marL="1828754" lvl="2" indent="-457189" algn="l" rtl="0">
              <a:lnSpc>
                <a:spcPct val="100000"/>
              </a:lnSpc>
              <a:spcBef>
                <a:spcPts val="480"/>
              </a:spcBef>
              <a:spcAft>
                <a:spcPts val="0"/>
              </a:spcAft>
              <a:buSzPts val="1800"/>
              <a:buChar char="•"/>
              <a:defRPr/>
            </a:lvl3pPr>
            <a:lvl4pPr marL="2438339" lvl="3" indent="-457189" algn="l" rtl="0">
              <a:lnSpc>
                <a:spcPct val="100000"/>
              </a:lnSpc>
              <a:spcBef>
                <a:spcPts val="480"/>
              </a:spcBef>
              <a:spcAft>
                <a:spcPts val="0"/>
              </a:spcAft>
              <a:buSzPts val="1800"/>
              <a:buChar char="•"/>
              <a:defRPr/>
            </a:lvl4pPr>
            <a:lvl5pPr marL="3047924" lvl="4" indent="-457189" algn="l" rtl="0">
              <a:lnSpc>
                <a:spcPct val="100000"/>
              </a:lnSpc>
              <a:spcBef>
                <a:spcPts val="480"/>
              </a:spcBef>
              <a:spcAft>
                <a:spcPts val="0"/>
              </a:spcAft>
              <a:buSzPts val="1800"/>
              <a:buChar char="•"/>
              <a:defRPr/>
            </a:lvl5pPr>
            <a:lvl6pPr marL="3657509" lvl="5" indent="-457189" algn="l" rtl="0">
              <a:lnSpc>
                <a:spcPct val="100000"/>
              </a:lnSpc>
              <a:spcBef>
                <a:spcPts val="480"/>
              </a:spcBef>
              <a:spcAft>
                <a:spcPts val="0"/>
              </a:spcAft>
              <a:buSzPts val="1800"/>
              <a:buChar char="•"/>
              <a:defRPr/>
            </a:lvl6pPr>
            <a:lvl7pPr marL="4267093" lvl="6" indent="-457189" algn="l" rtl="0">
              <a:lnSpc>
                <a:spcPct val="100000"/>
              </a:lnSpc>
              <a:spcBef>
                <a:spcPts val="480"/>
              </a:spcBef>
              <a:spcAft>
                <a:spcPts val="0"/>
              </a:spcAft>
              <a:buSzPts val="1800"/>
              <a:buChar char="•"/>
              <a:defRPr/>
            </a:lvl7pPr>
            <a:lvl8pPr marL="4876678" lvl="7" indent="-457189" algn="l" rtl="0">
              <a:lnSpc>
                <a:spcPct val="100000"/>
              </a:lnSpc>
              <a:spcBef>
                <a:spcPts val="480"/>
              </a:spcBef>
              <a:spcAft>
                <a:spcPts val="0"/>
              </a:spcAft>
              <a:buSzPts val="1800"/>
              <a:buChar char="•"/>
              <a:defRPr/>
            </a:lvl8pPr>
            <a:lvl9pPr marL="5486263" lvl="8" indent="-457189" algn="l" rtl="0">
              <a:lnSpc>
                <a:spcPct val="100000"/>
              </a:lnSpc>
              <a:spcBef>
                <a:spcPts val="480"/>
              </a:spcBef>
              <a:spcAft>
                <a:spcPts val="0"/>
              </a:spcAft>
              <a:buSzPts val="1800"/>
              <a:buChar char="•"/>
              <a:defRPr/>
            </a:lvl9pPr>
          </a:lstStyle>
          <a:p>
            <a:endParaRPr/>
          </a:p>
        </p:txBody>
      </p:sp>
      <p:sp>
        <p:nvSpPr>
          <p:cNvPr id="599" name="Google Shape;599;p83"/>
          <p:cNvSpPr txBox="1">
            <a:spLocks noGrp="1"/>
          </p:cNvSpPr>
          <p:nvPr>
            <p:ph type="body" idx="2"/>
          </p:nvPr>
        </p:nvSpPr>
        <p:spPr>
          <a:xfrm>
            <a:off x="6389533" y="3835400"/>
            <a:ext cx="4780400" cy="897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0"/>
              </a:spcBef>
              <a:spcAft>
                <a:spcPts val="0"/>
              </a:spcAft>
              <a:buSzPts val="1400"/>
              <a:buNone/>
              <a:defRPr sz="2400">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sz="2400"/>
            </a:lvl2pPr>
            <a:lvl3pPr marL="1828754" lvl="2" indent="-440256" algn="l" rtl="0">
              <a:lnSpc>
                <a:spcPct val="100000"/>
              </a:lnSpc>
              <a:spcBef>
                <a:spcPts val="800"/>
              </a:spcBef>
              <a:spcAft>
                <a:spcPts val="0"/>
              </a:spcAft>
              <a:buSzPts val="1600"/>
              <a:buChar char="•"/>
              <a:defRPr sz="2133"/>
            </a:lvl3pPr>
            <a:lvl4pPr marL="2438339" lvl="3" indent="-423323" algn="l" rtl="0">
              <a:lnSpc>
                <a:spcPct val="100000"/>
              </a:lnSpc>
              <a:spcBef>
                <a:spcPts val="800"/>
              </a:spcBef>
              <a:spcAft>
                <a:spcPts val="0"/>
              </a:spcAft>
              <a:buSzPts val="1400"/>
              <a:buChar char="•"/>
              <a:defRPr sz="1867"/>
            </a:lvl4pPr>
            <a:lvl5pPr marL="3047924" lvl="4" indent="-406390" algn="l" rtl="0">
              <a:lnSpc>
                <a:spcPct val="100000"/>
              </a:lnSpc>
              <a:spcBef>
                <a:spcPts val="800"/>
              </a:spcBef>
              <a:spcAft>
                <a:spcPts val="0"/>
              </a:spcAft>
              <a:buSzPts val="1200"/>
              <a:buChar char="•"/>
              <a:defRPr sz="1600"/>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600" name="Google Shape;600;p83"/>
          <p:cNvSpPr txBox="1">
            <a:spLocks noGrp="1"/>
          </p:cNvSpPr>
          <p:nvPr>
            <p:ph type="body" idx="3"/>
          </p:nvPr>
        </p:nvSpPr>
        <p:spPr>
          <a:xfrm>
            <a:off x="6389533" y="4783499"/>
            <a:ext cx="4780400" cy="3812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0"/>
              </a:spcBef>
              <a:spcAft>
                <a:spcPts val="0"/>
              </a:spcAft>
              <a:buSzPts val="1400"/>
              <a:buNone/>
              <a:defRPr sz="2400">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sz="2400"/>
            </a:lvl2pPr>
            <a:lvl3pPr marL="1828754" lvl="2" indent="-440256" algn="l" rtl="0">
              <a:lnSpc>
                <a:spcPct val="100000"/>
              </a:lnSpc>
              <a:spcBef>
                <a:spcPts val="800"/>
              </a:spcBef>
              <a:spcAft>
                <a:spcPts val="0"/>
              </a:spcAft>
              <a:buSzPts val="1600"/>
              <a:buChar char="•"/>
              <a:defRPr sz="2133"/>
            </a:lvl3pPr>
            <a:lvl4pPr marL="2438339" lvl="3" indent="-423323" algn="l" rtl="0">
              <a:lnSpc>
                <a:spcPct val="100000"/>
              </a:lnSpc>
              <a:spcBef>
                <a:spcPts val="800"/>
              </a:spcBef>
              <a:spcAft>
                <a:spcPts val="0"/>
              </a:spcAft>
              <a:buSzPts val="1400"/>
              <a:buChar char="•"/>
              <a:defRPr sz="1867"/>
            </a:lvl4pPr>
            <a:lvl5pPr marL="3047924" lvl="4" indent="-406390" algn="l" rtl="0">
              <a:lnSpc>
                <a:spcPct val="100000"/>
              </a:lnSpc>
              <a:spcBef>
                <a:spcPts val="800"/>
              </a:spcBef>
              <a:spcAft>
                <a:spcPts val="0"/>
              </a:spcAft>
              <a:buSzPts val="1200"/>
              <a:buChar char="•"/>
              <a:defRPr sz="1600"/>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pic>
        <p:nvPicPr>
          <p:cNvPr id="601" name="Google Shape;601;p83" descr="A picture containing object, clock&#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885621" y="893731"/>
            <a:ext cx="1673375" cy="381000"/>
          </a:xfrm>
          <a:prstGeom prst="rect">
            <a:avLst/>
          </a:prstGeom>
          <a:noFill/>
          <a:ln>
            <a:noFill/>
          </a:ln>
        </p:spPr>
      </p:pic>
    </p:spTree>
    <p:extLst>
      <p:ext uri="{BB962C8B-B14F-4D97-AF65-F5344CB8AC3E}">
        <p14:creationId xmlns:p14="http://schemas.microsoft.com/office/powerpoint/2010/main" val="208239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7243C0-1BAE-484B-BC53-6977DD341A7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14545439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243C0-1BAE-484B-BC53-6977DD341A7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8051222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7243C0-1BAE-484B-BC53-6977DD341A7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23907376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7243C0-1BAE-484B-BC53-6977DD341A7A}"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23163207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7243C0-1BAE-484B-BC53-6977DD341A7A}" type="datetimeFigureOut">
              <a:rPr lang="en-US" smtClean="0"/>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999834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37B4-B1EB-2BF1-745A-ECA1E4E46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EBA547-1C8D-CFCD-5808-EACD1B110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BB7E54-F984-AB42-97FD-862340CAB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06BAAC-7CA3-DFA3-BFCE-880F6034631E}"/>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6" name="Footer Placeholder 5">
            <a:extLst>
              <a:ext uri="{FF2B5EF4-FFF2-40B4-BE49-F238E27FC236}">
                <a16:creationId xmlns:a16="http://schemas.microsoft.com/office/drawing/2014/main" id="{52F323CC-5FE8-6FE0-B05D-ADBEACE25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58E13-04F0-4E52-B72C-C17F03341D43}"/>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35877198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7243C0-1BAE-484B-BC53-6977DD341A7A}" type="datetimeFigureOut">
              <a:rPr lang="en-US" smtClean="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5351211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243C0-1BAE-484B-BC53-6977DD341A7A}" type="datetimeFigureOut">
              <a:rPr lang="en-US" smtClean="0"/>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12323221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7243C0-1BAE-484B-BC53-6977DD341A7A}"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4115206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7243C0-1BAE-484B-BC53-6977DD341A7A}"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17297660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243C0-1BAE-484B-BC53-6977DD341A7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8747211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243C0-1BAE-484B-BC53-6977DD341A7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76831-4ABC-4EEE-B5E2-D30545CB571A}" type="slidenum">
              <a:rPr lang="en-US" smtClean="0"/>
              <a:t>‹#›</a:t>
            </a:fld>
            <a:endParaRPr lang="en-US"/>
          </a:p>
        </p:txBody>
      </p:sp>
    </p:spTree>
    <p:extLst>
      <p:ext uri="{BB962C8B-B14F-4D97-AF65-F5344CB8AC3E}">
        <p14:creationId xmlns:p14="http://schemas.microsoft.com/office/powerpoint/2010/main" val="24523425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562"/>
        <p:cNvGrpSpPr/>
        <p:nvPr/>
      </p:nvGrpSpPr>
      <p:grpSpPr>
        <a:xfrm>
          <a:off x="0" y="0"/>
          <a:ext cx="0" cy="0"/>
          <a:chOff x="0" y="0"/>
          <a:chExt cx="0" cy="0"/>
        </a:xfrm>
      </p:grpSpPr>
      <p:pic>
        <p:nvPicPr>
          <p:cNvPr id="563" name="Google Shape;563;p7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6088527" cy="6857999"/>
          </a:xfrm>
          <a:prstGeom prst="rect">
            <a:avLst/>
          </a:prstGeom>
          <a:noFill/>
          <a:ln>
            <a:noFill/>
          </a:ln>
        </p:spPr>
      </p:pic>
      <p:sp>
        <p:nvSpPr>
          <p:cNvPr id="564" name="Google Shape;564;p78"/>
          <p:cNvSpPr/>
          <p:nvPr/>
        </p:nvSpPr>
        <p:spPr>
          <a:xfrm>
            <a:off x="5477867" y="2441633"/>
            <a:ext cx="5952800" cy="3306800"/>
          </a:xfrm>
          <a:prstGeom prst="round2DiagRect">
            <a:avLst>
              <a:gd name="adj1" fmla="val 12982"/>
              <a:gd name="adj2" fmla="val 0"/>
            </a:avLst>
          </a:prstGeom>
          <a:gradFill>
            <a:gsLst>
              <a:gs pos="0">
                <a:srgbClr val="4B286D"/>
              </a:gs>
              <a:gs pos="47000">
                <a:srgbClr val="4B286D"/>
              </a:gs>
              <a:gs pos="89000">
                <a:srgbClr val="971E82"/>
              </a:gs>
              <a:gs pos="100000">
                <a:srgbClr val="E21496"/>
              </a:gs>
            </a:gsLst>
            <a:lin ang="2698631"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867" b="1" i="0" u="none" strike="noStrike" cap="none">
              <a:solidFill>
                <a:srgbClr val="000000"/>
              </a:solidFill>
              <a:latin typeface="Helvetica Neue Light"/>
              <a:ea typeface="Helvetica Neue Light"/>
              <a:cs typeface="Helvetica Neue Light"/>
              <a:sym typeface="Helvetica Neue Light"/>
            </a:endParaRPr>
          </a:p>
        </p:txBody>
      </p:sp>
      <p:sp>
        <p:nvSpPr>
          <p:cNvPr id="565" name="Google Shape;565;p78"/>
          <p:cNvSpPr txBox="1">
            <a:spLocks noGrp="1"/>
          </p:cNvSpPr>
          <p:nvPr>
            <p:ph type="body" idx="1"/>
          </p:nvPr>
        </p:nvSpPr>
        <p:spPr>
          <a:xfrm>
            <a:off x="5801804" y="2531532"/>
            <a:ext cx="5340800" cy="1086800"/>
          </a:xfrm>
          <a:prstGeom prst="rect">
            <a:avLst/>
          </a:prstGeom>
          <a:noFill/>
          <a:ln>
            <a:noFill/>
          </a:ln>
        </p:spPr>
        <p:txBody>
          <a:bodyPr spcFirstLastPara="1" wrap="square" lIns="0" tIns="0" rIns="0" bIns="0" anchor="b" anchorCtr="0">
            <a:normAutofit/>
          </a:bodyPr>
          <a:lstStyle>
            <a:lvl1pPr marL="609585" lvl="0" indent="-304792" algn="l" rtl="0">
              <a:lnSpc>
                <a:spcPct val="100000"/>
              </a:lnSpc>
              <a:spcBef>
                <a:spcPts val="1067"/>
              </a:spcBef>
              <a:spcAft>
                <a:spcPts val="0"/>
              </a:spcAft>
              <a:buSzPts val="4000"/>
              <a:buNone/>
              <a:defRPr sz="5333">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a:lvl2pPr>
            <a:lvl3pPr marL="1828754" lvl="2" indent="-457189" algn="l" rtl="0">
              <a:lnSpc>
                <a:spcPct val="100000"/>
              </a:lnSpc>
              <a:spcBef>
                <a:spcPts val="480"/>
              </a:spcBef>
              <a:spcAft>
                <a:spcPts val="0"/>
              </a:spcAft>
              <a:buSzPts val="1800"/>
              <a:buChar char="•"/>
              <a:defRPr/>
            </a:lvl3pPr>
            <a:lvl4pPr marL="2438339" lvl="3" indent="-457189" algn="l" rtl="0">
              <a:lnSpc>
                <a:spcPct val="100000"/>
              </a:lnSpc>
              <a:spcBef>
                <a:spcPts val="480"/>
              </a:spcBef>
              <a:spcAft>
                <a:spcPts val="0"/>
              </a:spcAft>
              <a:buSzPts val="1800"/>
              <a:buChar char="•"/>
              <a:defRPr/>
            </a:lvl4pPr>
            <a:lvl5pPr marL="3047924" lvl="4" indent="-457189" algn="l" rtl="0">
              <a:lnSpc>
                <a:spcPct val="100000"/>
              </a:lnSpc>
              <a:spcBef>
                <a:spcPts val="480"/>
              </a:spcBef>
              <a:spcAft>
                <a:spcPts val="0"/>
              </a:spcAft>
              <a:buSzPts val="1800"/>
              <a:buChar char="•"/>
              <a:defRPr/>
            </a:lvl5pPr>
            <a:lvl6pPr marL="3657509" lvl="5" indent="-457189" algn="l" rtl="0">
              <a:lnSpc>
                <a:spcPct val="100000"/>
              </a:lnSpc>
              <a:spcBef>
                <a:spcPts val="480"/>
              </a:spcBef>
              <a:spcAft>
                <a:spcPts val="0"/>
              </a:spcAft>
              <a:buSzPts val="1800"/>
              <a:buChar char="•"/>
              <a:defRPr/>
            </a:lvl6pPr>
            <a:lvl7pPr marL="4267093" lvl="6" indent="-457189" algn="l" rtl="0">
              <a:lnSpc>
                <a:spcPct val="100000"/>
              </a:lnSpc>
              <a:spcBef>
                <a:spcPts val="480"/>
              </a:spcBef>
              <a:spcAft>
                <a:spcPts val="0"/>
              </a:spcAft>
              <a:buSzPts val="1800"/>
              <a:buChar char="•"/>
              <a:defRPr/>
            </a:lvl7pPr>
            <a:lvl8pPr marL="4876678" lvl="7" indent="-457189" algn="l" rtl="0">
              <a:lnSpc>
                <a:spcPct val="100000"/>
              </a:lnSpc>
              <a:spcBef>
                <a:spcPts val="480"/>
              </a:spcBef>
              <a:spcAft>
                <a:spcPts val="0"/>
              </a:spcAft>
              <a:buSzPts val="1800"/>
              <a:buChar char="•"/>
              <a:defRPr/>
            </a:lvl8pPr>
            <a:lvl9pPr marL="5486263" lvl="8" indent="-457189" algn="l" rtl="0">
              <a:lnSpc>
                <a:spcPct val="100000"/>
              </a:lnSpc>
              <a:spcBef>
                <a:spcPts val="480"/>
              </a:spcBef>
              <a:spcAft>
                <a:spcPts val="0"/>
              </a:spcAft>
              <a:buSzPts val="1800"/>
              <a:buChar char="•"/>
              <a:defRPr/>
            </a:lvl9pPr>
          </a:lstStyle>
          <a:p>
            <a:endParaRPr/>
          </a:p>
        </p:txBody>
      </p:sp>
      <p:sp>
        <p:nvSpPr>
          <p:cNvPr id="566" name="Google Shape;566;p78"/>
          <p:cNvSpPr txBox="1">
            <a:spLocks noGrp="1"/>
          </p:cNvSpPr>
          <p:nvPr>
            <p:ph type="body" idx="2"/>
          </p:nvPr>
        </p:nvSpPr>
        <p:spPr>
          <a:xfrm>
            <a:off x="5801804" y="3827429"/>
            <a:ext cx="5340800" cy="11420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0"/>
              </a:spcBef>
              <a:spcAft>
                <a:spcPts val="0"/>
              </a:spcAft>
              <a:buSzPts val="1400"/>
              <a:buNone/>
              <a:defRPr sz="2400">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sz="2400"/>
            </a:lvl2pPr>
            <a:lvl3pPr marL="1828754" lvl="2" indent="-440256" algn="l" rtl="0">
              <a:lnSpc>
                <a:spcPct val="100000"/>
              </a:lnSpc>
              <a:spcBef>
                <a:spcPts val="800"/>
              </a:spcBef>
              <a:spcAft>
                <a:spcPts val="0"/>
              </a:spcAft>
              <a:buSzPts val="1600"/>
              <a:buChar char="•"/>
              <a:defRPr sz="2133"/>
            </a:lvl3pPr>
            <a:lvl4pPr marL="2438339" lvl="3" indent="-423323" algn="l" rtl="0">
              <a:lnSpc>
                <a:spcPct val="100000"/>
              </a:lnSpc>
              <a:spcBef>
                <a:spcPts val="800"/>
              </a:spcBef>
              <a:spcAft>
                <a:spcPts val="0"/>
              </a:spcAft>
              <a:buSzPts val="1400"/>
              <a:buChar char="•"/>
              <a:defRPr sz="1867"/>
            </a:lvl4pPr>
            <a:lvl5pPr marL="3047924" lvl="4" indent="-406390" algn="l" rtl="0">
              <a:lnSpc>
                <a:spcPct val="100000"/>
              </a:lnSpc>
              <a:spcBef>
                <a:spcPts val="800"/>
              </a:spcBef>
              <a:spcAft>
                <a:spcPts val="0"/>
              </a:spcAft>
              <a:buSzPts val="1200"/>
              <a:buChar char="•"/>
              <a:defRPr sz="1600"/>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567" name="Google Shape;567;p78"/>
          <p:cNvSpPr txBox="1">
            <a:spLocks noGrp="1"/>
          </p:cNvSpPr>
          <p:nvPr>
            <p:ph type="body" idx="3"/>
          </p:nvPr>
        </p:nvSpPr>
        <p:spPr>
          <a:xfrm>
            <a:off x="5801804" y="5593815"/>
            <a:ext cx="4218400" cy="381200"/>
          </a:xfrm>
          <a:prstGeom prst="rect">
            <a:avLst/>
          </a:prstGeom>
          <a:noFill/>
          <a:ln>
            <a:noFill/>
          </a:ln>
        </p:spPr>
        <p:txBody>
          <a:bodyPr spcFirstLastPara="1" wrap="square" lIns="0" tIns="0" rIns="0" bIns="0" anchor="ctr" anchorCtr="0">
            <a:noAutofit/>
          </a:bodyPr>
          <a:lstStyle>
            <a:lvl1pPr marL="609585" lvl="0" indent="-304792" algn="l" rtl="0">
              <a:lnSpc>
                <a:spcPct val="100000"/>
              </a:lnSpc>
              <a:spcBef>
                <a:spcPts val="0"/>
              </a:spcBef>
              <a:spcAft>
                <a:spcPts val="0"/>
              </a:spcAft>
              <a:buSzPts val="1400"/>
              <a:buNone/>
              <a:defRPr sz="1867">
                <a:solidFill>
                  <a:schemeClr val="lt1"/>
                </a:solidFill>
                <a:latin typeface="Helvetica Neue Light"/>
                <a:ea typeface="Helvetica Neue Light"/>
                <a:cs typeface="Helvetica Neue Light"/>
                <a:sym typeface="Helvetica Neue Light"/>
              </a:defRPr>
            </a:lvl1pPr>
            <a:lvl2pPr marL="1219170" lvl="1" indent="-457189" algn="l" rtl="0">
              <a:lnSpc>
                <a:spcPct val="100000"/>
              </a:lnSpc>
              <a:spcBef>
                <a:spcPts val="800"/>
              </a:spcBef>
              <a:spcAft>
                <a:spcPts val="0"/>
              </a:spcAft>
              <a:buSzPts val="1800"/>
              <a:buChar char="•"/>
              <a:defRPr sz="2400"/>
            </a:lvl2pPr>
            <a:lvl3pPr marL="1828754" lvl="2" indent="-440256" algn="l" rtl="0">
              <a:lnSpc>
                <a:spcPct val="100000"/>
              </a:lnSpc>
              <a:spcBef>
                <a:spcPts val="800"/>
              </a:spcBef>
              <a:spcAft>
                <a:spcPts val="0"/>
              </a:spcAft>
              <a:buSzPts val="1600"/>
              <a:buChar char="•"/>
              <a:defRPr sz="2133"/>
            </a:lvl3pPr>
            <a:lvl4pPr marL="2438339" lvl="3" indent="-423323" algn="l" rtl="0">
              <a:lnSpc>
                <a:spcPct val="100000"/>
              </a:lnSpc>
              <a:spcBef>
                <a:spcPts val="800"/>
              </a:spcBef>
              <a:spcAft>
                <a:spcPts val="0"/>
              </a:spcAft>
              <a:buSzPts val="1400"/>
              <a:buChar char="•"/>
              <a:defRPr sz="1867"/>
            </a:lvl4pPr>
            <a:lvl5pPr marL="3047924" lvl="4" indent="-406390" algn="l" rtl="0">
              <a:lnSpc>
                <a:spcPct val="100000"/>
              </a:lnSpc>
              <a:spcBef>
                <a:spcPts val="800"/>
              </a:spcBef>
              <a:spcAft>
                <a:spcPts val="0"/>
              </a:spcAft>
              <a:buSzPts val="1200"/>
              <a:buChar char="•"/>
              <a:defRPr sz="1600"/>
            </a:lvl5pPr>
            <a:lvl6pPr marL="3657509" lvl="5" indent="-304792" algn="l" rtl="0">
              <a:lnSpc>
                <a:spcPct val="100000"/>
              </a:lnSpc>
              <a:spcBef>
                <a:spcPts val="80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568" name="Google Shape;568;p78"/>
          <p:cNvSpPr/>
          <p:nvPr/>
        </p:nvSpPr>
        <p:spPr>
          <a:xfrm>
            <a:off x="6088533" y="6402400"/>
            <a:ext cx="641200" cy="3812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4649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623392" y="1797052"/>
            <a:ext cx="10752667" cy="403224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9166D"/>
              </a:buClr>
              <a:buSzPts val="3200"/>
              <a:buFont typeface="Arial"/>
              <a:buChar char="•"/>
              <a:defRPr sz="3200">
                <a:solidFill>
                  <a:srgbClr val="54595F"/>
                </a:solidFill>
              </a:defRPr>
            </a:lvl1pPr>
            <a:lvl2pPr marL="914400" lvl="1" indent="-397954" algn="l">
              <a:lnSpc>
                <a:spcPct val="100000"/>
              </a:lnSpc>
              <a:spcBef>
                <a:spcPts val="533"/>
              </a:spcBef>
              <a:spcAft>
                <a:spcPts val="0"/>
              </a:spcAft>
              <a:buClr>
                <a:srgbClr val="49166D"/>
              </a:buClr>
              <a:buSzPts val="2667"/>
              <a:buFont typeface="Arial"/>
              <a:buChar char="•"/>
              <a:defRPr sz="2667">
                <a:solidFill>
                  <a:srgbClr val="54595F"/>
                </a:solidFill>
              </a:defRPr>
            </a:lvl2pPr>
            <a:lvl3pPr marL="1371600" lvl="2" indent="-381000" algn="l">
              <a:lnSpc>
                <a:spcPct val="100000"/>
              </a:lnSpc>
              <a:spcBef>
                <a:spcPts val="480"/>
              </a:spcBef>
              <a:spcAft>
                <a:spcPts val="0"/>
              </a:spcAft>
              <a:buClr>
                <a:srgbClr val="49166D"/>
              </a:buClr>
              <a:buSzPts val="2400"/>
              <a:buFont typeface="Arial"/>
              <a:buChar char="•"/>
              <a:defRPr sz="2400">
                <a:solidFill>
                  <a:srgbClr val="54595F"/>
                </a:solidFill>
              </a:defRPr>
            </a:lvl3pPr>
            <a:lvl4pPr marL="1828800" lvl="3" indent="-364045" algn="l">
              <a:lnSpc>
                <a:spcPct val="100000"/>
              </a:lnSpc>
              <a:spcBef>
                <a:spcPts val="427"/>
              </a:spcBef>
              <a:spcAft>
                <a:spcPts val="0"/>
              </a:spcAft>
              <a:buClr>
                <a:srgbClr val="49166D"/>
              </a:buClr>
              <a:buSzPts val="2133"/>
              <a:buFont typeface="Arial"/>
              <a:buChar char="•"/>
              <a:defRPr sz="2133">
                <a:solidFill>
                  <a:srgbClr val="54595F"/>
                </a:solidFill>
              </a:defRPr>
            </a:lvl4pPr>
            <a:lvl5pPr marL="2286000" lvl="4" indent="-347154" algn="l">
              <a:lnSpc>
                <a:spcPct val="100000"/>
              </a:lnSpc>
              <a:spcBef>
                <a:spcPts val="373"/>
              </a:spcBef>
              <a:spcAft>
                <a:spcPts val="0"/>
              </a:spcAft>
              <a:buClr>
                <a:srgbClr val="49166D"/>
              </a:buClr>
              <a:buSzPts val="1867"/>
              <a:buFont typeface="Arial"/>
              <a:buChar char="•"/>
              <a:defRPr sz="1867">
                <a:solidFill>
                  <a:srgbClr val="54595F"/>
                </a:solidFill>
              </a:defRPr>
            </a:lvl5pPr>
            <a:lvl6pPr marL="2743200" lvl="5" indent="-228600" algn="l">
              <a:lnSpc>
                <a:spcPct val="100000"/>
              </a:lnSpc>
              <a:spcBef>
                <a:spcPts val="320"/>
              </a:spcBef>
              <a:spcAft>
                <a:spcPts val="0"/>
              </a:spcAft>
              <a:buSzPts val="1600"/>
              <a:buNone/>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19" name="Google Shape;19;p3"/>
          <p:cNvSpPr txBox="1">
            <a:spLocks noGrp="1"/>
          </p:cNvSpPr>
          <p:nvPr>
            <p:ph type="body" idx="2"/>
          </p:nvPr>
        </p:nvSpPr>
        <p:spPr>
          <a:xfrm>
            <a:off x="623392" y="740702"/>
            <a:ext cx="7812395" cy="83330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960"/>
              </a:spcBef>
              <a:spcAft>
                <a:spcPts val="0"/>
              </a:spcAft>
              <a:buSzPts val="4800"/>
              <a:buNone/>
              <a:defRPr sz="4800">
                <a:solidFill>
                  <a:schemeClr val="dk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0" name="Google Shape;20;p3"/>
          <p:cNvPicPr preferRelativeResize="0"/>
          <p:nvPr/>
        </p:nvPicPr>
        <p:blipFill rotWithShape="1">
          <a:blip r:embed="rId2">
            <a:alphaModFix/>
          </a:blip>
          <a:srcRect/>
          <a:stretch/>
        </p:blipFill>
        <p:spPr>
          <a:xfrm>
            <a:off x="10620200" y="184000"/>
            <a:ext cx="1408000" cy="352000"/>
          </a:xfrm>
          <a:prstGeom prst="rect">
            <a:avLst/>
          </a:prstGeom>
          <a:noFill/>
          <a:ln>
            <a:noFill/>
          </a:ln>
        </p:spPr>
      </p:pic>
      <p:sp>
        <p:nvSpPr>
          <p:cNvPr id="21" name="Google Shape;21;p3"/>
          <p:cNvSpPr txBox="1"/>
          <p:nvPr/>
        </p:nvSpPr>
        <p:spPr>
          <a:xfrm>
            <a:off x="11664619" y="6443610"/>
            <a:ext cx="576064"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fld id="{00000000-1234-1234-1234-123412341234}" type="slidenum">
              <a:rPr lang="en-CA" sz="1067" b="0" i="0" u="none" strike="noStrike" cap="none">
                <a:solidFill>
                  <a:srgbClr val="2A2C2E"/>
                </a:solidFill>
                <a:latin typeface="Arial"/>
                <a:ea typeface="Arial"/>
                <a:cs typeface="Arial"/>
                <a:sym typeface="Arial"/>
              </a:rPr>
              <a:t>‹#›</a:t>
            </a:fld>
            <a:endParaRPr sz="1067" b="0" i="0" u="none" strike="noStrike" cap="none">
              <a:solidFill>
                <a:srgbClr val="2A2C2E"/>
              </a:solidFill>
              <a:latin typeface="Arial"/>
              <a:ea typeface="Arial"/>
              <a:cs typeface="Arial"/>
              <a:sym typeface="Arial"/>
            </a:endParaRPr>
          </a:p>
        </p:txBody>
      </p:sp>
      <p:sp>
        <p:nvSpPr>
          <p:cNvPr id="22" name="Google Shape;22;p3"/>
          <p:cNvSpPr txBox="1"/>
          <p:nvPr/>
        </p:nvSpPr>
        <p:spPr>
          <a:xfrm>
            <a:off x="4791200" y="6411239"/>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2A2C2E"/>
              </a:buClr>
              <a:buSzPts val="1067"/>
              <a:buFont typeface="Helvetica Neue Light"/>
              <a:buNone/>
            </a:pPr>
            <a:r>
              <a:rPr lang="en-CA" sz="1067" b="0" i="0" u="none" strike="noStrike" cap="none">
                <a:solidFill>
                  <a:srgbClr val="2A2C2E"/>
                </a:solidFill>
                <a:latin typeface="Helvetica Neue Light"/>
                <a:ea typeface="Helvetica Neue Light"/>
                <a:cs typeface="Helvetica Neue Light"/>
                <a:sym typeface="Helvetica Neue Light"/>
              </a:rPr>
              <a:t>TELUS Proprietary</a:t>
            </a:r>
            <a:endParaRPr sz="1067" b="0" i="0" u="none" strike="noStrike" cap="none">
              <a:solidFill>
                <a:srgbClr val="2A2C2E"/>
              </a:solidFill>
              <a:latin typeface="Helvetica Neue Light"/>
              <a:ea typeface="Helvetica Neue Light"/>
              <a:cs typeface="Helvetica Neue Light"/>
              <a:sym typeface="Helvetica Neue Light"/>
            </a:endParaRPr>
          </a:p>
        </p:txBody>
      </p:sp>
      <p:pic>
        <p:nvPicPr>
          <p:cNvPr id="23" name="Google Shape;23;p3"/>
          <p:cNvPicPr preferRelativeResize="0"/>
          <p:nvPr/>
        </p:nvPicPr>
        <p:blipFill rotWithShape="1">
          <a:blip r:embed="rId3">
            <a:alphaModFix/>
          </a:blip>
          <a:srcRect/>
          <a:stretch/>
        </p:blipFill>
        <p:spPr>
          <a:xfrm>
            <a:off x="10628462" y="188131"/>
            <a:ext cx="1391477" cy="347869"/>
          </a:xfrm>
          <a:prstGeom prst="rect">
            <a:avLst/>
          </a:prstGeom>
          <a:noFill/>
          <a:ln>
            <a:noFill/>
          </a:ln>
        </p:spPr>
      </p:pic>
    </p:spTree>
    <p:extLst>
      <p:ext uri="{BB962C8B-B14F-4D97-AF65-F5344CB8AC3E}">
        <p14:creationId xmlns:p14="http://schemas.microsoft.com/office/powerpoint/2010/main" val="1382678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035"/>
        <p:cNvGrpSpPr/>
        <p:nvPr/>
      </p:nvGrpSpPr>
      <p:grpSpPr>
        <a:xfrm>
          <a:off x="0" y="0"/>
          <a:ext cx="0" cy="0"/>
          <a:chOff x="0" y="0"/>
          <a:chExt cx="0" cy="0"/>
        </a:xfrm>
      </p:grpSpPr>
      <p:pic>
        <p:nvPicPr>
          <p:cNvPr id="1036" name="Google Shape;1036;p132"/>
          <p:cNvPicPr preferRelativeResize="0"/>
          <p:nvPr/>
        </p:nvPicPr>
        <p:blipFill rotWithShape="1">
          <a:blip r:embed="rId2">
            <a:alphaModFix/>
          </a:blip>
          <a:srcRect/>
          <a:stretch/>
        </p:blipFill>
        <p:spPr>
          <a:xfrm>
            <a:off x="10800524" y="164639"/>
            <a:ext cx="1103445" cy="229885"/>
          </a:xfrm>
          <a:prstGeom prst="rect">
            <a:avLst/>
          </a:prstGeom>
          <a:noFill/>
          <a:ln>
            <a:noFill/>
          </a:ln>
        </p:spPr>
      </p:pic>
      <p:sp>
        <p:nvSpPr>
          <p:cNvPr id="1037" name="Google Shape;1037;p132"/>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49166D"/>
              </a:buClr>
              <a:buSzPts val="900"/>
              <a:buFont typeface="Arial"/>
              <a:buNone/>
            </a:pPr>
            <a:fld id="{00000000-1234-1234-1234-123412341234}" type="slidenum">
              <a:rPr lang="en-CA" sz="1200" b="0" i="0" u="none" strike="noStrike" cap="none">
                <a:solidFill>
                  <a:srgbClr val="49166D"/>
                </a:solidFill>
                <a:latin typeface="Arial"/>
                <a:ea typeface="Arial"/>
                <a:cs typeface="Arial"/>
                <a:sym typeface="Arial"/>
              </a:rPr>
              <a:t>‹#›</a:t>
            </a:fld>
            <a:endParaRPr sz="1200" b="0" i="0" u="none" strike="noStrike" cap="none">
              <a:solidFill>
                <a:srgbClr val="49166D"/>
              </a:solidFill>
              <a:latin typeface="Arial"/>
              <a:ea typeface="Arial"/>
              <a:cs typeface="Arial"/>
              <a:sym typeface="Arial"/>
            </a:endParaRPr>
          </a:p>
        </p:txBody>
      </p:sp>
    </p:spTree>
    <p:extLst>
      <p:ext uri="{BB962C8B-B14F-4D97-AF65-F5344CB8AC3E}">
        <p14:creationId xmlns:p14="http://schemas.microsoft.com/office/powerpoint/2010/main" val="41359648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38"/>
        <p:cNvGrpSpPr/>
        <p:nvPr/>
      </p:nvGrpSpPr>
      <p:grpSpPr>
        <a:xfrm>
          <a:off x="0" y="0"/>
          <a:ext cx="0" cy="0"/>
          <a:chOff x="0" y="0"/>
          <a:chExt cx="0" cy="0"/>
        </a:xfrm>
      </p:grpSpPr>
      <p:sp>
        <p:nvSpPr>
          <p:cNvPr id="1039" name="Google Shape;1039;p133"/>
          <p:cNvSpPr txBox="1">
            <a:spLocks noGrp="1"/>
          </p:cNvSpPr>
          <p:nvPr>
            <p:ph type="body" idx="1"/>
          </p:nvPr>
        </p:nvSpPr>
        <p:spPr>
          <a:xfrm>
            <a:off x="6864089" y="2276872"/>
            <a:ext cx="5328000" cy="2208300"/>
          </a:xfrm>
          <a:prstGeom prst="rect">
            <a:avLst/>
          </a:prstGeom>
          <a:noFill/>
          <a:ln>
            <a:noFill/>
          </a:ln>
        </p:spPr>
        <p:txBody>
          <a:bodyPr spcFirstLastPara="1" wrap="square" lIns="91425" tIns="45700" rIns="91425" bIns="45700" anchor="t" anchorCtr="0">
            <a:noAutofit/>
          </a:bodyPr>
          <a:lstStyle>
            <a:lvl1pPr marL="457200" marR="0" lvl="0" indent="-228600" algn="l">
              <a:lnSpc>
                <a:spcPct val="114583"/>
              </a:lnSpc>
              <a:spcBef>
                <a:spcPts val="1600"/>
              </a:spcBef>
              <a:spcAft>
                <a:spcPts val="0"/>
              </a:spcAft>
              <a:buClr>
                <a:schemeClr val="dk1"/>
              </a:buClr>
              <a:buSzPts val="4800"/>
              <a:buFont typeface="Arial"/>
              <a:buNone/>
              <a:defRPr sz="6400">
                <a:solidFill>
                  <a:schemeClr val="dk1"/>
                </a:solidFill>
                <a:latin typeface="Helvetica Neue Light"/>
                <a:ea typeface="Helvetica Neue Light"/>
                <a:cs typeface="Helvetica Neue Light"/>
                <a:sym typeface="Helvetica Neue Light"/>
              </a:defRPr>
            </a:lvl1pPr>
            <a:lvl2pPr marL="914400" lvl="1" indent="-228600" algn="l">
              <a:lnSpc>
                <a:spcPct val="100000"/>
              </a:lnSpc>
              <a:spcBef>
                <a:spcPts val="747"/>
              </a:spcBef>
              <a:spcAft>
                <a:spcPts val="0"/>
              </a:spcAft>
              <a:buClr>
                <a:schemeClr val="dk1"/>
              </a:buClr>
              <a:buSzPts val="2800"/>
              <a:buNone/>
              <a:defRPr/>
            </a:lvl2pPr>
            <a:lvl3pPr marL="1371600" lvl="2" indent="-228600" algn="l">
              <a:lnSpc>
                <a:spcPct val="100000"/>
              </a:lnSpc>
              <a:spcBef>
                <a:spcPts val="640"/>
              </a:spcBef>
              <a:spcAft>
                <a:spcPts val="0"/>
              </a:spcAft>
              <a:buClr>
                <a:schemeClr val="dk1"/>
              </a:buClr>
              <a:buSzPts val="2400"/>
              <a:buNone/>
              <a:defRPr/>
            </a:lvl3pPr>
            <a:lvl4pPr marL="1828800" lvl="3" indent="-228600" algn="l">
              <a:lnSpc>
                <a:spcPct val="100000"/>
              </a:lnSpc>
              <a:spcBef>
                <a:spcPts val="533"/>
              </a:spcBef>
              <a:spcAft>
                <a:spcPts val="0"/>
              </a:spcAft>
              <a:buClr>
                <a:schemeClr val="dk1"/>
              </a:buClr>
              <a:buSzPts val="2000"/>
              <a:buNone/>
              <a:defRPr/>
            </a:lvl4pPr>
            <a:lvl5pPr marL="2286000" lvl="4" indent="-228600" algn="l">
              <a:lnSpc>
                <a:spcPct val="100000"/>
              </a:lnSpc>
              <a:spcBef>
                <a:spcPts val="533"/>
              </a:spcBef>
              <a:spcAft>
                <a:spcPts val="0"/>
              </a:spcAft>
              <a:buClr>
                <a:schemeClr val="dk1"/>
              </a:buClr>
              <a:buSzPts val="2000"/>
              <a:buNone/>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pic>
        <p:nvPicPr>
          <p:cNvPr id="1040" name="Google Shape;1040;p133"/>
          <p:cNvPicPr preferRelativeResize="0"/>
          <p:nvPr/>
        </p:nvPicPr>
        <p:blipFill rotWithShape="1">
          <a:blip r:embed="rId2">
            <a:alphaModFix/>
          </a:blip>
          <a:srcRect/>
          <a:stretch/>
        </p:blipFill>
        <p:spPr>
          <a:xfrm>
            <a:off x="9985797" y="259665"/>
            <a:ext cx="1871531" cy="389903"/>
          </a:xfrm>
          <a:prstGeom prst="rect">
            <a:avLst/>
          </a:prstGeom>
          <a:noFill/>
          <a:ln>
            <a:noFill/>
          </a:ln>
        </p:spPr>
      </p:pic>
      <p:sp>
        <p:nvSpPr>
          <p:cNvPr id="1041" name="Google Shape;1041;p133"/>
          <p:cNvSpPr txBox="1">
            <a:spLocks noGrp="1"/>
          </p:cNvSpPr>
          <p:nvPr>
            <p:ph type="body" idx="2"/>
          </p:nvPr>
        </p:nvSpPr>
        <p:spPr>
          <a:xfrm>
            <a:off x="6864084" y="4485117"/>
            <a:ext cx="3552300" cy="864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600"/>
              <a:buNone/>
              <a:defRPr sz="2133">
                <a:solidFill>
                  <a:schemeClr val="dk1"/>
                </a:solidFill>
                <a:latin typeface="Helvetica Neue Light"/>
                <a:ea typeface="Helvetica Neue Light"/>
                <a:cs typeface="Helvetica Neue Light"/>
                <a:sym typeface="Helvetica Neue Light"/>
              </a:defRPr>
            </a:lvl1pPr>
            <a:lvl2pPr marL="914400" lvl="1" indent="-228600" algn="l">
              <a:lnSpc>
                <a:spcPct val="100000"/>
              </a:lnSpc>
              <a:spcBef>
                <a:spcPts val="747"/>
              </a:spcBef>
              <a:spcAft>
                <a:spcPts val="0"/>
              </a:spcAft>
              <a:buClr>
                <a:schemeClr val="dk1"/>
              </a:buClr>
              <a:buSzPts val="2800"/>
              <a:buNone/>
              <a:defRPr>
                <a:latin typeface="Helvetica Neue Light"/>
                <a:ea typeface="Helvetica Neue Light"/>
                <a:cs typeface="Helvetica Neue Light"/>
                <a:sym typeface="Helvetica Neue Light"/>
              </a:defRPr>
            </a:lvl2pPr>
            <a:lvl3pPr marL="1371600" lvl="2" indent="-228600" algn="l">
              <a:lnSpc>
                <a:spcPct val="100000"/>
              </a:lnSpc>
              <a:spcBef>
                <a:spcPts val="640"/>
              </a:spcBef>
              <a:spcAft>
                <a:spcPts val="0"/>
              </a:spcAft>
              <a:buClr>
                <a:schemeClr val="dk1"/>
              </a:buClr>
              <a:buSzPts val="2400"/>
              <a:buNone/>
              <a:defRPr>
                <a:latin typeface="Helvetica Neue Light"/>
                <a:ea typeface="Helvetica Neue Light"/>
                <a:cs typeface="Helvetica Neue Light"/>
                <a:sym typeface="Helvetica Neue Light"/>
              </a:defRPr>
            </a:lvl3pPr>
            <a:lvl4pPr marL="1828800" lvl="3" indent="-228600" algn="l">
              <a:lnSpc>
                <a:spcPct val="100000"/>
              </a:lnSpc>
              <a:spcBef>
                <a:spcPts val="533"/>
              </a:spcBef>
              <a:spcAft>
                <a:spcPts val="0"/>
              </a:spcAft>
              <a:buClr>
                <a:schemeClr val="dk1"/>
              </a:buClr>
              <a:buSzPts val="2000"/>
              <a:buNone/>
              <a:defRPr>
                <a:latin typeface="Helvetica Neue Light"/>
                <a:ea typeface="Helvetica Neue Light"/>
                <a:cs typeface="Helvetica Neue Light"/>
                <a:sym typeface="Helvetica Neue Light"/>
              </a:defRPr>
            </a:lvl4pPr>
            <a:lvl5pPr marL="2286000" lvl="4" indent="-228600" algn="l">
              <a:lnSpc>
                <a:spcPct val="100000"/>
              </a:lnSpc>
              <a:spcBef>
                <a:spcPts val="533"/>
              </a:spcBef>
              <a:spcAft>
                <a:spcPts val="0"/>
              </a:spcAft>
              <a:buClr>
                <a:schemeClr val="dk1"/>
              </a:buClr>
              <a:buSzPts val="2000"/>
              <a:buNone/>
              <a:defRPr>
                <a:latin typeface="Helvetica Neue Light"/>
                <a:ea typeface="Helvetica Neue Light"/>
                <a:cs typeface="Helvetica Neue Light"/>
                <a:sym typeface="Helvetica Neue Light"/>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02880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D91F-3125-3773-EE29-921A0FCB90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B9585-753C-C928-C116-F5C28C525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00DFC5-759D-764D-9485-0A6FC8B16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32F81C-A15C-510C-F635-24938A88D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810704-0DF2-46FD-A66A-B09F2A571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9B9524-1195-D92F-2B5B-A9266C089C6C}"/>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8" name="Footer Placeholder 7">
            <a:extLst>
              <a:ext uri="{FF2B5EF4-FFF2-40B4-BE49-F238E27FC236}">
                <a16:creationId xmlns:a16="http://schemas.microsoft.com/office/drawing/2014/main" id="{CD2A1E33-4D4D-37AE-FCF4-26D9E80418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89347-258F-8FB1-FE1B-B4C77FBDE51F}"/>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8091647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1042"/>
        <p:cNvGrpSpPr/>
        <p:nvPr/>
      </p:nvGrpSpPr>
      <p:grpSpPr>
        <a:xfrm>
          <a:off x="0" y="0"/>
          <a:ext cx="0" cy="0"/>
          <a:chOff x="0" y="0"/>
          <a:chExt cx="0" cy="0"/>
        </a:xfrm>
      </p:grpSpPr>
      <p:cxnSp>
        <p:nvCxnSpPr>
          <p:cNvPr id="1043" name="Google Shape;1043;p134"/>
          <p:cNvCxnSpPr/>
          <p:nvPr/>
        </p:nvCxnSpPr>
        <p:spPr>
          <a:xfrm>
            <a:off x="1095890" y="1740721"/>
            <a:ext cx="6440400" cy="0"/>
          </a:xfrm>
          <a:prstGeom prst="straightConnector1">
            <a:avLst/>
          </a:prstGeom>
          <a:noFill/>
          <a:ln w="9525" cap="flat" cmpd="sng">
            <a:solidFill>
              <a:srgbClr val="66CC00"/>
            </a:solidFill>
            <a:prstDash val="solid"/>
            <a:round/>
            <a:headEnd type="none" w="sm" len="sm"/>
            <a:tailEnd type="none" w="sm" len="sm"/>
          </a:ln>
        </p:spPr>
      </p:cxnSp>
      <p:sp>
        <p:nvSpPr>
          <p:cNvPr id="1044" name="Google Shape;1044;p134"/>
          <p:cNvSpPr txBox="1">
            <a:spLocks noGrp="1"/>
          </p:cNvSpPr>
          <p:nvPr>
            <p:ph type="body" idx="1"/>
          </p:nvPr>
        </p:nvSpPr>
        <p:spPr>
          <a:xfrm>
            <a:off x="1007435" y="644692"/>
            <a:ext cx="3104100" cy="1109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73"/>
              </a:spcBef>
              <a:spcAft>
                <a:spcPts val="0"/>
              </a:spcAft>
              <a:buClr>
                <a:schemeClr val="dk1"/>
              </a:buClr>
              <a:buSzPts val="4400"/>
              <a:buNone/>
              <a:defRPr sz="5867">
                <a:solidFill>
                  <a:schemeClr val="dk1"/>
                </a:solidFill>
                <a:latin typeface="Helvetica Neue Light"/>
                <a:ea typeface="Helvetica Neue Light"/>
                <a:cs typeface="Helvetica Neue Light"/>
                <a:sym typeface="Helvetica Neue Light"/>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45" name="Google Shape;1045;p134"/>
          <p:cNvSpPr txBox="1">
            <a:spLocks noGrp="1"/>
          </p:cNvSpPr>
          <p:nvPr>
            <p:ph type="body" idx="2"/>
          </p:nvPr>
        </p:nvSpPr>
        <p:spPr>
          <a:xfrm>
            <a:off x="1743390" y="2167731"/>
            <a:ext cx="5523300" cy="493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1800"/>
              <a:buNone/>
              <a:defRPr sz="2400">
                <a:solidFill>
                  <a:schemeClr val="dk1"/>
                </a:solidFill>
                <a:latin typeface="Helvetica Neue Light"/>
                <a:ea typeface="Helvetica Neue Light"/>
                <a:cs typeface="Helvetica Neue Light"/>
                <a:sym typeface="Helvetica Neue Light"/>
              </a:defRPr>
            </a:lvl1pPr>
            <a:lvl2pPr marL="914400" lvl="1" indent="-228600" algn="l">
              <a:lnSpc>
                <a:spcPct val="100000"/>
              </a:lnSpc>
              <a:spcBef>
                <a:spcPts val="480"/>
              </a:spcBef>
              <a:spcAft>
                <a:spcPts val="0"/>
              </a:spcAft>
              <a:buClr>
                <a:schemeClr val="dk1"/>
              </a:buClr>
              <a:buSzPts val="1800"/>
              <a:buNone/>
              <a:defRPr sz="2400"/>
            </a:lvl2pPr>
            <a:lvl3pPr marL="1371600" lvl="2" indent="-228600" algn="l">
              <a:lnSpc>
                <a:spcPct val="100000"/>
              </a:lnSpc>
              <a:spcBef>
                <a:spcPts val="427"/>
              </a:spcBef>
              <a:spcAft>
                <a:spcPts val="0"/>
              </a:spcAft>
              <a:buClr>
                <a:schemeClr val="dk1"/>
              </a:buClr>
              <a:buSzPts val="1600"/>
              <a:buNone/>
              <a:defRPr sz="2133"/>
            </a:lvl3pPr>
            <a:lvl4pPr marL="1828800" lvl="3" indent="-228600" algn="l">
              <a:lnSpc>
                <a:spcPct val="100000"/>
              </a:lnSpc>
              <a:spcBef>
                <a:spcPts val="373"/>
              </a:spcBef>
              <a:spcAft>
                <a:spcPts val="0"/>
              </a:spcAft>
              <a:buClr>
                <a:schemeClr val="dk1"/>
              </a:buClr>
              <a:buSzPts val="1400"/>
              <a:buNone/>
              <a:defRPr sz="1867"/>
            </a:lvl4pPr>
            <a:lvl5pPr marL="2286000" lvl="4" indent="-228600" algn="l">
              <a:lnSpc>
                <a:spcPct val="100000"/>
              </a:lnSpc>
              <a:spcBef>
                <a:spcPts val="373"/>
              </a:spcBef>
              <a:spcAft>
                <a:spcPts val="0"/>
              </a:spcAft>
              <a:buClr>
                <a:schemeClr val="dk1"/>
              </a:buClr>
              <a:buSzPts val="1400"/>
              <a:buNone/>
              <a:defRPr sz="1867"/>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46" name="Google Shape;1046;p134"/>
          <p:cNvSpPr txBox="1">
            <a:spLocks noGrp="1"/>
          </p:cNvSpPr>
          <p:nvPr>
            <p:ph type="body" idx="3"/>
          </p:nvPr>
        </p:nvSpPr>
        <p:spPr>
          <a:xfrm>
            <a:off x="1734653" y="2839805"/>
            <a:ext cx="5532900" cy="493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1800"/>
              <a:buNone/>
              <a:defRPr sz="2400">
                <a:solidFill>
                  <a:schemeClr val="dk1"/>
                </a:solidFill>
                <a:latin typeface="Helvetica Neue Light"/>
                <a:ea typeface="Helvetica Neue Light"/>
                <a:cs typeface="Helvetica Neue Light"/>
                <a:sym typeface="Helvetica Neue Light"/>
              </a:defRPr>
            </a:lvl1pPr>
            <a:lvl2pPr marL="914400" lvl="1" indent="-228600" algn="l">
              <a:lnSpc>
                <a:spcPct val="100000"/>
              </a:lnSpc>
              <a:spcBef>
                <a:spcPts val="480"/>
              </a:spcBef>
              <a:spcAft>
                <a:spcPts val="0"/>
              </a:spcAft>
              <a:buClr>
                <a:schemeClr val="dk1"/>
              </a:buClr>
              <a:buSzPts val="1800"/>
              <a:buNone/>
              <a:defRPr sz="2400"/>
            </a:lvl2pPr>
            <a:lvl3pPr marL="1371600" lvl="2" indent="-228600" algn="l">
              <a:lnSpc>
                <a:spcPct val="100000"/>
              </a:lnSpc>
              <a:spcBef>
                <a:spcPts val="427"/>
              </a:spcBef>
              <a:spcAft>
                <a:spcPts val="0"/>
              </a:spcAft>
              <a:buClr>
                <a:schemeClr val="dk1"/>
              </a:buClr>
              <a:buSzPts val="1600"/>
              <a:buNone/>
              <a:defRPr sz="2133"/>
            </a:lvl3pPr>
            <a:lvl4pPr marL="1828800" lvl="3" indent="-228600" algn="l">
              <a:lnSpc>
                <a:spcPct val="100000"/>
              </a:lnSpc>
              <a:spcBef>
                <a:spcPts val="373"/>
              </a:spcBef>
              <a:spcAft>
                <a:spcPts val="0"/>
              </a:spcAft>
              <a:buClr>
                <a:schemeClr val="dk1"/>
              </a:buClr>
              <a:buSzPts val="1400"/>
              <a:buNone/>
              <a:defRPr sz="1867"/>
            </a:lvl4pPr>
            <a:lvl5pPr marL="2286000" lvl="4" indent="-228600" algn="l">
              <a:lnSpc>
                <a:spcPct val="100000"/>
              </a:lnSpc>
              <a:spcBef>
                <a:spcPts val="373"/>
              </a:spcBef>
              <a:spcAft>
                <a:spcPts val="0"/>
              </a:spcAft>
              <a:buClr>
                <a:schemeClr val="dk1"/>
              </a:buClr>
              <a:buSzPts val="1400"/>
              <a:buNone/>
              <a:defRPr sz="1867"/>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47" name="Google Shape;1047;p134"/>
          <p:cNvSpPr txBox="1">
            <a:spLocks noGrp="1"/>
          </p:cNvSpPr>
          <p:nvPr>
            <p:ph type="body" idx="4"/>
          </p:nvPr>
        </p:nvSpPr>
        <p:spPr>
          <a:xfrm>
            <a:off x="1743391" y="3521316"/>
            <a:ext cx="5523300" cy="493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1800"/>
              <a:buNone/>
              <a:defRPr sz="2400">
                <a:solidFill>
                  <a:schemeClr val="dk1"/>
                </a:solidFill>
                <a:latin typeface="Helvetica Neue Light"/>
                <a:ea typeface="Helvetica Neue Light"/>
                <a:cs typeface="Helvetica Neue Light"/>
                <a:sym typeface="Helvetica Neue Light"/>
              </a:defRPr>
            </a:lvl1pPr>
            <a:lvl2pPr marL="914400" lvl="1" indent="-228600" algn="l">
              <a:lnSpc>
                <a:spcPct val="100000"/>
              </a:lnSpc>
              <a:spcBef>
                <a:spcPts val="480"/>
              </a:spcBef>
              <a:spcAft>
                <a:spcPts val="0"/>
              </a:spcAft>
              <a:buClr>
                <a:schemeClr val="dk1"/>
              </a:buClr>
              <a:buSzPts val="1800"/>
              <a:buNone/>
              <a:defRPr sz="2400"/>
            </a:lvl2pPr>
            <a:lvl3pPr marL="1371600" lvl="2" indent="-228600" algn="l">
              <a:lnSpc>
                <a:spcPct val="100000"/>
              </a:lnSpc>
              <a:spcBef>
                <a:spcPts val="427"/>
              </a:spcBef>
              <a:spcAft>
                <a:spcPts val="0"/>
              </a:spcAft>
              <a:buClr>
                <a:schemeClr val="dk1"/>
              </a:buClr>
              <a:buSzPts val="1600"/>
              <a:buNone/>
              <a:defRPr sz="2133"/>
            </a:lvl3pPr>
            <a:lvl4pPr marL="1828800" lvl="3" indent="-228600" algn="l">
              <a:lnSpc>
                <a:spcPct val="100000"/>
              </a:lnSpc>
              <a:spcBef>
                <a:spcPts val="373"/>
              </a:spcBef>
              <a:spcAft>
                <a:spcPts val="0"/>
              </a:spcAft>
              <a:buClr>
                <a:schemeClr val="dk1"/>
              </a:buClr>
              <a:buSzPts val="1400"/>
              <a:buNone/>
              <a:defRPr sz="1867"/>
            </a:lvl4pPr>
            <a:lvl5pPr marL="2286000" lvl="4" indent="-228600" algn="l">
              <a:lnSpc>
                <a:spcPct val="100000"/>
              </a:lnSpc>
              <a:spcBef>
                <a:spcPts val="373"/>
              </a:spcBef>
              <a:spcAft>
                <a:spcPts val="0"/>
              </a:spcAft>
              <a:buClr>
                <a:schemeClr val="dk1"/>
              </a:buClr>
              <a:buSzPts val="1400"/>
              <a:buNone/>
              <a:defRPr sz="1867"/>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48" name="Google Shape;1048;p134"/>
          <p:cNvSpPr txBox="1">
            <a:spLocks noGrp="1"/>
          </p:cNvSpPr>
          <p:nvPr>
            <p:ph type="body" idx="5"/>
          </p:nvPr>
        </p:nvSpPr>
        <p:spPr>
          <a:xfrm>
            <a:off x="1743392" y="4184696"/>
            <a:ext cx="5523300" cy="493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1800"/>
              <a:buNone/>
              <a:defRPr sz="2400">
                <a:solidFill>
                  <a:schemeClr val="dk1"/>
                </a:solidFill>
                <a:latin typeface="Helvetica Neue Light"/>
                <a:ea typeface="Helvetica Neue Light"/>
                <a:cs typeface="Helvetica Neue Light"/>
                <a:sym typeface="Helvetica Neue Light"/>
              </a:defRPr>
            </a:lvl1pPr>
            <a:lvl2pPr marL="914400" lvl="1" indent="-228600" algn="l">
              <a:lnSpc>
                <a:spcPct val="100000"/>
              </a:lnSpc>
              <a:spcBef>
                <a:spcPts val="480"/>
              </a:spcBef>
              <a:spcAft>
                <a:spcPts val="0"/>
              </a:spcAft>
              <a:buClr>
                <a:schemeClr val="dk1"/>
              </a:buClr>
              <a:buSzPts val="1800"/>
              <a:buNone/>
              <a:defRPr sz="2400"/>
            </a:lvl2pPr>
            <a:lvl3pPr marL="1371600" lvl="2" indent="-228600" algn="l">
              <a:lnSpc>
                <a:spcPct val="100000"/>
              </a:lnSpc>
              <a:spcBef>
                <a:spcPts val="427"/>
              </a:spcBef>
              <a:spcAft>
                <a:spcPts val="0"/>
              </a:spcAft>
              <a:buClr>
                <a:schemeClr val="dk1"/>
              </a:buClr>
              <a:buSzPts val="1600"/>
              <a:buNone/>
              <a:defRPr sz="2133"/>
            </a:lvl3pPr>
            <a:lvl4pPr marL="1828800" lvl="3" indent="-228600" algn="l">
              <a:lnSpc>
                <a:spcPct val="100000"/>
              </a:lnSpc>
              <a:spcBef>
                <a:spcPts val="373"/>
              </a:spcBef>
              <a:spcAft>
                <a:spcPts val="0"/>
              </a:spcAft>
              <a:buClr>
                <a:schemeClr val="dk1"/>
              </a:buClr>
              <a:buSzPts val="1400"/>
              <a:buNone/>
              <a:defRPr sz="1867"/>
            </a:lvl4pPr>
            <a:lvl5pPr marL="2286000" lvl="4" indent="-228600" algn="l">
              <a:lnSpc>
                <a:spcPct val="100000"/>
              </a:lnSpc>
              <a:spcBef>
                <a:spcPts val="373"/>
              </a:spcBef>
              <a:spcAft>
                <a:spcPts val="0"/>
              </a:spcAft>
              <a:buClr>
                <a:schemeClr val="dk1"/>
              </a:buClr>
              <a:buSzPts val="1400"/>
              <a:buNone/>
              <a:defRPr sz="1867"/>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49" name="Google Shape;1049;p134"/>
          <p:cNvSpPr txBox="1">
            <a:spLocks noGrp="1"/>
          </p:cNvSpPr>
          <p:nvPr>
            <p:ph type="body" idx="6"/>
          </p:nvPr>
        </p:nvSpPr>
        <p:spPr>
          <a:xfrm>
            <a:off x="1743392" y="4856771"/>
            <a:ext cx="5523300" cy="493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1800"/>
              <a:buNone/>
              <a:defRPr sz="2400">
                <a:solidFill>
                  <a:schemeClr val="dk1"/>
                </a:solidFill>
                <a:latin typeface="Helvetica Neue Light"/>
                <a:ea typeface="Helvetica Neue Light"/>
                <a:cs typeface="Helvetica Neue Light"/>
                <a:sym typeface="Helvetica Neue Light"/>
              </a:defRPr>
            </a:lvl1pPr>
            <a:lvl2pPr marL="914400" lvl="1" indent="-228600" algn="l">
              <a:lnSpc>
                <a:spcPct val="100000"/>
              </a:lnSpc>
              <a:spcBef>
                <a:spcPts val="480"/>
              </a:spcBef>
              <a:spcAft>
                <a:spcPts val="0"/>
              </a:spcAft>
              <a:buClr>
                <a:schemeClr val="dk1"/>
              </a:buClr>
              <a:buSzPts val="1800"/>
              <a:buNone/>
              <a:defRPr sz="2400"/>
            </a:lvl2pPr>
            <a:lvl3pPr marL="1371600" lvl="2" indent="-228600" algn="l">
              <a:lnSpc>
                <a:spcPct val="100000"/>
              </a:lnSpc>
              <a:spcBef>
                <a:spcPts val="427"/>
              </a:spcBef>
              <a:spcAft>
                <a:spcPts val="0"/>
              </a:spcAft>
              <a:buClr>
                <a:schemeClr val="dk1"/>
              </a:buClr>
              <a:buSzPts val="1600"/>
              <a:buNone/>
              <a:defRPr sz="2133"/>
            </a:lvl3pPr>
            <a:lvl4pPr marL="1828800" lvl="3" indent="-228600" algn="l">
              <a:lnSpc>
                <a:spcPct val="100000"/>
              </a:lnSpc>
              <a:spcBef>
                <a:spcPts val="373"/>
              </a:spcBef>
              <a:spcAft>
                <a:spcPts val="0"/>
              </a:spcAft>
              <a:buClr>
                <a:schemeClr val="dk1"/>
              </a:buClr>
              <a:buSzPts val="1400"/>
              <a:buNone/>
              <a:defRPr sz="1867"/>
            </a:lvl4pPr>
            <a:lvl5pPr marL="2286000" lvl="4" indent="-228600" algn="l">
              <a:lnSpc>
                <a:spcPct val="100000"/>
              </a:lnSpc>
              <a:spcBef>
                <a:spcPts val="373"/>
              </a:spcBef>
              <a:spcAft>
                <a:spcPts val="0"/>
              </a:spcAft>
              <a:buClr>
                <a:schemeClr val="dk1"/>
              </a:buClr>
              <a:buSzPts val="1400"/>
              <a:buNone/>
              <a:defRPr sz="1867"/>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pic>
        <p:nvPicPr>
          <p:cNvPr id="1050" name="Google Shape;1050;p134"/>
          <p:cNvPicPr preferRelativeResize="0"/>
          <p:nvPr/>
        </p:nvPicPr>
        <p:blipFill rotWithShape="1">
          <a:blip r:embed="rId2">
            <a:alphaModFix/>
          </a:blip>
          <a:srcRect/>
          <a:stretch/>
        </p:blipFill>
        <p:spPr>
          <a:xfrm>
            <a:off x="143340" y="6536760"/>
            <a:ext cx="1103445" cy="229885"/>
          </a:xfrm>
          <a:prstGeom prst="rect">
            <a:avLst/>
          </a:prstGeom>
          <a:noFill/>
          <a:ln>
            <a:noFill/>
          </a:ln>
        </p:spPr>
      </p:pic>
      <p:sp>
        <p:nvSpPr>
          <p:cNvPr id="1051" name="Google Shape;1051;p134"/>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49166D"/>
              </a:buClr>
              <a:buSzPts val="900"/>
              <a:buFont typeface="Arial"/>
              <a:buNone/>
            </a:pPr>
            <a:fld id="{00000000-1234-1234-1234-123412341234}" type="slidenum">
              <a:rPr lang="en-CA" sz="1200">
                <a:solidFill>
                  <a:srgbClr val="49166D"/>
                </a:solidFill>
                <a:latin typeface="Arial"/>
                <a:ea typeface="Arial"/>
                <a:cs typeface="Arial"/>
                <a:sym typeface="Arial"/>
              </a:rPr>
              <a:t>‹#›</a:t>
            </a:fld>
            <a:endParaRPr sz="1200">
              <a:solidFill>
                <a:srgbClr val="49166D"/>
              </a:solidFill>
              <a:latin typeface="Arial"/>
              <a:ea typeface="Arial"/>
              <a:cs typeface="Arial"/>
              <a:sym typeface="Arial"/>
            </a:endParaRPr>
          </a:p>
        </p:txBody>
      </p:sp>
    </p:spTree>
    <p:extLst>
      <p:ext uri="{BB962C8B-B14F-4D97-AF65-F5344CB8AC3E}">
        <p14:creationId xmlns:p14="http://schemas.microsoft.com/office/powerpoint/2010/main" val="25828035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52"/>
        <p:cNvGrpSpPr/>
        <p:nvPr/>
      </p:nvGrpSpPr>
      <p:grpSpPr>
        <a:xfrm>
          <a:off x="0" y="0"/>
          <a:ext cx="0" cy="0"/>
          <a:chOff x="0" y="0"/>
          <a:chExt cx="0" cy="0"/>
        </a:xfrm>
      </p:grpSpPr>
      <p:cxnSp>
        <p:nvCxnSpPr>
          <p:cNvPr id="1053" name="Google Shape;1053;p135"/>
          <p:cNvCxnSpPr/>
          <p:nvPr/>
        </p:nvCxnSpPr>
        <p:spPr>
          <a:xfrm>
            <a:off x="623392" y="932723"/>
            <a:ext cx="11568000" cy="0"/>
          </a:xfrm>
          <a:prstGeom prst="straightConnector1">
            <a:avLst/>
          </a:prstGeom>
          <a:noFill/>
          <a:ln w="9525" cap="flat" cmpd="sng">
            <a:solidFill>
              <a:srgbClr val="66CC00"/>
            </a:solidFill>
            <a:prstDash val="solid"/>
            <a:round/>
            <a:headEnd type="none" w="sm" len="sm"/>
            <a:tailEnd type="none" w="sm" len="sm"/>
          </a:ln>
        </p:spPr>
      </p:cxnSp>
      <p:sp>
        <p:nvSpPr>
          <p:cNvPr id="1054" name="Google Shape;1054;p135"/>
          <p:cNvSpPr txBox="1">
            <a:spLocks noGrp="1"/>
          </p:cNvSpPr>
          <p:nvPr>
            <p:ph type="body" idx="1"/>
          </p:nvPr>
        </p:nvSpPr>
        <p:spPr>
          <a:xfrm>
            <a:off x="719669" y="1797054"/>
            <a:ext cx="10752600" cy="4032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747"/>
              </a:spcBef>
              <a:spcAft>
                <a:spcPts val="0"/>
              </a:spcAft>
              <a:buClr>
                <a:srgbClr val="66CC00"/>
              </a:buClr>
              <a:buSzPts val="2800"/>
              <a:buFont typeface="Noto Sans Symbols"/>
              <a:buChar char="▪"/>
              <a:defRPr sz="3733">
                <a:solidFill>
                  <a:schemeClr val="dk1"/>
                </a:solidFill>
              </a:defRPr>
            </a:lvl1pPr>
            <a:lvl2pPr marL="914400" lvl="1" indent="-381000" algn="l">
              <a:lnSpc>
                <a:spcPct val="100000"/>
              </a:lnSpc>
              <a:spcBef>
                <a:spcPts val="640"/>
              </a:spcBef>
              <a:spcAft>
                <a:spcPts val="0"/>
              </a:spcAft>
              <a:buClr>
                <a:srgbClr val="66CC00"/>
              </a:buClr>
              <a:buSzPts val="2400"/>
              <a:buChar char="–"/>
              <a:defRPr sz="3200">
                <a:solidFill>
                  <a:schemeClr val="dk1"/>
                </a:solidFill>
              </a:defRPr>
            </a:lvl2pPr>
            <a:lvl3pPr marL="1371600" lvl="2" indent="-355600" algn="l">
              <a:lnSpc>
                <a:spcPct val="100000"/>
              </a:lnSpc>
              <a:spcBef>
                <a:spcPts val="533"/>
              </a:spcBef>
              <a:spcAft>
                <a:spcPts val="0"/>
              </a:spcAft>
              <a:buClr>
                <a:srgbClr val="66CC00"/>
              </a:buClr>
              <a:buSzPts val="2000"/>
              <a:buChar char="•"/>
              <a:defRPr sz="2667">
                <a:solidFill>
                  <a:schemeClr val="dk1"/>
                </a:solidFill>
              </a:defRPr>
            </a:lvl3pPr>
            <a:lvl4pPr marL="1828800" lvl="3" indent="-342900" algn="l">
              <a:lnSpc>
                <a:spcPct val="100000"/>
              </a:lnSpc>
              <a:spcBef>
                <a:spcPts val="480"/>
              </a:spcBef>
              <a:spcAft>
                <a:spcPts val="0"/>
              </a:spcAft>
              <a:buClr>
                <a:srgbClr val="66CC00"/>
              </a:buClr>
              <a:buSzPts val="1800"/>
              <a:buChar char="–"/>
              <a:defRPr sz="2400">
                <a:solidFill>
                  <a:schemeClr val="dk1"/>
                </a:solidFill>
              </a:defRPr>
            </a:lvl4pPr>
            <a:lvl5pPr marL="2286000" lvl="4" indent="-342900" algn="l">
              <a:lnSpc>
                <a:spcPct val="100000"/>
              </a:lnSpc>
              <a:spcBef>
                <a:spcPts val="480"/>
              </a:spcBef>
              <a:spcAft>
                <a:spcPts val="0"/>
              </a:spcAft>
              <a:buClr>
                <a:srgbClr val="66CC00"/>
              </a:buClr>
              <a:buSzPts val="1800"/>
              <a:buChar char="»"/>
              <a:defRPr sz="2400">
                <a:solidFill>
                  <a:schemeClr val="dk1"/>
                </a:solidFill>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55" name="Google Shape;1055;p135"/>
          <p:cNvSpPr txBox="1">
            <a:spLocks noGrp="1"/>
          </p:cNvSpPr>
          <p:nvPr>
            <p:ph type="body" idx="2"/>
          </p:nvPr>
        </p:nvSpPr>
        <p:spPr>
          <a:xfrm>
            <a:off x="623393" y="260648"/>
            <a:ext cx="7812300" cy="1109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73"/>
              </a:spcBef>
              <a:spcAft>
                <a:spcPts val="0"/>
              </a:spcAft>
              <a:buClr>
                <a:schemeClr val="dk1"/>
              </a:buClr>
              <a:buSzPts val="4400"/>
              <a:buNone/>
              <a:defRPr sz="5867">
                <a:solidFill>
                  <a:schemeClr val="dk1"/>
                </a:solidFill>
                <a:latin typeface="Helvetica Neue Light"/>
                <a:ea typeface="Helvetica Neue Light"/>
                <a:cs typeface="Helvetica Neue Light"/>
                <a:sym typeface="Helvetica Neue Light"/>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56" name="Google Shape;1056;p135"/>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49166D"/>
              </a:buClr>
              <a:buSzPts val="900"/>
              <a:buFont typeface="Arial"/>
              <a:buNone/>
            </a:pPr>
            <a:fld id="{00000000-1234-1234-1234-123412341234}" type="slidenum">
              <a:rPr lang="en-CA" sz="1200">
                <a:solidFill>
                  <a:srgbClr val="49166D"/>
                </a:solidFill>
                <a:latin typeface="Arial"/>
                <a:ea typeface="Arial"/>
                <a:cs typeface="Arial"/>
                <a:sym typeface="Arial"/>
              </a:rPr>
              <a:t>‹#›</a:t>
            </a:fld>
            <a:endParaRPr sz="1200">
              <a:solidFill>
                <a:srgbClr val="49166D"/>
              </a:solidFill>
              <a:latin typeface="Arial"/>
              <a:ea typeface="Arial"/>
              <a:cs typeface="Arial"/>
              <a:sym typeface="Arial"/>
            </a:endParaRPr>
          </a:p>
        </p:txBody>
      </p:sp>
    </p:spTree>
    <p:extLst>
      <p:ext uri="{BB962C8B-B14F-4D97-AF65-F5344CB8AC3E}">
        <p14:creationId xmlns:p14="http://schemas.microsoft.com/office/powerpoint/2010/main" val="36030001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Content - 2">
  <p:cSld name="Title and Content - 2">
    <p:spTree>
      <p:nvGrpSpPr>
        <p:cNvPr id="1" name="Shape 1057"/>
        <p:cNvGrpSpPr/>
        <p:nvPr/>
      </p:nvGrpSpPr>
      <p:grpSpPr>
        <a:xfrm>
          <a:off x="0" y="0"/>
          <a:ext cx="0" cy="0"/>
          <a:chOff x="0" y="0"/>
          <a:chExt cx="0" cy="0"/>
        </a:xfrm>
      </p:grpSpPr>
      <p:cxnSp>
        <p:nvCxnSpPr>
          <p:cNvPr id="1058" name="Google Shape;1058;p136"/>
          <p:cNvCxnSpPr/>
          <p:nvPr/>
        </p:nvCxnSpPr>
        <p:spPr>
          <a:xfrm>
            <a:off x="623393" y="1286569"/>
            <a:ext cx="7812300" cy="0"/>
          </a:xfrm>
          <a:prstGeom prst="straightConnector1">
            <a:avLst/>
          </a:prstGeom>
          <a:noFill/>
          <a:ln w="9525" cap="flat" cmpd="sng">
            <a:solidFill>
              <a:srgbClr val="66CC00"/>
            </a:solidFill>
            <a:prstDash val="solid"/>
            <a:round/>
            <a:headEnd type="none" w="sm" len="sm"/>
            <a:tailEnd type="none" w="sm" len="sm"/>
          </a:ln>
        </p:spPr>
      </p:cxnSp>
      <p:sp>
        <p:nvSpPr>
          <p:cNvPr id="1059" name="Google Shape;1059;p136"/>
          <p:cNvSpPr txBox="1">
            <a:spLocks noGrp="1"/>
          </p:cNvSpPr>
          <p:nvPr>
            <p:ph type="body" idx="1"/>
          </p:nvPr>
        </p:nvSpPr>
        <p:spPr>
          <a:xfrm>
            <a:off x="880385" y="1797054"/>
            <a:ext cx="4992300" cy="4032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747"/>
              </a:spcBef>
              <a:spcAft>
                <a:spcPts val="0"/>
              </a:spcAft>
              <a:buClr>
                <a:srgbClr val="66CC00"/>
              </a:buClr>
              <a:buSzPts val="2800"/>
              <a:buFont typeface="Noto Sans Symbols"/>
              <a:buChar char="▪"/>
              <a:defRPr sz="3733">
                <a:solidFill>
                  <a:schemeClr val="dk1"/>
                </a:solidFill>
              </a:defRPr>
            </a:lvl1pPr>
            <a:lvl2pPr marL="914400" lvl="1" indent="-381000" algn="l">
              <a:lnSpc>
                <a:spcPct val="100000"/>
              </a:lnSpc>
              <a:spcBef>
                <a:spcPts val="640"/>
              </a:spcBef>
              <a:spcAft>
                <a:spcPts val="0"/>
              </a:spcAft>
              <a:buClr>
                <a:srgbClr val="66CC00"/>
              </a:buClr>
              <a:buSzPts val="2400"/>
              <a:buChar char="–"/>
              <a:defRPr sz="3200">
                <a:solidFill>
                  <a:schemeClr val="dk1"/>
                </a:solidFill>
              </a:defRPr>
            </a:lvl2pPr>
            <a:lvl3pPr marL="1371600" lvl="2" indent="-355600" algn="l">
              <a:lnSpc>
                <a:spcPct val="100000"/>
              </a:lnSpc>
              <a:spcBef>
                <a:spcPts val="533"/>
              </a:spcBef>
              <a:spcAft>
                <a:spcPts val="0"/>
              </a:spcAft>
              <a:buClr>
                <a:srgbClr val="66CC00"/>
              </a:buClr>
              <a:buSzPts val="2000"/>
              <a:buChar char="•"/>
              <a:defRPr sz="2667">
                <a:solidFill>
                  <a:schemeClr val="dk1"/>
                </a:solidFill>
              </a:defRPr>
            </a:lvl3pPr>
            <a:lvl4pPr marL="1828800" lvl="3" indent="-342900" algn="l">
              <a:lnSpc>
                <a:spcPct val="100000"/>
              </a:lnSpc>
              <a:spcBef>
                <a:spcPts val="480"/>
              </a:spcBef>
              <a:spcAft>
                <a:spcPts val="0"/>
              </a:spcAft>
              <a:buClr>
                <a:srgbClr val="66CC00"/>
              </a:buClr>
              <a:buSzPts val="1800"/>
              <a:buChar char="–"/>
              <a:defRPr sz="2400">
                <a:solidFill>
                  <a:schemeClr val="dk1"/>
                </a:solidFill>
              </a:defRPr>
            </a:lvl4pPr>
            <a:lvl5pPr marL="2286000" lvl="4" indent="-342900" algn="l">
              <a:lnSpc>
                <a:spcPct val="100000"/>
              </a:lnSpc>
              <a:spcBef>
                <a:spcPts val="480"/>
              </a:spcBef>
              <a:spcAft>
                <a:spcPts val="0"/>
              </a:spcAft>
              <a:buClr>
                <a:srgbClr val="66CC00"/>
              </a:buClr>
              <a:buSzPts val="1800"/>
              <a:buChar char="»"/>
              <a:defRPr sz="2400">
                <a:solidFill>
                  <a:schemeClr val="dk1"/>
                </a:solidFill>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60" name="Google Shape;1060;p136"/>
          <p:cNvSpPr txBox="1">
            <a:spLocks noGrp="1"/>
          </p:cNvSpPr>
          <p:nvPr>
            <p:ph type="body" idx="2"/>
          </p:nvPr>
        </p:nvSpPr>
        <p:spPr>
          <a:xfrm>
            <a:off x="623393" y="260648"/>
            <a:ext cx="7812300" cy="1109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73"/>
              </a:spcBef>
              <a:spcAft>
                <a:spcPts val="0"/>
              </a:spcAft>
              <a:buClr>
                <a:schemeClr val="dk1"/>
              </a:buClr>
              <a:buSzPts val="4400"/>
              <a:buNone/>
              <a:defRPr sz="5867">
                <a:solidFill>
                  <a:schemeClr val="dk1"/>
                </a:solidFill>
                <a:latin typeface="Helvetica Neue Light"/>
                <a:ea typeface="Helvetica Neue Light"/>
                <a:cs typeface="Helvetica Neue Light"/>
                <a:sym typeface="Helvetica Neue Light"/>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61" name="Google Shape;1061;p136"/>
          <p:cNvSpPr txBox="1">
            <a:spLocks noGrp="1"/>
          </p:cNvSpPr>
          <p:nvPr>
            <p:ph type="body" idx="3"/>
          </p:nvPr>
        </p:nvSpPr>
        <p:spPr>
          <a:xfrm>
            <a:off x="6288285" y="1796822"/>
            <a:ext cx="4992300" cy="4032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747"/>
              </a:spcBef>
              <a:spcAft>
                <a:spcPts val="0"/>
              </a:spcAft>
              <a:buClr>
                <a:srgbClr val="66CC00"/>
              </a:buClr>
              <a:buSzPts val="2800"/>
              <a:buFont typeface="Noto Sans Symbols"/>
              <a:buChar char="▪"/>
              <a:defRPr sz="3733">
                <a:solidFill>
                  <a:schemeClr val="dk1"/>
                </a:solidFill>
              </a:defRPr>
            </a:lvl1pPr>
            <a:lvl2pPr marL="914400" lvl="1" indent="-381000" algn="l">
              <a:lnSpc>
                <a:spcPct val="100000"/>
              </a:lnSpc>
              <a:spcBef>
                <a:spcPts val="640"/>
              </a:spcBef>
              <a:spcAft>
                <a:spcPts val="0"/>
              </a:spcAft>
              <a:buClr>
                <a:srgbClr val="66CC00"/>
              </a:buClr>
              <a:buSzPts val="2400"/>
              <a:buChar char="–"/>
              <a:defRPr sz="3200">
                <a:solidFill>
                  <a:schemeClr val="dk1"/>
                </a:solidFill>
              </a:defRPr>
            </a:lvl2pPr>
            <a:lvl3pPr marL="1371600" lvl="2" indent="-355600" algn="l">
              <a:lnSpc>
                <a:spcPct val="100000"/>
              </a:lnSpc>
              <a:spcBef>
                <a:spcPts val="533"/>
              </a:spcBef>
              <a:spcAft>
                <a:spcPts val="0"/>
              </a:spcAft>
              <a:buClr>
                <a:srgbClr val="66CC00"/>
              </a:buClr>
              <a:buSzPts val="2000"/>
              <a:buChar char="•"/>
              <a:defRPr sz="2667">
                <a:solidFill>
                  <a:schemeClr val="dk1"/>
                </a:solidFill>
              </a:defRPr>
            </a:lvl3pPr>
            <a:lvl4pPr marL="1828800" lvl="3" indent="-342900" algn="l">
              <a:lnSpc>
                <a:spcPct val="100000"/>
              </a:lnSpc>
              <a:spcBef>
                <a:spcPts val="480"/>
              </a:spcBef>
              <a:spcAft>
                <a:spcPts val="0"/>
              </a:spcAft>
              <a:buClr>
                <a:srgbClr val="66CC00"/>
              </a:buClr>
              <a:buSzPts val="1800"/>
              <a:buChar char="–"/>
              <a:defRPr sz="2400">
                <a:solidFill>
                  <a:schemeClr val="dk1"/>
                </a:solidFill>
              </a:defRPr>
            </a:lvl4pPr>
            <a:lvl5pPr marL="2286000" lvl="4" indent="-342900" algn="l">
              <a:lnSpc>
                <a:spcPct val="100000"/>
              </a:lnSpc>
              <a:spcBef>
                <a:spcPts val="480"/>
              </a:spcBef>
              <a:spcAft>
                <a:spcPts val="0"/>
              </a:spcAft>
              <a:buClr>
                <a:srgbClr val="66CC00"/>
              </a:buClr>
              <a:buSzPts val="1800"/>
              <a:buChar char="»"/>
              <a:defRPr sz="2400">
                <a:solidFill>
                  <a:schemeClr val="dk1"/>
                </a:solidFill>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pic>
        <p:nvPicPr>
          <p:cNvPr id="1062" name="Google Shape;1062;p136"/>
          <p:cNvPicPr preferRelativeResize="0"/>
          <p:nvPr/>
        </p:nvPicPr>
        <p:blipFill rotWithShape="1">
          <a:blip r:embed="rId2">
            <a:alphaModFix/>
          </a:blip>
          <a:srcRect/>
          <a:stretch/>
        </p:blipFill>
        <p:spPr>
          <a:xfrm>
            <a:off x="10800524" y="260652"/>
            <a:ext cx="1103445" cy="229885"/>
          </a:xfrm>
          <a:prstGeom prst="rect">
            <a:avLst/>
          </a:prstGeom>
          <a:noFill/>
          <a:ln>
            <a:noFill/>
          </a:ln>
        </p:spPr>
      </p:pic>
      <p:sp>
        <p:nvSpPr>
          <p:cNvPr id="1063" name="Google Shape;1063;p136"/>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49166D"/>
              </a:buClr>
              <a:buSzPts val="900"/>
              <a:buFont typeface="Arial"/>
              <a:buNone/>
            </a:pPr>
            <a:fld id="{00000000-1234-1234-1234-123412341234}" type="slidenum">
              <a:rPr lang="en-CA" sz="1200">
                <a:solidFill>
                  <a:srgbClr val="49166D"/>
                </a:solidFill>
                <a:latin typeface="Arial"/>
                <a:ea typeface="Arial"/>
                <a:cs typeface="Arial"/>
                <a:sym typeface="Arial"/>
              </a:rPr>
              <a:t>‹#›</a:t>
            </a:fld>
            <a:endParaRPr sz="1200">
              <a:solidFill>
                <a:srgbClr val="49166D"/>
              </a:solidFill>
              <a:latin typeface="Arial"/>
              <a:ea typeface="Arial"/>
              <a:cs typeface="Arial"/>
              <a:sym typeface="Arial"/>
            </a:endParaRPr>
          </a:p>
        </p:txBody>
      </p:sp>
    </p:spTree>
    <p:extLst>
      <p:ext uri="{BB962C8B-B14F-4D97-AF65-F5344CB8AC3E}">
        <p14:creationId xmlns:p14="http://schemas.microsoft.com/office/powerpoint/2010/main" val="24365118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ext Emphasis - Purple Background">
  <p:cSld name="Text Emphasis - Purple Background">
    <p:spTree>
      <p:nvGrpSpPr>
        <p:cNvPr id="1" name="Shape 1064"/>
        <p:cNvGrpSpPr/>
        <p:nvPr/>
      </p:nvGrpSpPr>
      <p:grpSpPr>
        <a:xfrm>
          <a:off x="0" y="0"/>
          <a:ext cx="0" cy="0"/>
          <a:chOff x="0" y="0"/>
          <a:chExt cx="0" cy="0"/>
        </a:xfrm>
      </p:grpSpPr>
      <p:sp>
        <p:nvSpPr>
          <p:cNvPr id="1065" name="Google Shape;1065;p137"/>
          <p:cNvSpPr txBox="1">
            <a:spLocks noGrp="1"/>
          </p:cNvSpPr>
          <p:nvPr>
            <p:ph type="body" idx="1"/>
          </p:nvPr>
        </p:nvSpPr>
        <p:spPr>
          <a:xfrm>
            <a:off x="911424" y="1412776"/>
            <a:ext cx="10369200" cy="3649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53"/>
              </a:spcBef>
              <a:spcAft>
                <a:spcPts val="0"/>
              </a:spcAft>
              <a:buClr>
                <a:schemeClr val="lt1"/>
              </a:buClr>
              <a:buSzPts val="3200"/>
              <a:buNone/>
              <a:defRPr>
                <a:solidFill>
                  <a:schemeClr val="lt1"/>
                </a:solidFill>
                <a:latin typeface="Helvetica Neue Light"/>
                <a:ea typeface="Helvetica Neue Light"/>
                <a:cs typeface="Helvetica Neue Light"/>
                <a:sym typeface="Helvetica Neue Light"/>
              </a:defRPr>
            </a:lvl1pPr>
            <a:lvl2pPr marL="914400" lvl="1" indent="-406400" algn="l">
              <a:lnSpc>
                <a:spcPct val="100000"/>
              </a:lnSpc>
              <a:spcBef>
                <a:spcPts val="747"/>
              </a:spcBef>
              <a:spcAft>
                <a:spcPts val="0"/>
              </a:spcAft>
              <a:buClr>
                <a:schemeClr val="lt1"/>
              </a:buClr>
              <a:buSzPts val="2800"/>
              <a:buChar char="–"/>
              <a:defRPr>
                <a:solidFill>
                  <a:schemeClr val="lt1"/>
                </a:solidFill>
              </a:defRPr>
            </a:lvl2pPr>
            <a:lvl3pPr marL="1371600" lvl="2" indent="-381000" algn="l">
              <a:lnSpc>
                <a:spcPct val="100000"/>
              </a:lnSpc>
              <a:spcBef>
                <a:spcPts val="640"/>
              </a:spcBef>
              <a:spcAft>
                <a:spcPts val="0"/>
              </a:spcAft>
              <a:buClr>
                <a:schemeClr val="lt1"/>
              </a:buClr>
              <a:buSzPts val="2400"/>
              <a:buChar char="•"/>
              <a:defRPr>
                <a:solidFill>
                  <a:schemeClr val="lt1"/>
                </a:solidFill>
              </a:defRPr>
            </a:lvl3pPr>
            <a:lvl4pPr marL="1828800" lvl="3" indent="-355600" algn="l">
              <a:lnSpc>
                <a:spcPct val="100000"/>
              </a:lnSpc>
              <a:spcBef>
                <a:spcPts val="533"/>
              </a:spcBef>
              <a:spcAft>
                <a:spcPts val="0"/>
              </a:spcAft>
              <a:buClr>
                <a:schemeClr val="lt1"/>
              </a:buClr>
              <a:buSzPts val="2000"/>
              <a:buChar char="–"/>
              <a:defRPr>
                <a:solidFill>
                  <a:schemeClr val="lt1"/>
                </a:solidFill>
              </a:defRPr>
            </a:lvl4pPr>
            <a:lvl5pPr marL="2286000" lvl="4" indent="-355600" algn="l">
              <a:lnSpc>
                <a:spcPct val="100000"/>
              </a:lnSpc>
              <a:spcBef>
                <a:spcPts val="533"/>
              </a:spcBef>
              <a:spcAft>
                <a:spcPts val="0"/>
              </a:spcAft>
              <a:buClr>
                <a:schemeClr val="lt1"/>
              </a:buClr>
              <a:buSzPts val="2000"/>
              <a:buChar char="»"/>
              <a:defRPr>
                <a:solidFill>
                  <a:schemeClr val="lt1"/>
                </a:solidFill>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66" name="Google Shape;1066;p137"/>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FFFFFF"/>
              </a:buClr>
              <a:buSzPts val="900"/>
              <a:buFont typeface="Arial"/>
              <a:buNone/>
            </a:pPr>
            <a:fld id="{00000000-1234-1234-1234-123412341234}" type="slidenum">
              <a:rPr lang="en-CA" sz="1200">
                <a:solidFill>
                  <a:srgbClr val="FFFFFF"/>
                </a:solidFill>
                <a:latin typeface="Arial"/>
                <a:ea typeface="Arial"/>
                <a:cs typeface="Arial"/>
                <a:sym typeface="Arial"/>
              </a:rPr>
              <a:t>‹#›</a:t>
            </a:fld>
            <a:endParaRPr sz="1200">
              <a:solidFill>
                <a:srgbClr val="FFFFFF"/>
              </a:solidFill>
              <a:latin typeface="Arial"/>
              <a:ea typeface="Arial"/>
              <a:cs typeface="Arial"/>
              <a:sym typeface="Arial"/>
            </a:endParaRPr>
          </a:p>
        </p:txBody>
      </p:sp>
    </p:spTree>
    <p:extLst>
      <p:ext uri="{BB962C8B-B14F-4D97-AF65-F5344CB8AC3E}">
        <p14:creationId xmlns:p14="http://schemas.microsoft.com/office/powerpoint/2010/main" val="24526030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ubtitle slide - 2">
  <p:cSld name="Subtitle slide - 2">
    <p:spTree>
      <p:nvGrpSpPr>
        <p:cNvPr id="1" name="Shape 1067"/>
        <p:cNvGrpSpPr/>
        <p:nvPr/>
      </p:nvGrpSpPr>
      <p:grpSpPr>
        <a:xfrm>
          <a:off x="0" y="0"/>
          <a:ext cx="0" cy="0"/>
          <a:chOff x="0" y="0"/>
          <a:chExt cx="0" cy="0"/>
        </a:xfrm>
      </p:grpSpPr>
      <p:pic>
        <p:nvPicPr>
          <p:cNvPr id="1068" name="Google Shape;1068;p138"/>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1069" name="Google Shape;1069;p138"/>
          <p:cNvCxnSpPr/>
          <p:nvPr/>
        </p:nvCxnSpPr>
        <p:spPr>
          <a:xfrm>
            <a:off x="2610145" y="5798064"/>
            <a:ext cx="6971700" cy="0"/>
          </a:xfrm>
          <a:prstGeom prst="straightConnector1">
            <a:avLst/>
          </a:prstGeom>
          <a:noFill/>
          <a:ln w="9525" cap="flat" cmpd="sng">
            <a:solidFill>
              <a:srgbClr val="66CC00"/>
            </a:solidFill>
            <a:prstDash val="solid"/>
            <a:round/>
            <a:headEnd type="none" w="sm" len="sm"/>
            <a:tailEnd type="none" w="sm" len="sm"/>
          </a:ln>
        </p:spPr>
      </p:cxnSp>
      <p:sp>
        <p:nvSpPr>
          <p:cNvPr id="1070" name="Google Shape;1070;p138"/>
          <p:cNvSpPr txBox="1">
            <a:spLocks noGrp="1"/>
          </p:cNvSpPr>
          <p:nvPr>
            <p:ph type="body" idx="1"/>
          </p:nvPr>
        </p:nvSpPr>
        <p:spPr>
          <a:xfrm>
            <a:off x="2060284" y="4599487"/>
            <a:ext cx="8071500" cy="12297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280"/>
              </a:spcBef>
              <a:spcAft>
                <a:spcPts val="0"/>
              </a:spcAft>
              <a:buClr>
                <a:schemeClr val="dk1"/>
              </a:buClr>
              <a:buSzPts val="4800"/>
              <a:buNone/>
              <a:defRPr sz="6400">
                <a:solidFill>
                  <a:schemeClr val="dk1"/>
                </a:solidFill>
                <a:latin typeface="Helvetica Neue Light"/>
                <a:ea typeface="Helvetica Neue Light"/>
                <a:cs typeface="Helvetica Neue Light"/>
                <a:sym typeface="Helvetica Neue Light"/>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pic>
        <p:nvPicPr>
          <p:cNvPr id="1071" name="Google Shape;1071;p138"/>
          <p:cNvPicPr preferRelativeResize="0"/>
          <p:nvPr/>
        </p:nvPicPr>
        <p:blipFill rotWithShape="1">
          <a:blip r:embed="rId3">
            <a:alphaModFix/>
          </a:blip>
          <a:srcRect/>
          <a:stretch/>
        </p:blipFill>
        <p:spPr>
          <a:xfrm>
            <a:off x="10800524" y="260652"/>
            <a:ext cx="1103445" cy="229885"/>
          </a:xfrm>
          <a:prstGeom prst="rect">
            <a:avLst/>
          </a:prstGeom>
          <a:noFill/>
          <a:ln>
            <a:noFill/>
          </a:ln>
        </p:spPr>
      </p:pic>
      <p:sp>
        <p:nvSpPr>
          <p:cNvPr id="1072" name="Google Shape;1072;p138"/>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49166D"/>
              </a:buClr>
              <a:buSzPts val="900"/>
              <a:buFont typeface="Arial"/>
              <a:buNone/>
            </a:pPr>
            <a:fld id="{00000000-1234-1234-1234-123412341234}" type="slidenum">
              <a:rPr lang="en-CA" sz="1200">
                <a:solidFill>
                  <a:srgbClr val="49166D"/>
                </a:solidFill>
                <a:latin typeface="Arial"/>
                <a:ea typeface="Arial"/>
                <a:cs typeface="Arial"/>
                <a:sym typeface="Arial"/>
              </a:rPr>
              <a:t>‹#›</a:t>
            </a:fld>
            <a:endParaRPr sz="1200">
              <a:solidFill>
                <a:srgbClr val="49166D"/>
              </a:solidFill>
              <a:latin typeface="Arial"/>
              <a:ea typeface="Arial"/>
              <a:cs typeface="Arial"/>
              <a:sym typeface="Arial"/>
            </a:endParaRPr>
          </a:p>
        </p:txBody>
      </p:sp>
    </p:spTree>
    <p:extLst>
      <p:ext uri="{BB962C8B-B14F-4D97-AF65-F5344CB8AC3E}">
        <p14:creationId xmlns:p14="http://schemas.microsoft.com/office/powerpoint/2010/main" val="18487256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Subtitle slide - 2">
  <p:cSld name="1_Subtitle slide - 2">
    <p:spTree>
      <p:nvGrpSpPr>
        <p:cNvPr id="1" name="Shape 1073"/>
        <p:cNvGrpSpPr/>
        <p:nvPr/>
      </p:nvGrpSpPr>
      <p:grpSpPr>
        <a:xfrm>
          <a:off x="0" y="0"/>
          <a:ext cx="0" cy="0"/>
          <a:chOff x="0" y="0"/>
          <a:chExt cx="0" cy="0"/>
        </a:xfrm>
      </p:grpSpPr>
      <p:pic>
        <p:nvPicPr>
          <p:cNvPr id="1074" name="Google Shape;1074;p139"/>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1075" name="Google Shape;1075;p139"/>
          <p:cNvCxnSpPr/>
          <p:nvPr/>
        </p:nvCxnSpPr>
        <p:spPr>
          <a:xfrm>
            <a:off x="593921" y="5798064"/>
            <a:ext cx="6971700" cy="0"/>
          </a:xfrm>
          <a:prstGeom prst="straightConnector1">
            <a:avLst/>
          </a:prstGeom>
          <a:noFill/>
          <a:ln w="9525" cap="flat" cmpd="sng">
            <a:solidFill>
              <a:srgbClr val="66CC00"/>
            </a:solidFill>
            <a:prstDash val="solid"/>
            <a:round/>
            <a:headEnd type="none" w="sm" len="sm"/>
            <a:tailEnd type="none" w="sm" len="sm"/>
          </a:ln>
        </p:spPr>
      </p:cxnSp>
      <p:sp>
        <p:nvSpPr>
          <p:cNvPr id="1076" name="Google Shape;1076;p139"/>
          <p:cNvSpPr txBox="1">
            <a:spLocks noGrp="1"/>
          </p:cNvSpPr>
          <p:nvPr>
            <p:ph type="body" idx="1"/>
          </p:nvPr>
        </p:nvSpPr>
        <p:spPr>
          <a:xfrm>
            <a:off x="527385" y="4599487"/>
            <a:ext cx="8071500" cy="1229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80"/>
              </a:spcBef>
              <a:spcAft>
                <a:spcPts val="0"/>
              </a:spcAft>
              <a:buClr>
                <a:schemeClr val="dk1"/>
              </a:buClr>
              <a:buSzPts val="4800"/>
              <a:buNone/>
              <a:defRPr sz="6400">
                <a:solidFill>
                  <a:schemeClr val="dk1"/>
                </a:solidFill>
                <a:latin typeface="Helvetica Neue Light"/>
                <a:ea typeface="Helvetica Neue Light"/>
                <a:cs typeface="Helvetica Neue Light"/>
                <a:sym typeface="Helvetica Neue Light"/>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pic>
        <p:nvPicPr>
          <p:cNvPr id="1077" name="Google Shape;1077;p139"/>
          <p:cNvPicPr preferRelativeResize="0"/>
          <p:nvPr/>
        </p:nvPicPr>
        <p:blipFill rotWithShape="1">
          <a:blip r:embed="rId3">
            <a:alphaModFix/>
          </a:blip>
          <a:srcRect/>
          <a:stretch/>
        </p:blipFill>
        <p:spPr>
          <a:xfrm>
            <a:off x="10800524" y="260652"/>
            <a:ext cx="1103445" cy="229885"/>
          </a:xfrm>
          <a:prstGeom prst="rect">
            <a:avLst/>
          </a:prstGeom>
          <a:noFill/>
          <a:ln>
            <a:noFill/>
          </a:ln>
        </p:spPr>
      </p:pic>
      <p:sp>
        <p:nvSpPr>
          <p:cNvPr id="1078" name="Google Shape;1078;p139"/>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49166D"/>
              </a:buClr>
              <a:buSzPts val="900"/>
              <a:buFont typeface="Arial"/>
              <a:buNone/>
            </a:pPr>
            <a:fld id="{00000000-1234-1234-1234-123412341234}" type="slidenum">
              <a:rPr lang="en-CA" sz="1200">
                <a:solidFill>
                  <a:srgbClr val="49166D"/>
                </a:solidFill>
                <a:latin typeface="Arial"/>
                <a:ea typeface="Arial"/>
                <a:cs typeface="Arial"/>
                <a:sym typeface="Arial"/>
              </a:rPr>
              <a:t>‹#›</a:t>
            </a:fld>
            <a:endParaRPr sz="1200">
              <a:solidFill>
                <a:srgbClr val="49166D"/>
              </a:solidFill>
              <a:latin typeface="Arial"/>
              <a:ea typeface="Arial"/>
              <a:cs typeface="Arial"/>
              <a:sym typeface="Arial"/>
            </a:endParaRPr>
          </a:p>
        </p:txBody>
      </p:sp>
    </p:spTree>
    <p:extLst>
      <p:ext uri="{BB962C8B-B14F-4D97-AF65-F5344CB8AC3E}">
        <p14:creationId xmlns:p14="http://schemas.microsoft.com/office/powerpoint/2010/main" val="30206282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Purple Background - Plain">
  <p:cSld name="Purple Background - Plain">
    <p:spTree>
      <p:nvGrpSpPr>
        <p:cNvPr id="1" name="Shape 1079"/>
        <p:cNvGrpSpPr/>
        <p:nvPr/>
      </p:nvGrpSpPr>
      <p:grpSpPr>
        <a:xfrm>
          <a:off x="0" y="0"/>
          <a:ext cx="0" cy="0"/>
          <a:chOff x="0" y="0"/>
          <a:chExt cx="0" cy="0"/>
        </a:xfrm>
      </p:grpSpPr>
      <p:sp>
        <p:nvSpPr>
          <p:cNvPr id="1080" name="Google Shape;1080;p140"/>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FFFFFF"/>
              </a:buClr>
              <a:buSzPts val="900"/>
              <a:buFont typeface="Arial"/>
              <a:buNone/>
            </a:pPr>
            <a:fld id="{00000000-1234-1234-1234-123412341234}" type="slidenum">
              <a:rPr lang="en-CA" sz="1200">
                <a:solidFill>
                  <a:srgbClr val="FFFFFF"/>
                </a:solidFill>
                <a:latin typeface="Arial"/>
                <a:ea typeface="Arial"/>
                <a:cs typeface="Arial"/>
                <a:sym typeface="Arial"/>
              </a:rPr>
              <a:t>‹#›</a:t>
            </a:fld>
            <a:endParaRPr sz="1200">
              <a:solidFill>
                <a:srgbClr val="FFFFFF"/>
              </a:solidFill>
              <a:latin typeface="Arial"/>
              <a:ea typeface="Arial"/>
              <a:cs typeface="Arial"/>
              <a:sym typeface="Arial"/>
            </a:endParaRPr>
          </a:p>
        </p:txBody>
      </p:sp>
    </p:spTree>
    <p:extLst>
      <p:ext uri="{BB962C8B-B14F-4D97-AF65-F5344CB8AC3E}">
        <p14:creationId xmlns:p14="http://schemas.microsoft.com/office/powerpoint/2010/main" val="15167552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_Agenda slide">
  <p:cSld name="1_Agenda slide">
    <p:spTree>
      <p:nvGrpSpPr>
        <p:cNvPr id="1" name="Shape 1081"/>
        <p:cNvGrpSpPr/>
        <p:nvPr/>
      </p:nvGrpSpPr>
      <p:grpSpPr>
        <a:xfrm>
          <a:off x="0" y="0"/>
          <a:ext cx="0" cy="0"/>
          <a:chOff x="0" y="0"/>
          <a:chExt cx="0" cy="0"/>
        </a:xfrm>
      </p:grpSpPr>
      <p:sp>
        <p:nvSpPr>
          <p:cNvPr id="1082" name="Google Shape;1082;p141"/>
          <p:cNvSpPr txBox="1">
            <a:spLocks noGrp="1"/>
          </p:cNvSpPr>
          <p:nvPr>
            <p:ph type="body" idx="1"/>
          </p:nvPr>
        </p:nvSpPr>
        <p:spPr>
          <a:xfrm>
            <a:off x="1103448" y="4197088"/>
            <a:ext cx="6176400" cy="11091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173"/>
              </a:spcBef>
              <a:spcAft>
                <a:spcPts val="0"/>
              </a:spcAft>
              <a:buClr>
                <a:schemeClr val="dk1"/>
              </a:buClr>
              <a:buSzPts val="4400"/>
              <a:buNone/>
              <a:defRPr sz="5867">
                <a:solidFill>
                  <a:schemeClr val="dk1"/>
                </a:solidFill>
                <a:latin typeface="Helvetica Neue Light"/>
                <a:ea typeface="Helvetica Neue Light"/>
                <a:cs typeface="Helvetica Neue Light"/>
                <a:sym typeface="Helvetica Neue Light"/>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83" name="Google Shape;1083;p141"/>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49166D"/>
              </a:buClr>
              <a:buSzPts val="900"/>
              <a:buFont typeface="Arial"/>
              <a:buNone/>
            </a:pPr>
            <a:fld id="{00000000-1234-1234-1234-123412341234}" type="slidenum">
              <a:rPr lang="en-CA" sz="1200">
                <a:solidFill>
                  <a:srgbClr val="49166D"/>
                </a:solidFill>
                <a:latin typeface="Arial"/>
                <a:ea typeface="Arial"/>
                <a:cs typeface="Arial"/>
                <a:sym typeface="Arial"/>
              </a:rPr>
              <a:t>‹#›</a:t>
            </a:fld>
            <a:endParaRPr sz="1200">
              <a:solidFill>
                <a:srgbClr val="49166D"/>
              </a:solidFill>
              <a:latin typeface="Arial"/>
              <a:ea typeface="Arial"/>
              <a:cs typeface="Arial"/>
              <a:sym typeface="Arial"/>
            </a:endParaRPr>
          </a:p>
        </p:txBody>
      </p:sp>
    </p:spTree>
    <p:extLst>
      <p:ext uri="{BB962C8B-B14F-4D97-AF65-F5344CB8AC3E}">
        <p14:creationId xmlns:p14="http://schemas.microsoft.com/office/powerpoint/2010/main" val="14904895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84"/>
        <p:cNvGrpSpPr/>
        <p:nvPr/>
      </p:nvGrpSpPr>
      <p:grpSpPr>
        <a:xfrm>
          <a:off x="0" y="0"/>
          <a:ext cx="0" cy="0"/>
          <a:chOff x="0" y="0"/>
          <a:chExt cx="0" cy="0"/>
        </a:xfrm>
      </p:grpSpPr>
      <p:cxnSp>
        <p:nvCxnSpPr>
          <p:cNvPr id="1085" name="Google Shape;1085;p142"/>
          <p:cNvCxnSpPr/>
          <p:nvPr/>
        </p:nvCxnSpPr>
        <p:spPr>
          <a:xfrm>
            <a:off x="623392" y="1286569"/>
            <a:ext cx="11568000" cy="0"/>
          </a:xfrm>
          <a:prstGeom prst="straightConnector1">
            <a:avLst/>
          </a:prstGeom>
          <a:noFill/>
          <a:ln w="9525" cap="flat" cmpd="sng">
            <a:solidFill>
              <a:srgbClr val="66CC00"/>
            </a:solidFill>
            <a:prstDash val="solid"/>
            <a:round/>
            <a:headEnd type="none" w="sm" len="sm"/>
            <a:tailEnd type="none" w="sm" len="sm"/>
          </a:ln>
        </p:spPr>
      </p:cxnSp>
      <p:sp>
        <p:nvSpPr>
          <p:cNvPr id="1086" name="Google Shape;1086;p142"/>
          <p:cNvSpPr txBox="1">
            <a:spLocks noGrp="1"/>
          </p:cNvSpPr>
          <p:nvPr>
            <p:ph type="body" idx="1"/>
          </p:nvPr>
        </p:nvSpPr>
        <p:spPr>
          <a:xfrm>
            <a:off x="623393" y="198656"/>
            <a:ext cx="7812300" cy="11091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47"/>
              </a:spcBef>
              <a:spcAft>
                <a:spcPts val="0"/>
              </a:spcAft>
              <a:buClr>
                <a:schemeClr val="dk1"/>
              </a:buClr>
              <a:buSzPts val="2800"/>
              <a:buNone/>
              <a:defRPr sz="3733">
                <a:solidFill>
                  <a:schemeClr val="dk1"/>
                </a:solidFill>
                <a:latin typeface="Helvetica Neue Light"/>
                <a:ea typeface="Helvetica Neue Light"/>
                <a:cs typeface="Helvetica Neue Light"/>
                <a:sym typeface="Helvetica Neue Light"/>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pic>
        <p:nvPicPr>
          <p:cNvPr id="1087" name="Google Shape;1087;p142"/>
          <p:cNvPicPr preferRelativeResize="0"/>
          <p:nvPr/>
        </p:nvPicPr>
        <p:blipFill rotWithShape="1">
          <a:blip r:embed="rId2">
            <a:alphaModFix/>
          </a:blip>
          <a:srcRect/>
          <a:stretch/>
        </p:blipFill>
        <p:spPr>
          <a:xfrm>
            <a:off x="10800524" y="260652"/>
            <a:ext cx="1103445" cy="229885"/>
          </a:xfrm>
          <a:prstGeom prst="rect">
            <a:avLst/>
          </a:prstGeom>
          <a:noFill/>
          <a:ln>
            <a:noFill/>
          </a:ln>
        </p:spPr>
      </p:pic>
      <p:sp>
        <p:nvSpPr>
          <p:cNvPr id="1088" name="Google Shape;1088;p142"/>
          <p:cNvSpPr txBox="1"/>
          <p:nvPr/>
        </p:nvSpPr>
        <p:spPr>
          <a:xfrm>
            <a:off x="11664619" y="6481599"/>
            <a:ext cx="576000" cy="307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Clr>
                <a:srgbClr val="49166D"/>
              </a:buClr>
              <a:buSzPts val="900"/>
              <a:buFont typeface="Arial"/>
              <a:buNone/>
            </a:pPr>
            <a:fld id="{00000000-1234-1234-1234-123412341234}" type="slidenum">
              <a:rPr lang="en-CA" sz="1200">
                <a:solidFill>
                  <a:srgbClr val="49166D"/>
                </a:solidFill>
                <a:latin typeface="Arial"/>
                <a:ea typeface="Arial"/>
                <a:cs typeface="Arial"/>
                <a:sym typeface="Arial"/>
              </a:rPr>
              <a:t>‹#›</a:t>
            </a:fld>
            <a:endParaRPr sz="1200">
              <a:solidFill>
                <a:srgbClr val="49166D"/>
              </a:solidFill>
              <a:latin typeface="Arial"/>
              <a:ea typeface="Arial"/>
              <a:cs typeface="Arial"/>
              <a:sym typeface="Arial"/>
            </a:endParaRPr>
          </a:p>
        </p:txBody>
      </p:sp>
    </p:spTree>
    <p:extLst>
      <p:ext uri="{BB962C8B-B14F-4D97-AF65-F5344CB8AC3E}">
        <p14:creationId xmlns:p14="http://schemas.microsoft.com/office/powerpoint/2010/main" val="30800076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089"/>
        <p:cNvGrpSpPr/>
        <p:nvPr/>
      </p:nvGrpSpPr>
      <p:grpSpPr>
        <a:xfrm>
          <a:off x="0" y="0"/>
          <a:ext cx="0" cy="0"/>
          <a:chOff x="0" y="0"/>
          <a:chExt cx="0" cy="0"/>
        </a:xfrm>
      </p:grpSpPr>
      <p:sp>
        <p:nvSpPr>
          <p:cNvPr id="1090" name="Google Shape;1090;p143"/>
          <p:cNvSpPr txBox="1">
            <a:spLocks noGrp="1"/>
          </p:cNvSpPr>
          <p:nvPr>
            <p:ph type="body" idx="1"/>
          </p:nvPr>
        </p:nvSpPr>
        <p:spPr>
          <a:xfrm>
            <a:off x="493484" y="765177"/>
            <a:ext cx="11184000" cy="969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575757"/>
              </a:buClr>
              <a:buSzPts val="2250"/>
              <a:buNone/>
              <a:defRPr sz="3000" b="0">
                <a:solidFill>
                  <a:srgbClr val="575757"/>
                </a:solidFill>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91" name="Google Shape;1091;p143"/>
          <p:cNvSpPr txBox="1">
            <a:spLocks noGrp="1"/>
          </p:cNvSpPr>
          <p:nvPr>
            <p:ph type="title"/>
          </p:nvPr>
        </p:nvSpPr>
        <p:spPr>
          <a:xfrm>
            <a:off x="493484" y="295683"/>
            <a:ext cx="11184000" cy="469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2" name="Google Shape;1092;p143"/>
          <p:cNvSpPr txBox="1">
            <a:spLocks noGrp="1"/>
          </p:cNvSpPr>
          <p:nvPr>
            <p:ph type="body" idx="2"/>
          </p:nvPr>
        </p:nvSpPr>
        <p:spPr>
          <a:xfrm>
            <a:off x="494400" y="1810800"/>
            <a:ext cx="11184000" cy="4536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80"/>
              </a:spcBef>
              <a:spcAft>
                <a:spcPts val="0"/>
              </a:spcAft>
              <a:buClr>
                <a:srgbClr val="4B286D"/>
              </a:buClr>
              <a:buSzPts val="1800"/>
              <a:buChar char="•"/>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93" name="Google Shape;1093;p143"/>
          <p:cNvSpPr txBox="1">
            <a:spLocks noGrp="1"/>
          </p:cNvSpPr>
          <p:nvPr>
            <p:ph type="sldNum" idx="12"/>
          </p:nvPr>
        </p:nvSpPr>
        <p:spPr>
          <a:xfrm>
            <a:off x="10629328" y="6407835"/>
            <a:ext cx="10560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C8C8C"/>
              </a:buClr>
              <a:buSzPts val="600"/>
              <a:buFont typeface="Arial"/>
              <a:buNone/>
              <a:defRPr sz="800" b="0" i="0" u="none" strike="noStrike" cap="none">
                <a:solidFill>
                  <a:srgbClr val="8C8C8C"/>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33172941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A56A-A6C0-79C6-5AB6-341B8210D8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CC3BA0-D8B0-8007-093F-43948EBC3C1C}"/>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4" name="Footer Placeholder 3">
            <a:extLst>
              <a:ext uri="{FF2B5EF4-FFF2-40B4-BE49-F238E27FC236}">
                <a16:creationId xmlns:a16="http://schemas.microsoft.com/office/drawing/2014/main" id="{F4D162E4-192F-E2C0-6962-7C7AF4192B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0187AE-96EC-C512-FB7B-6FAAABFF9234}"/>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5316745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094"/>
        <p:cNvGrpSpPr/>
        <p:nvPr/>
      </p:nvGrpSpPr>
      <p:grpSpPr>
        <a:xfrm>
          <a:off x="0" y="0"/>
          <a:ext cx="0" cy="0"/>
          <a:chOff x="0" y="0"/>
          <a:chExt cx="0" cy="0"/>
        </a:xfrm>
      </p:grpSpPr>
      <p:cxnSp>
        <p:nvCxnSpPr>
          <p:cNvPr id="1095" name="Google Shape;1095;p144"/>
          <p:cNvCxnSpPr/>
          <p:nvPr/>
        </p:nvCxnSpPr>
        <p:spPr>
          <a:xfrm>
            <a:off x="623393" y="1286569"/>
            <a:ext cx="7812300" cy="0"/>
          </a:xfrm>
          <a:prstGeom prst="straightConnector1">
            <a:avLst/>
          </a:prstGeom>
          <a:noFill/>
          <a:ln w="9525" cap="flat" cmpd="sng">
            <a:solidFill>
              <a:srgbClr val="66CC00"/>
            </a:solidFill>
            <a:prstDash val="solid"/>
            <a:round/>
            <a:headEnd type="none" w="sm" len="sm"/>
            <a:tailEnd type="none" w="sm" len="sm"/>
          </a:ln>
        </p:spPr>
      </p:cxnSp>
      <p:sp>
        <p:nvSpPr>
          <p:cNvPr id="1096" name="Google Shape;1096;p144"/>
          <p:cNvSpPr txBox="1">
            <a:spLocks noGrp="1"/>
          </p:cNvSpPr>
          <p:nvPr>
            <p:ph type="body" idx="1"/>
          </p:nvPr>
        </p:nvSpPr>
        <p:spPr>
          <a:xfrm>
            <a:off x="719669" y="1797054"/>
            <a:ext cx="10752600" cy="4032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747"/>
              </a:spcBef>
              <a:spcAft>
                <a:spcPts val="0"/>
              </a:spcAft>
              <a:buClr>
                <a:srgbClr val="66CC00"/>
              </a:buClr>
              <a:buSzPts val="2800"/>
              <a:buFont typeface="Noto Sans Symbols"/>
              <a:buChar char="▪"/>
              <a:defRPr sz="3733"/>
            </a:lvl1pPr>
            <a:lvl2pPr marL="914400" lvl="1" indent="-381000" algn="l">
              <a:lnSpc>
                <a:spcPct val="100000"/>
              </a:lnSpc>
              <a:spcBef>
                <a:spcPts val="640"/>
              </a:spcBef>
              <a:spcAft>
                <a:spcPts val="0"/>
              </a:spcAft>
              <a:buClr>
                <a:srgbClr val="66CC00"/>
              </a:buClr>
              <a:buSzPts val="2400"/>
              <a:buChar char="–"/>
              <a:defRPr sz="3200"/>
            </a:lvl2pPr>
            <a:lvl3pPr marL="1371600" lvl="2" indent="-355600" algn="l">
              <a:lnSpc>
                <a:spcPct val="100000"/>
              </a:lnSpc>
              <a:spcBef>
                <a:spcPts val="533"/>
              </a:spcBef>
              <a:spcAft>
                <a:spcPts val="0"/>
              </a:spcAft>
              <a:buClr>
                <a:srgbClr val="66CC00"/>
              </a:buClr>
              <a:buSzPts val="2000"/>
              <a:buChar char="•"/>
              <a:defRPr sz="2667"/>
            </a:lvl3pPr>
            <a:lvl4pPr marL="1828800" lvl="3" indent="-342900" algn="l">
              <a:lnSpc>
                <a:spcPct val="100000"/>
              </a:lnSpc>
              <a:spcBef>
                <a:spcPts val="480"/>
              </a:spcBef>
              <a:spcAft>
                <a:spcPts val="0"/>
              </a:spcAft>
              <a:buClr>
                <a:srgbClr val="66CC00"/>
              </a:buClr>
              <a:buSzPts val="1800"/>
              <a:buChar char="–"/>
              <a:defRPr sz="2400"/>
            </a:lvl4pPr>
            <a:lvl5pPr marL="2286000" lvl="4" indent="-342900" algn="l">
              <a:lnSpc>
                <a:spcPct val="100000"/>
              </a:lnSpc>
              <a:spcBef>
                <a:spcPts val="480"/>
              </a:spcBef>
              <a:spcAft>
                <a:spcPts val="0"/>
              </a:spcAft>
              <a:buClr>
                <a:srgbClr val="66CC00"/>
              </a:buClr>
              <a:buSzPts val="1800"/>
              <a:buChar char="»"/>
              <a:defRPr sz="2400"/>
            </a:lvl5pPr>
            <a:lvl6pPr marL="2743200" lvl="5" indent="-304800" algn="l">
              <a:lnSpc>
                <a:spcPct val="100000"/>
              </a:lnSpc>
              <a:spcBef>
                <a:spcPts val="320"/>
              </a:spcBef>
              <a:spcAft>
                <a:spcPts val="0"/>
              </a:spcAft>
              <a:buClr>
                <a:schemeClr val="dk1"/>
              </a:buClr>
              <a:buSzPts val="1200"/>
              <a:buChar char="–"/>
              <a:defRPr sz="1600"/>
            </a:lvl6pPr>
            <a:lvl7pPr marL="3200400" lvl="6" indent="-304800" algn="l">
              <a:lnSpc>
                <a:spcPct val="100000"/>
              </a:lnSpc>
              <a:spcBef>
                <a:spcPts val="320"/>
              </a:spcBef>
              <a:spcAft>
                <a:spcPts val="0"/>
              </a:spcAft>
              <a:buClr>
                <a:schemeClr val="dk1"/>
              </a:buClr>
              <a:buSzPts val="1200"/>
              <a:buChar char="▪"/>
              <a:defRPr sz="1600"/>
            </a:lvl7pPr>
            <a:lvl8pPr marL="3657600" lvl="7" indent="-304800" algn="l">
              <a:lnSpc>
                <a:spcPct val="100000"/>
              </a:lnSpc>
              <a:spcBef>
                <a:spcPts val="320"/>
              </a:spcBef>
              <a:spcAft>
                <a:spcPts val="0"/>
              </a:spcAft>
              <a:buClr>
                <a:schemeClr val="dk1"/>
              </a:buClr>
              <a:buSzPts val="1200"/>
              <a:buChar char="–"/>
              <a:defRPr sz="1600"/>
            </a:lvl8pPr>
            <a:lvl9pPr marL="4114800" lvl="8" indent="-304800" algn="l">
              <a:lnSpc>
                <a:spcPct val="100000"/>
              </a:lnSpc>
              <a:spcBef>
                <a:spcPts val="320"/>
              </a:spcBef>
              <a:spcAft>
                <a:spcPts val="0"/>
              </a:spcAft>
              <a:buClr>
                <a:schemeClr val="dk1"/>
              </a:buClr>
              <a:buSzPts val="1200"/>
              <a:buChar char="•"/>
              <a:defRPr sz="1600"/>
            </a:lvl9pPr>
          </a:lstStyle>
          <a:p>
            <a:endParaRPr/>
          </a:p>
        </p:txBody>
      </p:sp>
      <p:sp>
        <p:nvSpPr>
          <p:cNvPr id="1097" name="Google Shape;1097;p144"/>
          <p:cNvSpPr txBox="1">
            <a:spLocks noGrp="1"/>
          </p:cNvSpPr>
          <p:nvPr>
            <p:ph type="body" idx="2"/>
          </p:nvPr>
        </p:nvSpPr>
        <p:spPr>
          <a:xfrm>
            <a:off x="623393" y="260648"/>
            <a:ext cx="7812300" cy="1109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73"/>
              </a:spcBef>
              <a:spcAft>
                <a:spcPts val="0"/>
              </a:spcAft>
              <a:buClr>
                <a:schemeClr val="dk1"/>
              </a:buClr>
              <a:buSzPts val="4400"/>
              <a:buNone/>
              <a:defRPr sz="5867">
                <a:solidFill>
                  <a:schemeClr val="dk1"/>
                </a:solidFill>
                <a:latin typeface="Arial"/>
                <a:ea typeface="Arial"/>
                <a:cs typeface="Arial"/>
                <a:sym typeface="Arial"/>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098" name="Google Shape;1098;p144"/>
          <p:cNvSpPr txBox="1"/>
          <p:nvPr/>
        </p:nvSpPr>
        <p:spPr>
          <a:xfrm>
            <a:off x="11664619" y="6481597"/>
            <a:ext cx="576000" cy="3078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rgbClr val="000000"/>
              </a:buClr>
              <a:buSzPts val="1200"/>
              <a:buFont typeface="Arial"/>
              <a:buNone/>
            </a:pPr>
            <a:fld id="{00000000-1234-1234-1234-123412341234}" type="slidenum">
              <a:rPr lang="en-CA" sz="1200">
                <a:solidFill>
                  <a:srgbClr val="49166D"/>
                </a:solidFill>
                <a:latin typeface="Arial"/>
                <a:ea typeface="Arial"/>
                <a:cs typeface="Arial"/>
                <a:sym typeface="Arial"/>
              </a:rPr>
              <a:t>‹#›</a:t>
            </a:fld>
            <a:endParaRPr sz="1200">
              <a:solidFill>
                <a:srgbClr val="49166D"/>
              </a:solidFill>
              <a:latin typeface="Arial"/>
              <a:ea typeface="Arial"/>
              <a:cs typeface="Arial"/>
              <a:sym typeface="Arial"/>
            </a:endParaRPr>
          </a:p>
        </p:txBody>
      </p:sp>
      <p:pic>
        <p:nvPicPr>
          <p:cNvPr id="1099" name="Google Shape;1099;p144"/>
          <p:cNvPicPr preferRelativeResize="0"/>
          <p:nvPr/>
        </p:nvPicPr>
        <p:blipFill rotWithShape="1">
          <a:blip r:embed="rId2">
            <a:alphaModFix/>
          </a:blip>
          <a:srcRect/>
          <a:stretch/>
        </p:blipFill>
        <p:spPr>
          <a:xfrm>
            <a:off x="10608501" y="172665"/>
            <a:ext cx="1440160" cy="360040"/>
          </a:xfrm>
          <a:prstGeom prst="rect">
            <a:avLst/>
          </a:prstGeom>
          <a:noFill/>
          <a:ln>
            <a:noFill/>
          </a:ln>
        </p:spPr>
      </p:pic>
    </p:spTree>
    <p:extLst>
      <p:ext uri="{BB962C8B-B14F-4D97-AF65-F5344CB8AC3E}">
        <p14:creationId xmlns:p14="http://schemas.microsoft.com/office/powerpoint/2010/main" val="30974110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with subtitle)">
  <p:cSld name="Title slide (with subtitle)">
    <p:spTree>
      <p:nvGrpSpPr>
        <p:cNvPr id="1" name="Shape 68"/>
        <p:cNvGrpSpPr/>
        <p:nvPr/>
      </p:nvGrpSpPr>
      <p:grpSpPr>
        <a:xfrm>
          <a:off x="0" y="0"/>
          <a:ext cx="0" cy="0"/>
          <a:chOff x="0" y="0"/>
          <a:chExt cx="0" cy="0"/>
        </a:xfrm>
      </p:grpSpPr>
      <p:sp>
        <p:nvSpPr>
          <p:cNvPr id="69" name="Google Shape;69;p16"/>
          <p:cNvSpPr txBox="1">
            <a:spLocks noGrp="1"/>
          </p:cNvSpPr>
          <p:nvPr>
            <p:ph type="subTitle" idx="1"/>
          </p:nvPr>
        </p:nvSpPr>
        <p:spPr>
          <a:xfrm>
            <a:off x="6841365" y="5316400"/>
            <a:ext cx="4678000" cy="471600"/>
          </a:xfrm>
          <a:prstGeom prst="rect">
            <a:avLst/>
          </a:prstGeom>
        </p:spPr>
        <p:txBody>
          <a:bodyPr spcFirstLastPara="1" wrap="square" lIns="68575" tIns="34275" rIns="68575" bIns="34275" anchor="t" anchorCtr="0">
            <a:normAutofit/>
          </a:bodyPr>
          <a:lstStyle>
            <a:lvl1pPr lvl="0" algn="r">
              <a:spcBef>
                <a:spcPts val="1067"/>
              </a:spcBef>
              <a:spcAft>
                <a:spcPts val="0"/>
              </a:spcAft>
              <a:buClr>
                <a:srgbClr val="2C2E30"/>
              </a:buClr>
              <a:buSzPts val="1300"/>
              <a:buFont typeface="Helvetica Neue Light"/>
              <a:buNone/>
              <a:defRPr sz="1733">
                <a:solidFill>
                  <a:srgbClr val="2C2E30"/>
                </a:solidFill>
                <a:latin typeface="Helvetica Neue Light"/>
                <a:ea typeface="Helvetica Neue Light"/>
                <a:cs typeface="Helvetica Neue Light"/>
                <a:sym typeface="Helvetica Neue Light"/>
              </a:defRPr>
            </a:lvl1pPr>
            <a:lvl2pPr lvl="1">
              <a:spcBef>
                <a:spcPts val="533"/>
              </a:spcBef>
              <a:spcAft>
                <a:spcPts val="0"/>
              </a:spcAft>
              <a:buSzPts val="1800"/>
              <a:buNone/>
              <a:defRPr/>
            </a:lvl2pPr>
            <a:lvl3pPr lvl="2">
              <a:spcBef>
                <a:spcPts val="533"/>
              </a:spcBef>
              <a:spcAft>
                <a:spcPts val="0"/>
              </a:spcAft>
              <a:buSzPts val="1500"/>
              <a:buNone/>
              <a:defRPr/>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70" name="Google Shape;70;p16"/>
          <p:cNvSpPr txBox="1">
            <a:spLocks noGrp="1"/>
          </p:cNvSpPr>
          <p:nvPr>
            <p:ph type="subTitle" idx="2"/>
          </p:nvPr>
        </p:nvSpPr>
        <p:spPr>
          <a:xfrm>
            <a:off x="4819533" y="4474967"/>
            <a:ext cx="6735200" cy="534800"/>
          </a:xfrm>
          <a:prstGeom prst="rect">
            <a:avLst/>
          </a:prstGeom>
        </p:spPr>
        <p:txBody>
          <a:bodyPr spcFirstLastPara="1" wrap="square" lIns="68575" tIns="34275" rIns="68575" bIns="34275" anchor="t" anchorCtr="0">
            <a:normAutofit/>
          </a:bodyPr>
          <a:lstStyle>
            <a:lvl1pPr lvl="0" algn="r">
              <a:spcBef>
                <a:spcPts val="1067"/>
              </a:spcBef>
              <a:spcAft>
                <a:spcPts val="0"/>
              </a:spcAft>
              <a:buClr>
                <a:srgbClr val="414547"/>
              </a:buClr>
              <a:buSzPts val="2400"/>
              <a:buFont typeface="Helvetica Neue Light"/>
              <a:buNone/>
              <a:defRPr sz="3200">
                <a:solidFill>
                  <a:srgbClr val="414547"/>
                </a:solidFill>
                <a:latin typeface="Helvetica Neue Light"/>
                <a:ea typeface="Helvetica Neue Light"/>
                <a:cs typeface="Helvetica Neue Light"/>
                <a:sym typeface="Helvetica Neue Light"/>
              </a:defRPr>
            </a:lvl1pPr>
            <a:lvl2pPr lvl="1">
              <a:spcBef>
                <a:spcPts val="533"/>
              </a:spcBef>
              <a:spcAft>
                <a:spcPts val="0"/>
              </a:spcAft>
              <a:buSzPts val="1800"/>
              <a:buNone/>
              <a:defRPr/>
            </a:lvl2pPr>
            <a:lvl3pPr lvl="2">
              <a:spcBef>
                <a:spcPts val="533"/>
              </a:spcBef>
              <a:spcAft>
                <a:spcPts val="0"/>
              </a:spcAft>
              <a:buSzPts val="1500"/>
              <a:buNone/>
              <a:defRPr/>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71" name="Google Shape;71;p16"/>
          <p:cNvSpPr txBox="1">
            <a:spLocks noGrp="1"/>
          </p:cNvSpPr>
          <p:nvPr>
            <p:ph type="title"/>
          </p:nvPr>
        </p:nvSpPr>
        <p:spPr>
          <a:xfrm>
            <a:off x="4597700" y="2571967"/>
            <a:ext cx="6953600" cy="17808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6"/>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rgbClr val="49166D"/>
                </a:solidFill>
                <a:latin typeface="Helvetica Neue"/>
                <a:ea typeface="Helvetica Neue"/>
                <a:cs typeface="Helvetica Neue"/>
                <a:sym typeface="Helvetica Neue"/>
              </a:rPr>
              <a:t>People &amp; Culture</a:t>
            </a:r>
            <a:endParaRPr sz="1067" b="0" i="0" u="none" strike="noStrike" cap="none">
              <a:solidFill>
                <a:srgbClr val="4916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49166D"/>
              </a:solidFill>
              <a:latin typeface="Helvetica Neue"/>
              <a:ea typeface="Helvetica Neue"/>
              <a:cs typeface="Helvetica Neue"/>
              <a:sym typeface="Helvetica Neue"/>
            </a:endParaRPr>
          </a:p>
        </p:txBody>
      </p:sp>
      <p:sp>
        <p:nvSpPr>
          <p:cNvPr id="73" name="Google Shape;73;p16"/>
          <p:cNvSpPr/>
          <p:nvPr/>
        </p:nvSpPr>
        <p:spPr>
          <a:xfrm>
            <a:off x="-4407" y="16075"/>
            <a:ext cx="4774000" cy="6842000"/>
          </a:xfrm>
          <a:prstGeom prst="rect">
            <a:avLst/>
          </a:prstGeom>
          <a:solidFill>
            <a:srgbClr val="FFFFFF"/>
          </a:solidFill>
          <a:ln>
            <a:noFill/>
          </a:ln>
        </p:spPr>
        <p:txBody>
          <a:bodyPr spcFirstLastPara="1" wrap="square" lIns="91433" tIns="91433" rIns="91433" bIns="91433" anchor="ctr" anchorCtr="0">
            <a:noAutofit/>
          </a:bodyPr>
          <a:lstStyle/>
          <a:p>
            <a:pPr marL="0" lvl="0" indent="0" algn="ctr" rtl="0">
              <a:spcBef>
                <a:spcPts val="0"/>
              </a:spcBef>
              <a:spcAft>
                <a:spcPts val="0"/>
              </a:spcAft>
              <a:buNone/>
            </a:pPr>
            <a:endParaRPr sz="1467">
              <a:latin typeface="Calibri"/>
              <a:ea typeface="Calibri"/>
              <a:cs typeface="Calibri"/>
              <a:sym typeface="Calibri"/>
            </a:endParaRPr>
          </a:p>
        </p:txBody>
      </p:sp>
      <p:pic>
        <p:nvPicPr>
          <p:cNvPr id="74" name="Google Shape;74;p16" title="ChinaDoll_FullerBranch_Sideview_BH_LR_RGB_0.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9674107">
            <a:off x="-1450943" y="-1864148"/>
            <a:ext cx="3806019" cy="4105725"/>
          </a:xfrm>
          <a:prstGeom prst="rect">
            <a:avLst/>
          </a:prstGeom>
          <a:noFill/>
          <a:ln>
            <a:noFill/>
          </a:ln>
        </p:spPr>
      </p:pic>
      <p:sp>
        <p:nvSpPr>
          <p:cNvPr id="75" name="Google Shape;75;p16"/>
          <p:cNvSpPr/>
          <p:nvPr/>
        </p:nvSpPr>
        <p:spPr>
          <a:xfrm>
            <a:off x="-2091739" y="-386133"/>
            <a:ext cx="2087600" cy="7674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grpSp>
        <p:nvGrpSpPr>
          <p:cNvPr id="76" name="Google Shape;76;p16"/>
          <p:cNvGrpSpPr/>
          <p:nvPr/>
        </p:nvGrpSpPr>
        <p:grpSpPr>
          <a:xfrm rot="-423919">
            <a:off x="509960" y="1139497"/>
            <a:ext cx="1525589" cy="1822788"/>
            <a:chOff x="5717575" y="252275"/>
            <a:chExt cx="1144200" cy="1367100"/>
          </a:xfrm>
        </p:grpSpPr>
        <p:sp>
          <p:nvSpPr>
            <p:cNvPr id="77" name="Google Shape;77;p16"/>
            <p:cNvSpPr/>
            <p:nvPr/>
          </p:nvSpPr>
          <p:spPr>
            <a:xfrm>
              <a:off x="5717575" y="25227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78" name="Google Shape;78;p16" title="shutterstock_2304424071.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786750" y="307850"/>
              <a:ext cx="1005839" cy="1014983"/>
            </a:xfrm>
            <a:prstGeom prst="rect">
              <a:avLst/>
            </a:prstGeom>
            <a:noFill/>
            <a:ln>
              <a:noFill/>
            </a:ln>
          </p:spPr>
        </p:pic>
      </p:grpSp>
      <p:grpSp>
        <p:nvGrpSpPr>
          <p:cNvPr id="79" name="Google Shape;79;p16"/>
          <p:cNvGrpSpPr/>
          <p:nvPr/>
        </p:nvGrpSpPr>
        <p:grpSpPr>
          <a:xfrm rot="249105">
            <a:off x="2418187" y="272117"/>
            <a:ext cx="1525637" cy="1822844"/>
            <a:chOff x="7329525" y="637050"/>
            <a:chExt cx="1144200" cy="1367100"/>
          </a:xfrm>
        </p:grpSpPr>
        <p:sp>
          <p:nvSpPr>
            <p:cNvPr id="80" name="Google Shape;80;p16"/>
            <p:cNvSpPr/>
            <p:nvPr/>
          </p:nvSpPr>
          <p:spPr>
            <a:xfrm>
              <a:off x="7329525" y="637050"/>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81" name="Google Shape;81;p16" title="in-the-gym-2024-09-12-15-20-03-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399114" y="692663"/>
              <a:ext cx="1005900" cy="1014900"/>
            </a:xfrm>
            <a:prstGeom prst="rect">
              <a:avLst/>
            </a:prstGeom>
            <a:noFill/>
            <a:ln>
              <a:noFill/>
            </a:ln>
          </p:spPr>
        </p:pic>
      </p:grpSp>
      <p:grpSp>
        <p:nvGrpSpPr>
          <p:cNvPr id="82" name="Google Shape;82;p16"/>
          <p:cNvGrpSpPr/>
          <p:nvPr/>
        </p:nvGrpSpPr>
        <p:grpSpPr>
          <a:xfrm rot="325670">
            <a:off x="781152" y="2855068"/>
            <a:ext cx="1525728" cy="1822953"/>
            <a:chOff x="8405025" y="2715175"/>
            <a:chExt cx="1144200" cy="1367100"/>
          </a:xfrm>
        </p:grpSpPr>
        <p:sp>
          <p:nvSpPr>
            <p:cNvPr id="83" name="Google Shape;83;p16"/>
            <p:cNvSpPr/>
            <p:nvPr/>
          </p:nvSpPr>
          <p:spPr>
            <a:xfrm>
              <a:off x="8405025" y="271517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84" name="Google Shape;84;p16" title="Shutterstock_1703997163 (1).jp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8474407" y="2770800"/>
              <a:ext cx="1005900" cy="1014900"/>
            </a:xfrm>
            <a:prstGeom prst="rect">
              <a:avLst/>
            </a:prstGeom>
            <a:noFill/>
            <a:ln>
              <a:noFill/>
            </a:ln>
          </p:spPr>
        </p:pic>
      </p:grpSp>
      <p:grpSp>
        <p:nvGrpSpPr>
          <p:cNvPr id="85" name="Google Shape;85;p16"/>
          <p:cNvGrpSpPr/>
          <p:nvPr/>
        </p:nvGrpSpPr>
        <p:grpSpPr>
          <a:xfrm rot="-124123">
            <a:off x="2449721" y="2174757"/>
            <a:ext cx="1525679" cy="1822895"/>
            <a:chOff x="8735388" y="2114125"/>
            <a:chExt cx="1144200" cy="1367100"/>
          </a:xfrm>
        </p:grpSpPr>
        <p:sp>
          <p:nvSpPr>
            <p:cNvPr id="86" name="Google Shape;86;p16"/>
            <p:cNvSpPr/>
            <p:nvPr/>
          </p:nvSpPr>
          <p:spPr>
            <a:xfrm>
              <a:off x="8735388" y="211412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87" name="Google Shape;87;p16" title="shutterstock_2292845043.jp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rot="17">
              <a:off x="8806906" y="2169703"/>
              <a:ext cx="1005839" cy="1014983"/>
            </a:xfrm>
            <a:prstGeom prst="rect">
              <a:avLst/>
            </a:prstGeom>
            <a:noFill/>
            <a:ln>
              <a:noFill/>
            </a:ln>
          </p:spPr>
        </p:pic>
      </p:grpSp>
      <p:grpSp>
        <p:nvGrpSpPr>
          <p:cNvPr id="88" name="Google Shape;88;p16"/>
          <p:cNvGrpSpPr/>
          <p:nvPr/>
        </p:nvGrpSpPr>
        <p:grpSpPr>
          <a:xfrm rot="-212929">
            <a:off x="376557" y="4687997"/>
            <a:ext cx="1525627" cy="1822832"/>
            <a:chOff x="8785838" y="2907225"/>
            <a:chExt cx="1144200" cy="1367100"/>
          </a:xfrm>
        </p:grpSpPr>
        <p:sp>
          <p:nvSpPr>
            <p:cNvPr id="89" name="Google Shape;89;p16"/>
            <p:cNvSpPr/>
            <p:nvPr/>
          </p:nvSpPr>
          <p:spPr>
            <a:xfrm>
              <a:off x="8785838" y="290722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90" name="Google Shape;90;p16" title="shutterstock_1392373139.jpg"/>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8856164" y="2962813"/>
              <a:ext cx="1005839" cy="1014984"/>
            </a:xfrm>
            <a:prstGeom prst="rect">
              <a:avLst/>
            </a:prstGeom>
            <a:noFill/>
            <a:ln>
              <a:noFill/>
            </a:ln>
          </p:spPr>
        </p:pic>
      </p:grpSp>
      <p:grpSp>
        <p:nvGrpSpPr>
          <p:cNvPr id="91" name="Google Shape;91;p16"/>
          <p:cNvGrpSpPr/>
          <p:nvPr/>
        </p:nvGrpSpPr>
        <p:grpSpPr>
          <a:xfrm rot="491599">
            <a:off x="2360257" y="4115132"/>
            <a:ext cx="1525457" cy="1822629"/>
            <a:chOff x="6237688" y="3879450"/>
            <a:chExt cx="1144200" cy="1367100"/>
          </a:xfrm>
        </p:grpSpPr>
        <p:sp>
          <p:nvSpPr>
            <p:cNvPr id="92" name="Google Shape;92;p16"/>
            <p:cNvSpPr/>
            <p:nvPr/>
          </p:nvSpPr>
          <p:spPr>
            <a:xfrm>
              <a:off x="6237688" y="3879450"/>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93" name="Google Shape;93;p16" title="TELUS_Wellbeing_Lifestyle_Joggers_1920x1083 (1).jpg"/>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6307514" y="3934375"/>
              <a:ext cx="1005840" cy="1014985"/>
            </a:xfrm>
            <a:prstGeom prst="rect">
              <a:avLst/>
            </a:prstGeom>
            <a:noFill/>
            <a:ln>
              <a:noFill/>
            </a:ln>
          </p:spPr>
        </p:pic>
      </p:grpSp>
      <p:pic>
        <p:nvPicPr>
          <p:cNvPr id="94" name="Google Shape;94;p16" title="ChinaDoll_FullerBranch_Sideview_BH_LR_RGB_0.jpg"/>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rot="3635607">
            <a:off x="1328027" y="-2018072"/>
            <a:ext cx="2923551" cy="3153744"/>
          </a:xfrm>
          <a:prstGeom prst="rect">
            <a:avLst/>
          </a:prstGeom>
          <a:noFill/>
          <a:ln>
            <a:noFill/>
          </a:ln>
        </p:spPr>
      </p:pic>
      <p:sp>
        <p:nvSpPr>
          <p:cNvPr id="95" name="Google Shape;95;p16"/>
          <p:cNvSpPr/>
          <p:nvPr/>
        </p:nvSpPr>
        <p:spPr>
          <a:xfrm>
            <a:off x="-2010167" y="-2363787"/>
            <a:ext cx="6423600" cy="23528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96" name="Google Shape;96;p16"/>
          <p:cNvSpPr/>
          <p:nvPr/>
        </p:nvSpPr>
        <p:spPr>
          <a:xfrm>
            <a:off x="-1172133" y="6857867"/>
            <a:ext cx="56572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97" name="Google Shape;97;p16"/>
          <p:cNvPicPr preferRelativeResize="0"/>
          <p:nvPr/>
        </p:nvPicPr>
        <p:blipFill>
          <a:blip r:embed="rId10">
            <a:alphaModFix/>
          </a:blip>
          <a:stretch>
            <a:fillRect/>
          </a:stretch>
        </p:blipFill>
        <p:spPr>
          <a:xfrm>
            <a:off x="8870733" y="288334"/>
            <a:ext cx="3055300" cy="575833"/>
          </a:xfrm>
          <a:prstGeom prst="rect">
            <a:avLst/>
          </a:prstGeom>
          <a:noFill/>
          <a:ln>
            <a:noFill/>
          </a:ln>
        </p:spPr>
      </p:pic>
    </p:spTree>
    <p:extLst>
      <p:ext uri="{BB962C8B-B14F-4D97-AF65-F5344CB8AC3E}">
        <p14:creationId xmlns:p14="http://schemas.microsoft.com/office/powerpoint/2010/main" val="16426981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no subtitle)">
  <p:cSld name="Title slide (no subtitle)">
    <p:spTree>
      <p:nvGrpSpPr>
        <p:cNvPr id="1" name="Shape 98"/>
        <p:cNvGrpSpPr/>
        <p:nvPr/>
      </p:nvGrpSpPr>
      <p:grpSpPr>
        <a:xfrm>
          <a:off x="0" y="0"/>
          <a:ext cx="0" cy="0"/>
          <a:chOff x="0" y="0"/>
          <a:chExt cx="0" cy="0"/>
        </a:xfrm>
      </p:grpSpPr>
      <p:sp>
        <p:nvSpPr>
          <p:cNvPr id="99" name="Google Shape;99;p17"/>
          <p:cNvSpPr txBox="1">
            <a:spLocks noGrp="1"/>
          </p:cNvSpPr>
          <p:nvPr>
            <p:ph type="subTitle" idx="1"/>
          </p:nvPr>
        </p:nvSpPr>
        <p:spPr>
          <a:xfrm>
            <a:off x="6475599" y="5316400"/>
            <a:ext cx="5044000" cy="471600"/>
          </a:xfrm>
          <a:prstGeom prst="rect">
            <a:avLst/>
          </a:prstGeom>
        </p:spPr>
        <p:txBody>
          <a:bodyPr spcFirstLastPara="1" wrap="square" lIns="68575" tIns="34275" rIns="68575" bIns="34275" anchor="t" anchorCtr="0">
            <a:normAutofit/>
          </a:bodyPr>
          <a:lstStyle>
            <a:lvl1pPr lvl="0" algn="r">
              <a:spcBef>
                <a:spcPts val="1067"/>
              </a:spcBef>
              <a:spcAft>
                <a:spcPts val="0"/>
              </a:spcAft>
              <a:buClr>
                <a:srgbClr val="2C2E30"/>
              </a:buClr>
              <a:buSzPts val="1300"/>
              <a:buFont typeface="Helvetica Neue Light"/>
              <a:buNone/>
              <a:defRPr sz="1733">
                <a:solidFill>
                  <a:srgbClr val="2C2E30"/>
                </a:solidFill>
                <a:latin typeface="Helvetica Neue Light"/>
                <a:ea typeface="Helvetica Neue Light"/>
                <a:cs typeface="Helvetica Neue Light"/>
                <a:sym typeface="Helvetica Neue Light"/>
              </a:defRPr>
            </a:lvl1pPr>
            <a:lvl2pPr lvl="1">
              <a:spcBef>
                <a:spcPts val="533"/>
              </a:spcBef>
              <a:spcAft>
                <a:spcPts val="0"/>
              </a:spcAft>
              <a:buSzPts val="1800"/>
              <a:buNone/>
              <a:defRPr/>
            </a:lvl2pPr>
            <a:lvl3pPr lvl="2">
              <a:spcBef>
                <a:spcPts val="533"/>
              </a:spcBef>
              <a:spcAft>
                <a:spcPts val="0"/>
              </a:spcAft>
              <a:buSzPts val="1500"/>
              <a:buNone/>
              <a:defRPr/>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100" name="Google Shape;100;p17"/>
          <p:cNvSpPr txBox="1">
            <a:spLocks noGrp="1"/>
          </p:cNvSpPr>
          <p:nvPr>
            <p:ph type="title"/>
          </p:nvPr>
        </p:nvSpPr>
        <p:spPr>
          <a:xfrm>
            <a:off x="4597700" y="3181567"/>
            <a:ext cx="6953600" cy="17808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17"/>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rgbClr val="49166D"/>
                </a:solidFill>
                <a:latin typeface="Helvetica Neue"/>
                <a:ea typeface="Helvetica Neue"/>
                <a:cs typeface="Helvetica Neue"/>
                <a:sym typeface="Helvetica Neue"/>
              </a:rPr>
              <a:t>People &amp; Culture</a:t>
            </a:r>
            <a:endParaRPr sz="1067" b="0" i="0" u="none" strike="noStrike" cap="none">
              <a:solidFill>
                <a:srgbClr val="4916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49166D"/>
              </a:solidFill>
              <a:latin typeface="Helvetica Neue"/>
              <a:ea typeface="Helvetica Neue"/>
              <a:cs typeface="Helvetica Neue"/>
              <a:sym typeface="Helvetica Neue"/>
            </a:endParaRPr>
          </a:p>
        </p:txBody>
      </p:sp>
      <p:sp>
        <p:nvSpPr>
          <p:cNvPr id="102" name="Google Shape;102;p17"/>
          <p:cNvSpPr/>
          <p:nvPr/>
        </p:nvSpPr>
        <p:spPr>
          <a:xfrm>
            <a:off x="-4407" y="16075"/>
            <a:ext cx="4774000" cy="6842000"/>
          </a:xfrm>
          <a:prstGeom prst="rect">
            <a:avLst/>
          </a:prstGeom>
          <a:solidFill>
            <a:srgbClr val="FFFFFF"/>
          </a:solidFill>
          <a:ln>
            <a:noFill/>
          </a:ln>
        </p:spPr>
        <p:txBody>
          <a:bodyPr spcFirstLastPara="1" wrap="square" lIns="91433" tIns="91433" rIns="91433" bIns="91433" anchor="ctr" anchorCtr="0">
            <a:noAutofit/>
          </a:bodyPr>
          <a:lstStyle/>
          <a:p>
            <a:pPr marL="0" lvl="0" indent="0" algn="ctr" rtl="0">
              <a:spcBef>
                <a:spcPts val="0"/>
              </a:spcBef>
              <a:spcAft>
                <a:spcPts val="0"/>
              </a:spcAft>
              <a:buNone/>
            </a:pPr>
            <a:endParaRPr sz="1467">
              <a:latin typeface="Calibri"/>
              <a:ea typeface="Calibri"/>
              <a:cs typeface="Calibri"/>
              <a:sym typeface="Calibri"/>
            </a:endParaRPr>
          </a:p>
        </p:txBody>
      </p:sp>
      <p:pic>
        <p:nvPicPr>
          <p:cNvPr id="103" name="Google Shape;103;p17" title="ChinaDoll_FullerBranch_Sideview_BH_LR_RGB_0.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9674107">
            <a:off x="-1450943" y="-1864148"/>
            <a:ext cx="3806019" cy="4105725"/>
          </a:xfrm>
          <a:prstGeom prst="rect">
            <a:avLst/>
          </a:prstGeom>
          <a:noFill/>
          <a:ln>
            <a:noFill/>
          </a:ln>
        </p:spPr>
      </p:pic>
      <p:sp>
        <p:nvSpPr>
          <p:cNvPr id="104" name="Google Shape;104;p17"/>
          <p:cNvSpPr/>
          <p:nvPr/>
        </p:nvSpPr>
        <p:spPr>
          <a:xfrm>
            <a:off x="-2091739" y="-386133"/>
            <a:ext cx="2087600" cy="7674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grpSp>
        <p:nvGrpSpPr>
          <p:cNvPr id="105" name="Google Shape;105;p17"/>
          <p:cNvGrpSpPr/>
          <p:nvPr/>
        </p:nvGrpSpPr>
        <p:grpSpPr>
          <a:xfrm rot="-423919">
            <a:off x="509960" y="1139497"/>
            <a:ext cx="1525589" cy="1822788"/>
            <a:chOff x="5717575" y="252275"/>
            <a:chExt cx="1144200" cy="1367100"/>
          </a:xfrm>
        </p:grpSpPr>
        <p:sp>
          <p:nvSpPr>
            <p:cNvPr id="106" name="Google Shape;106;p17"/>
            <p:cNvSpPr/>
            <p:nvPr/>
          </p:nvSpPr>
          <p:spPr>
            <a:xfrm>
              <a:off x="5717575" y="25227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07" name="Google Shape;107;p17" title="shutterstock_2304424071.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786750" y="307850"/>
              <a:ext cx="1005839" cy="1014983"/>
            </a:xfrm>
            <a:prstGeom prst="rect">
              <a:avLst/>
            </a:prstGeom>
            <a:noFill/>
            <a:ln>
              <a:noFill/>
            </a:ln>
          </p:spPr>
        </p:pic>
      </p:grpSp>
      <p:grpSp>
        <p:nvGrpSpPr>
          <p:cNvPr id="108" name="Google Shape;108;p17"/>
          <p:cNvGrpSpPr/>
          <p:nvPr/>
        </p:nvGrpSpPr>
        <p:grpSpPr>
          <a:xfrm rot="249105">
            <a:off x="2418187" y="272117"/>
            <a:ext cx="1525637" cy="1822844"/>
            <a:chOff x="7329525" y="637050"/>
            <a:chExt cx="1144200" cy="1367100"/>
          </a:xfrm>
        </p:grpSpPr>
        <p:sp>
          <p:nvSpPr>
            <p:cNvPr id="109" name="Google Shape;109;p17"/>
            <p:cNvSpPr/>
            <p:nvPr/>
          </p:nvSpPr>
          <p:spPr>
            <a:xfrm>
              <a:off x="7329525" y="637050"/>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10" name="Google Shape;110;p17" title="in-the-gym-2024-09-12-15-20-03-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399114" y="692663"/>
              <a:ext cx="1005900" cy="1014900"/>
            </a:xfrm>
            <a:prstGeom prst="rect">
              <a:avLst/>
            </a:prstGeom>
            <a:noFill/>
            <a:ln>
              <a:noFill/>
            </a:ln>
          </p:spPr>
        </p:pic>
      </p:grpSp>
      <p:grpSp>
        <p:nvGrpSpPr>
          <p:cNvPr id="111" name="Google Shape;111;p17"/>
          <p:cNvGrpSpPr/>
          <p:nvPr/>
        </p:nvGrpSpPr>
        <p:grpSpPr>
          <a:xfrm rot="325670">
            <a:off x="781152" y="2855068"/>
            <a:ext cx="1525728" cy="1822953"/>
            <a:chOff x="8405025" y="2715175"/>
            <a:chExt cx="1144200" cy="1367100"/>
          </a:xfrm>
        </p:grpSpPr>
        <p:sp>
          <p:nvSpPr>
            <p:cNvPr id="112" name="Google Shape;112;p17"/>
            <p:cNvSpPr/>
            <p:nvPr/>
          </p:nvSpPr>
          <p:spPr>
            <a:xfrm>
              <a:off x="8405025" y="271517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13" name="Google Shape;113;p17" title="Shutterstock_1703997163 (1).jp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8474407" y="2770800"/>
              <a:ext cx="1005900" cy="1014900"/>
            </a:xfrm>
            <a:prstGeom prst="rect">
              <a:avLst/>
            </a:prstGeom>
            <a:noFill/>
            <a:ln>
              <a:noFill/>
            </a:ln>
          </p:spPr>
        </p:pic>
      </p:grpSp>
      <p:grpSp>
        <p:nvGrpSpPr>
          <p:cNvPr id="114" name="Google Shape;114;p17"/>
          <p:cNvGrpSpPr/>
          <p:nvPr/>
        </p:nvGrpSpPr>
        <p:grpSpPr>
          <a:xfrm rot="-124123">
            <a:off x="2449721" y="2174757"/>
            <a:ext cx="1525679" cy="1822895"/>
            <a:chOff x="8735388" y="2114125"/>
            <a:chExt cx="1144200" cy="1367100"/>
          </a:xfrm>
        </p:grpSpPr>
        <p:sp>
          <p:nvSpPr>
            <p:cNvPr id="115" name="Google Shape;115;p17"/>
            <p:cNvSpPr/>
            <p:nvPr/>
          </p:nvSpPr>
          <p:spPr>
            <a:xfrm>
              <a:off x="8735388" y="211412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16" name="Google Shape;116;p17" title="shutterstock_2292845043.jp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rot="17">
              <a:off x="8806906" y="2169703"/>
              <a:ext cx="1005839" cy="1014983"/>
            </a:xfrm>
            <a:prstGeom prst="rect">
              <a:avLst/>
            </a:prstGeom>
            <a:noFill/>
            <a:ln>
              <a:noFill/>
            </a:ln>
          </p:spPr>
        </p:pic>
      </p:grpSp>
      <p:grpSp>
        <p:nvGrpSpPr>
          <p:cNvPr id="117" name="Google Shape;117;p17"/>
          <p:cNvGrpSpPr/>
          <p:nvPr/>
        </p:nvGrpSpPr>
        <p:grpSpPr>
          <a:xfrm rot="-212929">
            <a:off x="376557" y="4687997"/>
            <a:ext cx="1525627" cy="1822832"/>
            <a:chOff x="8785838" y="2907225"/>
            <a:chExt cx="1144200" cy="1367100"/>
          </a:xfrm>
        </p:grpSpPr>
        <p:sp>
          <p:nvSpPr>
            <p:cNvPr id="118" name="Google Shape;118;p17"/>
            <p:cNvSpPr/>
            <p:nvPr/>
          </p:nvSpPr>
          <p:spPr>
            <a:xfrm>
              <a:off x="8785838" y="290722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19" name="Google Shape;119;p17" title="shutterstock_1392373139.jpg"/>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8856164" y="2962813"/>
              <a:ext cx="1005839" cy="1014984"/>
            </a:xfrm>
            <a:prstGeom prst="rect">
              <a:avLst/>
            </a:prstGeom>
            <a:noFill/>
            <a:ln>
              <a:noFill/>
            </a:ln>
          </p:spPr>
        </p:pic>
      </p:grpSp>
      <p:grpSp>
        <p:nvGrpSpPr>
          <p:cNvPr id="120" name="Google Shape;120;p17"/>
          <p:cNvGrpSpPr/>
          <p:nvPr/>
        </p:nvGrpSpPr>
        <p:grpSpPr>
          <a:xfrm rot="491599">
            <a:off x="2360257" y="4115132"/>
            <a:ext cx="1525457" cy="1822629"/>
            <a:chOff x="6237688" y="3879450"/>
            <a:chExt cx="1144200" cy="1367100"/>
          </a:xfrm>
        </p:grpSpPr>
        <p:sp>
          <p:nvSpPr>
            <p:cNvPr id="121" name="Google Shape;121;p17"/>
            <p:cNvSpPr/>
            <p:nvPr/>
          </p:nvSpPr>
          <p:spPr>
            <a:xfrm>
              <a:off x="6237688" y="3879450"/>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22" name="Google Shape;122;p17" title="TELUS_Wellbeing_Lifestyle_Joggers_1920x1083 (1).jpg"/>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6307514" y="3934375"/>
              <a:ext cx="1005840" cy="1014985"/>
            </a:xfrm>
            <a:prstGeom prst="rect">
              <a:avLst/>
            </a:prstGeom>
            <a:noFill/>
            <a:ln>
              <a:noFill/>
            </a:ln>
          </p:spPr>
        </p:pic>
      </p:grpSp>
      <p:pic>
        <p:nvPicPr>
          <p:cNvPr id="123" name="Google Shape;123;p17" title="ChinaDoll_FullerBranch_Sideview_BH_LR_RGB_0.jpg"/>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rot="3635607">
            <a:off x="1328027" y="-2018072"/>
            <a:ext cx="2923551" cy="3153744"/>
          </a:xfrm>
          <a:prstGeom prst="rect">
            <a:avLst/>
          </a:prstGeom>
          <a:noFill/>
          <a:ln>
            <a:noFill/>
          </a:ln>
        </p:spPr>
      </p:pic>
      <p:sp>
        <p:nvSpPr>
          <p:cNvPr id="124" name="Google Shape;124;p17"/>
          <p:cNvSpPr/>
          <p:nvPr/>
        </p:nvSpPr>
        <p:spPr>
          <a:xfrm>
            <a:off x="-2010167" y="-2363787"/>
            <a:ext cx="6423600" cy="23528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25" name="Google Shape;125;p17"/>
          <p:cNvSpPr/>
          <p:nvPr/>
        </p:nvSpPr>
        <p:spPr>
          <a:xfrm>
            <a:off x="-1172133" y="6857867"/>
            <a:ext cx="56572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26" name="Google Shape;126;p17"/>
          <p:cNvPicPr preferRelativeResize="0"/>
          <p:nvPr/>
        </p:nvPicPr>
        <p:blipFill>
          <a:blip r:embed="rId10">
            <a:alphaModFix/>
          </a:blip>
          <a:stretch>
            <a:fillRect/>
          </a:stretch>
        </p:blipFill>
        <p:spPr>
          <a:xfrm>
            <a:off x="8870733" y="288334"/>
            <a:ext cx="3055300" cy="575833"/>
          </a:xfrm>
          <a:prstGeom prst="rect">
            <a:avLst/>
          </a:prstGeom>
          <a:noFill/>
          <a:ln>
            <a:noFill/>
          </a:ln>
        </p:spPr>
      </p:pic>
    </p:spTree>
    <p:extLst>
      <p:ext uri="{BB962C8B-B14F-4D97-AF65-F5344CB8AC3E}">
        <p14:creationId xmlns:p14="http://schemas.microsoft.com/office/powerpoint/2010/main" val="36472025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Divider slide 1" type="title">
  <p:cSld name="Divider slide 1">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grpSp>
        <p:nvGrpSpPr>
          <p:cNvPr id="129" name="Google Shape;129;p18"/>
          <p:cNvGrpSpPr/>
          <p:nvPr/>
        </p:nvGrpSpPr>
        <p:grpSpPr>
          <a:xfrm rot="-118108">
            <a:off x="-333318" y="782297"/>
            <a:ext cx="4197115" cy="4812255"/>
            <a:chOff x="8405025" y="2715175"/>
            <a:chExt cx="1144200" cy="1367100"/>
          </a:xfrm>
        </p:grpSpPr>
        <p:sp>
          <p:nvSpPr>
            <p:cNvPr id="130" name="Google Shape;130;p18"/>
            <p:cNvSpPr/>
            <p:nvPr/>
          </p:nvSpPr>
          <p:spPr>
            <a:xfrm>
              <a:off x="8405025" y="271517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31" name="Google Shape;131;p18" title="Shutterstock_1703997163 (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8474407" y="2770800"/>
              <a:ext cx="1005900" cy="1014900"/>
            </a:xfrm>
            <a:prstGeom prst="rect">
              <a:avLst/>
            </a:prstGeom>
            <a:noFill/>
            <a:ln>
              <a:noFill/>
            </a:ln>
          </p:spPr>
        </p:pic>
      </p:grpSp>
      <p:pic>
        <p:nvPicPr>
          <p:cNvPr id="132" name="Google Shape;132;p18"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1" y="4207500"/>
            <a:ext cx="5718268" cy="3472333"/>
          </a:xfrm>
          <a:prstGeom prst="rect">
            <a:avLst/>
          </a:prstGeom>
          <a:noFill/>
          <a:ln>
            <a:noFill/>
          </a:ln>
        </p:spPr>
      </p:pic>
      <p:pic>
        <p:nvPicPr>
          <p:cNvPr id="133" name="Google Shape;133;p18"/>
          <p:cNvPicPr preferRelativeResize="0"/>
          <p:nvPr/>
        </p:nvPicPr>
        <p:blipFill>
          <a:blip r:embed="rId4">
            <a:alphaModFix/>
          </a:blip>
          <a:stretch>
            <a:fillRect/>
          </a:stretch>
        </p:blipFill>
        <p:spPr>
          <a:xfrm>
            <a:off x="9470100" y="329367"/>
            <a:ext cx="2326800" cy="438533"/>
          </a:xfrm>
          <a:prstGeom prst="rect">
            <a:avLst/>
          </a:prstGeom>
          <a:noFill/>
          <a:ln>
            <a:noFill/>
          </a:ln>
        </p:spPr>
      </p:pic>
      <p:sp>
        <p:nvSpPr>
          <p:cNvPr id="134" name="Google Shape;134;p18"/>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35" name="Google Shape;135;p18"/>
          <p:cNvPicPr preferRelativeResize="0"/>
          <p:nvPr/>
        </p:nvPicPr>
        <p:blipFill>
          <a:blip r:embed="rId4">
            <a:alphaModFix/>
          </a:blip>
          <a:stretch>
            <a:fillRect/>
          </a:stretch>
        </p:blipFill>
        <p:spPr>
          <a:xfrm>
            <a:off x="8870733" y="288334"/>
            <a:ext cx="3055300" cy="575833"/>
          </a:xfrm>
          <a:prstGeom prst="rect">
            <a:avLst/>
          </a:prstGeom>
          <a:noFill/>
          <a:ln>
            <a:noFill/>
          </a:ln>
        </p:spPr>
      </p:pic>
      <p:sp>
        <p:nvSpPr>
          <p:cNvPr id="136" name="Google Shape;136;p18"/>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37" name="Google Shape;137;p18"/>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38" name="Google Shape;138;p18"/>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139" name="Google Shape;139;p18"/>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9534291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142" name="Google Shape;142;p19"/>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143" name="Google Shape;143;p19"/>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144" name="Google Shape;144;p19"/>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45" name="Google Shape;145;p19"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26565" cy="3472333"/>
          </a:xfrm>
          <a:prstGeom prst="rect">
            <a:avLst/>
          </a:prstGeom>
          <a:noFill/>
          <a:ln>
            <a:noFill/>
          </a:ln>
        </p:spPr>
      </p:pic>
      <p:sp>
        <p:nvSpPr>
          <p:cNvPr id="146" name="Google Shape;146;p19"/>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47" name="Google Shape;147;p19" title="shutterstock_1422225446.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7" flipH="1">
            <a:off x="-85142" y="984095"/>
            <a:ext cx="3679751" cy="3562143"/>
          </a:xfrm>
          <a:prstGeom prst="rect">
            <a:avLst/>
          </a:prstGeom>
          <a:noFill/>
          <a:ln>
            <a:noFill/>
          </a:ln>
        </p:spPr>
      </p:pic>
      <p:sp>
        <p:nvSpPr>
          <p:cNvPr id="148" name="Google Shape;148;p19"/>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49" name="Google Shape;149;p19"/>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50" name="Google Shape;150;p19"/>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151" name="Google Shape;151;p19"/>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807208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52"/>
        <p:cNvGrpSpPr/>
        <p:nvPr/>
      </p:nvGrpSpPr>
      <p:grpSpPr>
        <a:xfrm>
          <a:off x="0" y="0"/>
          <a:ext cx="0" cy="0"/>
          <a:chOff x="0" y="0"/>
          <a:chExt cx="0" cy="0"/>
        </a:xfrm>
      </p:grpSpPr>
      <p:sp>
        <p:nvSpPr>
          <p:cNvPr id="153" name="Google Shape;153;p20"/>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154" name="Google Shape;154;p20"/>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155" name="Google Shape;155;p20"/>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156" name="Google Shape;156;p20"/>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57" name="Google Shape;157;p20"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12433" cy="3472333"/>
          </a:xfrm>
          <a:prstGeom prst="rect">
            <a:avLst/>
          </a:prstGeom>
          <a:noFill/>
          <a:ln>
            <a:noFill/>
          </a:ln>
        </p:spPr>
      </p:pic>
      <p:sp>
        <p:nvSpPr>
          <p:cNvPr id="158" name="Google Shape;158;p20"/>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59" name="Google Shape;159;p20"/>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60" name="Google Shape;160;p20" title="shutterstock_1517174678.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5981">
            <a:off x="-81020" y="980141"/>
            <a:ext cx="3675672" cy="3557855"/>
          </a:xfrm>
          <a:prstGeom prst="rect">
            <a:avLst/>
          </a:prstGeom>
          <a:noFill/>
          <a:ln>
            <a:noFill/>
          </a:ln>
        </p:spPr>
      </p:pic>
      <p:sp>
        <p:nvSpPr>
          <p:cNvPr id="161" name="Google Shape;161;p20"/>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62" name="Google Shape;162;p20"/>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163" name="Google Shape;163;p20"/>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522616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64"/>
        <p:cNvGrpSpPr/>
        <p:nvPr/>
      </p:nvGrpSpPr>
      <p:grpSpPr>
        <a:xfrm>
          <a:off x="0" y="0"/>
          <a:ext cx="0" cy="0"/>
          <a:chOff x="0" y="0"/>
          <a:chExt cx="0" cy="0"/>
        </a:xfrm>
      </p:grpSpPr>
      <p:sp>
        <p:nvSpPr>
          <p:cNvPr id="165" name="Google Shape;165;p21"/>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166" name="Google Shape;166;p21"/>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167" name="Google Shape;167;p21"/>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168" name="Google Shape;168;p21"/>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69" name="Google Shape;169;p21"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1" y="4207500"/>
            <a:ext cx="5619501" cy="3472333"/>
          </a:xfrm>
          <a:prstGeom prst="rect">
            <a:avLst/>
          </a:prstGeom>
          <a:noFill/>
          <a:ln>
            <a:noFill/>
          </a:ln>
        </p:spPr>
      </p:pic>
      <p:pic>
        <p:nvPicPr>
          <p:cNvPr id="170" name="Google Shape;170;p21" title="shutterstock_1771109969 (1).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5980" flipH="1">
            <a:off x="-92471" y="979747"/>
            <a:ext cx="3687073" cy="3560605"/>
          </a:xfrm>
          <a:prstGeom prst="rect">
            <a:avLst/>
          </a:prstGeom>
          <a:noFill/>
          <a:ln>
            <a:noFill/>
          </a:ln>
        </p:spPr>
      </p:pic>
      <p:sp>
        <p:nvSpPr>
          <p:cNvPr id="171" name="Google Shape;171;p21"/>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72" name="Google Shape;172;p21"/>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73" name="Google Shape;173;p21"/>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74" name="Google Shape;174;p21"/>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175" name="Google Shape;175;p21"/>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1324735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178" name="Google Shape;178;p22"/>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179" name="Google Shape;179;p22"/>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180" name="Google Shape;180;p22"/>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81" name="Google Shape;181;p22"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7" y="4207500"/>
            <a:ext cx="5647731" cy="3472333"/>
          </a:xfrm>
          <a:prstGeom prst="rect">
            <a:avLst/>
          </a:prstGeom>
          <a:noFill/>
          <a:ln>
            <a:noFill/>
          </a:ln>
        </p:spPr>
      </p:pic>
      <p:pic>
        <p:nvPicPr>
          <p:cNvPr id="182" name="Google Shape;182;p22" title="shutterstock_1621505026.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5986">
            <a:off x="-72468" y="988127"/>
            <a:ext cx="3667331" cy="3545848"/>
          </a:xfrm>
          <a:prstGeom prst="rect">
            <a:avLst/>
          </a:prstGeom>
          <a:noFill/>
          <a:ln>
            <a:noFill/>
          </a:ln>
        </p:spPr>
      </p:pic>
      <p:sp>
        <p:nvSpPr>
          <p:cNvPr id="183" name="Google Shape;183;p22"/>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84" name="Google Shape;184;p22"/>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85" name="Google Shape;185;p22"/>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86" name="Google Shape;186;p22"/>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187" name="Google Shape;187;p22"/>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631369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88"/>
        <p:cNvGrpSpPr/>
        <p:nvPr/>
      </p:nvGrpSpPr>
      <p:grpSpPr>
        <a:xfrm>
          <a:off x="0" y="0"/>
          <a:ext cx="0" cy="0"/>
          <a:chOff x="0" y="0"/>
          <a:chExt cx="0" cy="0"/>
        </a:xfrm>
      </p:grpSpPr>
      <p:sp>
        <p:nvSpPr>
          <p:cNvPr id="189" name="Google Shape;189;p23"/>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190" name="Google Shape;190;p23"/>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191" name="Google Shape;191;p23"/>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192" name="Google Shape;192;p23"/>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193" name="Google Shape;193;p23"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7" y="4207500"/>
            <a:ext cx="5647731" cy="3472333"/>
          </a:xfrm>
          <a:prstGeom prst="rect">
            <a:avLst/>
          </a:prstGeom>
          <a:noFill/>
          <a:ln>
            <a:noFill/>
          </a:ln>
        </p:spPr>
      </p:pic>
      <p:pic>
        <p:nvPicPr>
          <p:cNvPr id="194" name="Google Shape;194;p23" title="shutterstock_388719088.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10" flipH="1">
            <a:off x="-76601" y="997923"/>
            <a:ext cx="3671472" cy="3527523"/>
          </a:xfrm>
          <a:prstGeom prst="rect">
            <a:avLst/>
          </a:prstGeom>
          <a:noFill/>
          <a:ln>
            <a:noFill/>
          </a:ln>
        </p:spPr>
      </p:pic>
      <p:sp>
        <p:nvSpPr>
          <p:cNvPr id="195" name="Google Shape;195;p23"/>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96" name="Google Shape;196;p23"/>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97" name="Google Shape;197;p23"/>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198" name="Google Shape;198;p23"/>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199" name="Google Shape;199;p23"/>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358953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00"/>
        <p:cNvGrpSpPr/>
        <p:nvPr/>
      </p:nvGrpSpPr>
      <p:grpSpPr>
        <a:xfrm>
          <a:off x="0" y="0"/>
          <a:ext cx="0" cy="0"/>
          <a:chOff x="0" y="0"/>
          <a:chExt cx="0" cy="0"/>
        </a:xfrm>
      </p:grpSpPr>
      <p:sp>
        <p:nvSpPr>
          <p:cNvPr id="201" name="Google Shape;201;p24"/>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02" name="Google Shape;202;p24"/>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03" name="Google Shape;203;p24"/>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204" name="Google Shape;204;p24"/>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205" name="Google Shape;205;p24"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61833" cy="3472333"/>
          </a:xfrm>
          <a:prstGeom prst="rect">
            <a:avLst/>
          </a:prstGeom>
          <a:noFill/>
          <a:ln>
            <a:noFill/>
          </a:ln>
        </p:spPr>
      </p:pic>
      <p:pic>
        <p:nvPicPr>
          <p:cNvPr id="206" name="Google Shape;206;p24" title="shutterstock_1316330951.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11" flipH="1">
            <a:off x="-83490" y="998357"/>
            <a:ext cx="3678515" cy="3517524"/>
          </a:xfrm>
          <a:prstGeom prst="rect">
            <a:avLst/>
          </a:prstGeom>
          <a:noFill/>
          <a:ln>
            <a:noFill/>
          </a:ln>
        </p:spPr>
      </p:pic>
      <p:sp>
        <p:nvSpPr>
          <p:cNvPr id="207" name="Google Shape;207;p24"/>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08" name="Google Shape;208;p24"/>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09" name="Google Shape;209;p24"/>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10" name="Google Shape;210;p24"/>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211" name="Google Shape;211;p24"/>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79102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24B4E-814D-F59B-4C5E-2518EB5ABEA0}"/>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3" name="Footer Placeholder 2">
            <a:extLst>
              <a:ext uri="{FF2B5EF4-FFF2-40B4-BE49-F238E27FC236}">
                <a16:creationId xmlns:a16="http://schemas.microsoft.com/office/drawing/2014/main" id="{1C76334C-6375-348E-A479-02A5AB6F2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93267-63B6-2970-3F23-3BAE98744EA1}"/>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1211960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212"/>
        <p:cNvGrpSpPr/>
        <p:nvPr/>
      </p:nvGrpSpPr>
      <p:grpSpPr>
        <a:xfrm>
          <a:off x="0" y="0"/>
          <a:ext cx="0" cy="0"/>
          <a:chOff x="0" y="0"/>
          <a:chExt cx="0" cy="0"/>
        </a:xfrm>
      </p:grpSpPr>
      <p:sp>
        <p:nvSpPr>
          <p:cNvPr id="213" name="Google Shape;213;p25"/>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14" name="Google Shape;214;p25"/>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15" name="Google Shape;215;p25"/>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216" name="Google Shape;216;p25"/>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217" name="Google Shape;217;p25"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0" y="4207500"/>
            <a:ext cx="5732400" cy="3472333"/>
          </a:xfrm>
          <a:prstGeom prst="rect">
            <a:avLst/>
          </a:prstGeom>
          <a:noFill/>
          <a:ln>
            <a:noFill/>
          </a:ln>
        </p:spPr>
      </p:pic>
      <p:pic>
        <p:nvPicPr>
          <p:cNvPr id="218" name="Google Shape;218;p25" title="shutterstock_2172473311.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5987">
            <a:off x="-71424" y="981144"/>
            <a:ext cx="3666184" cy="3533709"/>
          </a:xfrm>
          <a:prstGeom prst="rect">
            <a:avLst/>
          </a:prstGeom>
          <a:noFill/>
          <a:ln>
            <a:noFill/>
          </a:ln>
        </p:spPr>
      </p:pic>
      <p:sp>
        <p:nvSpPr>
          <p:cNvPr id="219" name="Google Shape;219;p25"/>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20" name="Google Shape;220;p25"/>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21" name="Google Shape;221;p25"/>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22" name="Google Shape;222;p25"/>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223" name="Google Shape;223;p25"/>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2008294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9">
  <p:cSld name="Divider slide 9">
    <p:spTree>
      <p:nvGrpSpPr>
        <p:cNvPr id="1" name="Shape 224"/>
        <p:cNvGrpSpPr/>
        <p:nvPr/>
      </p:nvGrpSpPr>
      <p:grpSpPr>
        <a:xfrm>
          <a:off x="0" y="0"/>
          <a:ext cx="0" cy="0"/>
          <a:chOff x="0" y="0"/>
          <a:chExt cx="0" cy="0"/>
        </a:xfrm>
      </p:grpSpPr>
      <p:sp>
        <p:nvSpPr>
          <p:cNvPr id="225" name="Google Shape;225;p26"/>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26" name="Google Shape;226;p26"/>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27" name="Google Shape;227;p26"/>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228" name="Google Shape;228;p26"/>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229" name="Google Shape;229;p26"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8" y="4207500"/>
            <a:ext cx="5605399" cy="3472333"/>
          </a:xfrm>
          <a:prstGeom prst="rect">
            <a:avLst/>
          </a:prstGeom>
          <a:noFill/>
          <a:ln>
            <a:noFill/>
          </a:ln>
        </p:spPr>
      </p:pic>
      <p:pic>
        <p:nvPicPr>
          <p:cNvPr id="230" name="Google Shape;230;p26" title="WellBeing_954380.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5983" flipH="1">
            <a:off x="-72229" y="1022016"/>
            <a:ext cx="3667591" cy="3491568"/>
          </a:xfrm>
          <a:prstGeom prst="rect">
            <a:avLst/>
          </a:prstGeom>
          <a:noFill/>
          <a:ln>
            <a:noFill/>
          </a:ln>
        </p:spPr>
      </p:pic>
      <p:sp>
        <p:nvSpPr>
          <p:cNvPr id="231" name="Google Shape;231;p26"/>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32" name="Google Shape;232;p26"/>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33" name="Google Shape;233;p26"/>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34" name="Google Shape;234;p26"/>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235" name="Google Shape;235;p26"/>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907460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10">
  <p:cSld name="Divider slide 10">
    <p:spTree>
      <p:nvGrpSpPr>
        <p:cNvPr id="1" name="Shape 236"/>
        <p:cNvGrpSpPr/>
        <p:nvPr/>
      </p:nvGrpSpPr>
      <p:grpSpPr>
        <a:xfrm>
          <a:off x="0" y="0"/>
          <a:ext cx="0" cy="0"/>
          <a:chOff x="0" y="0"/>
          <a:chExt cx="0" cy="0"/>
        </a:xfrm>
      </p:grpSpPr>
      <p:sp>
        <p:nvSpPr>
          <p:cNvPr id="237" name="Google Shape;237;p27"/>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38" name="Google Shape;238;p27"/>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39" name="Google Shape;239;p27"/>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240" name="Google Shape;240;p27"/>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241" name="Google Shape;241;p27"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8" y="4207500"/>
            <a:ext cx="5598331" cy="3472333"/>
          </a:xfrm>
          <a:prstGeom prst="rect">
            <a:avLst/>
          </a:prstGeom>
          <a:noFill/>
          <a:ln>
            <a:noFill/>
          </a:ln>
        </p:spPr>
      </p:pic>
      <p:pic>
        <p:nvPicPr>
          <p:cNvPr id="242" name="Google Shape;242;p27" title="home-workout-active-mature-man-doing-side-lunges-2023-11-27-05-07-53-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9">
            <a:off x="-67305" y="990055"/>
            <a:ext cx="3662181" cy="3518357"/>
          </a:xfrm>
          <a:prstGeom prst="rect">
            <a:avLst/>
          </a:prstGeom>
          <a:noFill/>
          <a:ln>
            <a:noFill/>
          </a:ln>
        </p:spPr>
      </p:pic>
      <p:sp>
        <p:nvSpPr>
          <p:cNvPr id="243" name="Google Shape;243;p27"/>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44" name="Google Shape;244;p27"/>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45" name="Google Shape;245;p27"/>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46" name="Google Shape;246;p27"/>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247" name="Google Shape;247;p27"/>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670936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11">
  <p:cSld name="Divider slide 11">
    <p:spTree>
      <p:nvGrpSpPr>
        <p:cNvPr id="1" name="Shape 248"/>
        <p:cNvGrpSpPr/>
        <p:nvPr/>
      </p:nvGrpSpPr>
      <p:grpSpPr>
        <a:xfrm>
          <a:off x="0" y="0"/>
          <a:ext cx="0" cy="0"/>
          <a:chOff x="0" y="0"/>
          <a:chExt cx="0" cy="0"/>
        </a:xfrm>
      </p:grpSpPr>
      <p:sp>
        <p:nvSpPr>
          <p:cNvPr id="249" name="Google Shape;249;p28"/>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50" name="Google Shape;250;p28"/>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51" name="Google Shape;251;p28"/>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252" name="Google Shape;252;p28"/>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253" name="Google Shape;253;p28"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0" y="4207500"/>
            <a:ext cx="5683000" cy="3472333"/>
          </a:xfrm>
          <a:prstGeom prst="rect">
            <a:avLst/>
          </a:prstGeom>
          <a:noFill/>
          <a:ln>
            <a:noFill/>
          </a:ln>
        </p:spPr>
      </p:pic>
      <p:pic>
        <p:nvPicPr>
          <p:cNvPr id="254" name="Google Shape;254;p28" title="shutterstock_623123291.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5983" flipH="1">
            <a:off x="-73428" y="998495"/>
            <a:ext cx="3668520" cy="3506477"/>
          </a:xfrm>
          <a:prstGeom prst="rect">
            <a:avLst/>
          </a:prstGeom>
          <a:noFill/>
          <a:ln>
            <a:noFill/>
          </a:ln>
        </p:spPr>
      </p:pic>
      <p:sp>
        <p:nvSpPr>
          <p:cNvPr id="255" name="Google Shape;255;p28"/>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56" name="Google Shape;256;p28"/>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57" name="Google Shape;257;p28"/>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58" name="Google Shape;258;p28"/>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259" name="Google Shape;259;p28"/>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0118090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12">
  <p:cSld name="Divider slide 12">
    <p:spTree>
      <p:nvGrpSpPr>
        <p:cNvPr id="1" name="Shape 260"/>
        <p:cNvGrpSpPr/>
        <p:nvPr/>
      </p:nvGrpSpPr>
      <p:grpSpPr>
        <a:xfrm>
          <a:off x="0" y="0"/>
          <a:ext cx="0" cy="0"/>
          <a:chOff x="0" y="0"/>
          <a:chExt cx="0" cy="0"/>
        </a:xfrm>
      </p:grpSpPr>
      <p:sp>
        <p:nvSpPr>
          <p:cNvPr id="261" name="Google Shape;261;p29"/>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62" name="Google Shape;262;p29"/>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63" name="Google Shape;263;p29"/>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264" name="Google Shape;264;p29"/>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265" name="Google Shape;265;p29"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26565" cy="3472333"/>
          </a:xfrm>
          <a:prstGeom prst="rect">
            <a:avLst/>
          </a:prstGeom>
          <a:noFill/>
          <a:ln>
            <a:noFill/>
          </a:ln>
        </p:spPr>
      </p:pic>
      <p:pic>
        <p:nvPicPr>
          <p:cNvPr id="266" name="Google Shape;266;p29" title="WellBeing_1582982.jpg"/>
          <p:cNvPicPr preferRelativeResize="0"/>
          <p:nvPr/>
        </p:nvPicPr>
        <p:blipFill rotWithShape="1">
          <a:blip r:embed="rId4" cstate="hqprint">
            <a:alphaModFix/>
            <a:extLst>
              <a:ext uri="{28A0092B-C50C-407E-A947-70E740481C1C}">
                <a14:useLocalDpi xmlns:a14="http://schemas.microsoft.com/office/drawing/2010/main"/>
              </a:ext>
            </a:extLst>
          </a:blip>
          <a:srcRect b="-391"/>
          <a:stretch/>
        </p:blipFill>
        <p:spPr>
          <a:xfrm rot="-126017">
            <a:off x="-69181" y="1015447"/>
            <a:ext cx="3664897" cy="3502908"/>
          </a:xfrm>
          <a:prstGeom prst="rect">
            <a:avLst/>
          </a:prstGeom>
          <a:noFill/>
          <a:ln>
            <a:noFill/>
          </a:ln>
        </p:spPr>
      </p:pic>
      <p:sp>
        <p:nvSpPr>
          <p:cNvPr id="267" name="Google Shape;267;p29"/>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68" name="Google Shape;268;p29"/>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69" name="Google Shape;269;p29"/>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70" name="Google Shape;270;p29"/>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271" name="Google Shape;271;p29"/>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111851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Divider slide 13">
  <p:cSld name="Divider slide 13">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74" name="Google Shape;274;p30"/>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75" name="Google Shape;275;p30"/>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276" name="Google Shape;276;p30"/>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277" name="Google Shape;277;p30"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61833" cy="3472333"/>
          </a:xfrm>
          <a:prstGeom prst="rect">
            <a:avLst/>
          </a:prstGeom>
          <a:noFill/>
          <a:ln>
            <a:noFill/>
          </a:ln>
        </p:spPr>
      </p:pic>
      <p:pic>
        <p:nvPicPr>
          <p:cNvPr id="278" name="Google Shape;278;p30" title="shutterstock_1929174593.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5984">
            <a:off x="-72218" y="1031272"/>
            <a:ext cx="3668499" cy="3474024"/>
          </a:xfrm>
          <a:prstGeom prst="rect">
            <a:avLst/>
          </a:prstGeom>
          <a:noFill/>
          <a:ln>
            <a:noFill/>
          </a:ln>
        </p:spPr>
      </p:pic>
      <p:sp>
        <p:nvSpPr>
          <p:cNvPr id="279" name="Google Shape;279;p30"/>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80" name="Google Shape;280;p30"/>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81" name="Google Shape;281;p30"/>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82" name="Google Shape;282;p30"/>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283" name="Google Shape;283;p30"/>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382697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Divider slide 14">
  <p:cSld name="Divider slide 14">
    <p:spTree>
      <p:nvGrpSpPr>
        <p:cNvPr id="1" name="Shape 284"/>
        <p:cNvGrpSpPr/>
        <p:nvPr/>
      </p:nvGrpSpPr>
      <p:grpSpPr>
        <a:xfrm>
          <a:off x="0" y="0"/>
          <a:ext cx="0" cy="0"/>
          <a:chOff x="0" y="0"/>
          <a:chExt cx="0" cy="0"/>
        </a:xfrm>
      </p:grpSpPr>
      <p:sp>
        <p:nvSpPr>
          <p:cNvPr id="285" name="Google Shape;285;p31"/>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86" name="Google Shape;286;p31"/>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87" name="Google Shape;287;p31"/>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288" name="Google Shape;288;p31"/>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289" name="Google Shape;289;p31"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12433" cy="3472333"/>
          </a:xfrm>
          <a:prstGeom prst="rect">
            <a:avLst/>
          </a:prstGeom>
          <a:noFill/>
          <a:ln>
            <a:noFill/>
          </a:ln>
        </p:spPr>
      </p:pic>
      <p:pic>
        <p:nvPicPr>
          <p:cNvPr id="290" name="Google Shape;290;p31" title="shutterstock_1401388799.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14">
            <a:off x="-73726" y="1032818"/>
            <a:ext cx="3670051" cy="3471865"/>
          </a:xfrm>
          <a:prstGeom prst="rect">
            <a:avLst/>
          </a:prstGeom>
          <a:noFill/>
          <a:ln>
            <a:noFill/>
          </a:ln>
        </p:spPr>
      </p:pic>
      <p:sp>
        <p:nvSpPr>
          <p:cNvPr id="291" name="Google Shape;291;p31"/>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92" name="Google Shape;292;p31"/>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93" name="Google Shape;293;p31"/>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294" name="Google Shape;294;p31"/>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295" name="Google Shape;295;p31"/>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566210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Divider slide 15">
  <p:cSld name="Divider slide 15">
    <p:spTree>
      <p:nvGrpSpPr>
        <p:cNvPr id="1" name="Shape 296"/>
        <p:cNvGrpSpPr/>
        <p:nvPr/>
      </p:nvGrpSpPr>
      <p:grpSpPr>
        <a:xfrm>
          <a:off x="0" y="0"/>
          <a:ext cx="0" cy="0"/>
          <a:chOff x="0" y="0"/>
          <a:chExt cx="0" cy="0"/>
        </a:xfrm>
      </p:grpSpPr>
      <p:sp>
        <p:nvSpPr>
          <p:cNvPr id="297" name="Google Shape;297;p32"/>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298" name="Google Shape;298;p32"/>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299" name="Google Shape;299;p32"/>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00" name="Google Shape;300;p32"/>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01" name="Google Shape;301;p32"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26565" cy="3472333"/>
          </a:xfrm>
          <a:prstGeom prst="rect">
            <a:avLst/>
          </a:prstGeom>
          <a:noFill/>
          <a:ln>
            <a:noFill/>
          </a:ln>
        </p:spPr>
      </p:pic>
      <p:pic>
        <p:nvPicPr>
          <p:cNvPr id="302" name="Google Shape;302;p32" title="two-happy-executives-team-people-working-on-laptop-2025-02-11-15-56-54-utc.jpg"/>
          <p:cNvPicPr preferRelativeResize="0"/>
          <p:nvPr/>
        </p:nvPicPr>
        <p:blipFill rotWithShape="1">
          <a:blip r:embed="rId4" cstate="hqprint">
            <a:alphaModFix/>
            <a:extLst>
              <a:ext uri="{28A0092B-C50C-407E-A947-70E740481C1C}">
                <a14:useLocalDpi xmlns:a14="http://schemas.microsoft.com/office/drawing/2010/main"/>
              </a:ext>
            </a:extLst>
          </a:blip>
          <a:srcRect b="-90"/>
          <a:stretch/>
        </p:blipFill>
        <p:spPr>
          <a:xfrm rot="-126007">
            <a:off x="-71783" y="1030648"/>
            <a:ext cx="3668200" cy="3466571"/>
          </a:xfrm>
          <a:prstGeom prst="rect">
            <a:avLst/>
          </a:prstGeom>
          <a:noFill/>
          <a:ln>
            <a:noFill/>
          </a:ln>
        </p:spPr>
      </p:pic>
      <p:sp>
        <p:nvSpPr>
          <p:cNvPr id="303" name="Google Shape;303;p32"/>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04" name="Google Shape;304;p32"/>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05" name="Google Shape;305;p32"/>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06" name="Google Shape;306;p32"/>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307" name="Google Shape;307;p32"/>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4006645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Divider slide 16">
  <p:cSld name="Divider slide 16">
    <p:spTree>
      <p:nvGrpSpPr>
        <p:cNvPr id="1" name="Shape 308"/>
        <p:cNvGrpSpPr/>
        <p:nvPr/>
      </p:nvGrpSpPr>
      <p:grpSpPr>
        <a:xfrm>
          <a:off x="0" y="0"/>
          <a:ext cx="0" cy="0"/>
          <a:chOff x="0" y="0"/>
          <a:chExt cx="0" cy="0"/>
        </a:xfrm>
      </p:grpSpPr>
      <p:sp>
        <p:nvSpPr>
          <p:cNvPr id="309" name="Google Shape;309;p33"/>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310" name="Google Shape;310;p33"/>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311" name="Google Shape;311;p33"/>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12" name="Google Shape;312;p33"/>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13" name="Google Shape;313;p33"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12433" cy="3472333"/>
          </a:xfrm>
          <a:prstGeom prst="rect">
            <a:avLst/>
          </a:prstGeom>
          <a:noFill/>
          <a:ln>
            <a:noFill/>
          </a:ln>
        </p:spPr>
      </p:pic>
      <p:pic>
        <p:nvPicPr>
          <p:cNvPr id="314" name="Google Shape;314;p33" title="group-of-diverse-business-people-working-together-2025-01-08-02-39-21-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4">
            <a:off x="-74218" y="1006847"/>
            <a:ext cx="3670337" cy="3482907"/>
          </a:xfrm>
          <a:prstGeom prst="rect">
            <a:avLst/>
          </a:prstGeom>
          <a:noFill/>
          <a:ln>
            <a:noFill/>
          </a:ln>
        </p:spPr>
      </p:pic>
      <p:sp>
        <p:nvSpPr>
          <p:cNvPr id="315" name="Google Shape;315;p33"/>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16" name="Google Shape;316;p33"/>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17" name="Google Shape;317;p33"/>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18" name="Google Shape;318;p33"/>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319" name="Google Shape;319;p33"/>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8459860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Divider slide 17">
  <p:cSld name="Divider slide 17">
    <p:spTree>
      <p:nvGrpSpPr>
        <p:cNvPr id="1" name="Shape 320"/>
        <p:cNvGrpSpPr/>
        <p:nvPr/>
      </p:nvGrpSpPr>
      <p:grpSpPr>
        <a:xfrm>
          <a:off x="0" y="0"/>
          <a:ext cx="0" cy="0"/>
          <a:chOff x="0" y="0"/>
          <a:chExt cx="0" cy="0"/>
        </a:xfrm>
      </p:grpSpPr>
      <p:sp>
        <p:nvSpPr>
          <p:cNvPr id="321" name="Google Shape;321;p34"/>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322" name="Google Shape;322;p34"/>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323" name="Google Shape;323;p34"/>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24" name="Google Shape;324;p34"/>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25" name="Google Shape;325;p34"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711233" cy="3472333"/>
          </a:xfrm>
          <a:prstGeom prst="rect">
            <a:avLst/>
          </a:prstGeom>
          <a:noFill/>
          <a:ln>
            <a:noFill/>
          </a:ln>
        </p:spPr>
      </p:pic>
      <p:pic>
        <p:nvPicPr>
          <p:cNvPr id="326" name="Google Shape;326;p34" title="online-birthday-surprise-2024-12-13-17-37-12-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6">
            <a:off x="-75440" y="1011577"/>
            <a:ext cx="3671779" cy="3470777"/>
          </a:xfrm>
          <a:prstGeom prst="rect">
            <a:avLst/>
          </a:prstGeom>
          <a:noFill/>
          <a:ln>
            <a:noFill/>
          </a:ln>
        </p:spPr>
      </p:pic>
      <p:sp>
        <p:nvSpPr>
          <p:cNvPr id="327" name="Google Shape;327;p34"/>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28" name="Google Shape;328;p34"/>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29" name="Google Shape;329;p34"/>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30" name="Google Shape;330;p34"/>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331" name="Google Shape;331;p34"/>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74498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3664-1C9D-766F-E9A1-685D8C727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2DD40C-77CA-6950-B384-B6BE93B5B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4E977-72F0-EE56-9BDA-7CB9A5412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88BA-2ADC-1350-4440-D01F3436F222}"/>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6" name="Footer Placeholder 5">
            <a:extLst>
              <a:ext uri="{FF2B5EF4-FFF2-40B4-BE49-F238E27FC236}">
                <a16:creationId xmlns:a16="http://schemas.microsoft.com/office/drawing/2014/main" id="{559036D4-BCEB-D358-4191-D08175239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30699-226D-A3B3-DBA1-9A5FC593F182}"/>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0493739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Divider slide 18">
  <p:cSld name="Divider slide 18">
    <p:spTree>
      <p:nvGrpSpPr>
        <p:cNvPr id="1" name="Shape 332"/>
        <p:cNvGrpSpPr/>
        <p:nvPr/>
      </p:nvGrpSpPr>
      <p:grpSpPr>
        <a:xfrm>
          <a:off x="0" y="0"/>
          <a:ext cx="0" cy="0"/>
          <a:chOff x="0" y="0"/>
          <a:chExt cx="0" cy="0"/>
        </a:xfrm>
      </p:grpSpPr>
      <p:sp>
        <p:nvSpPr>
          <p:cNvPr id="333" name="Google Shape;333;p35"/>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334" name="Google Shape;334;p35"/>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335" name="Google Shape;335;p35"/>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36" name="Google Shape;336;p35"/>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37" name="Google Shape;337;p35"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1" y="4207500"/>
            <a:ext cx="5668901" cy="3472333"/>
          </a:xfrm>
          <a:prstGeom prst="rect">
            <a:avLst/>
          </a:prstGeom>
          <a:noFill/>
          <a:ln>
            <a:noFill/>
          </a:ln>
        </p:spPr>
      </p:pic>
      <p:pic>
        <p:nvPicPr>
          <p:cNvPr id="338" name="Google Shape;338;p35" title="business-people-and-office-life-2025-03-16-15-28-05-utc.jpg"/>
          <p:cNvPicPr preferRelativeResize="0"/>
          <p:nvPr/>
        </p:nvPicPr>
        <p:blipFill rotWithShape="1">
          <a:blip r:embed="rId4" cstate="hqprint">
            <a:alphaModFix/>
            <a:extLst>
              <a:ext uri="{28A0092B-C50C-407E-A947-70E740481C1C}">
                <a14:useLocalDpi xmlns:a14="http://schemas.microsoft.com/office/drawing/2010/main"/>
              </a:ext>
            </a:extLst>
          </a:blip>
          <a:srcRect b="-321"/>
          <a:stretch/>
        </p:blipFill>
        <p:spPr>
          <a:xfrm rot="-126007">
            <a:off x="-74334" y="1011861"/>
            <a:ext cx="3670803" cy="3463844"/>
          </a:xfrm>
          <a:prstGeom prst="rect">
            <a:avLst/>
          </a:prstGeom>
          <a:noFill/>
          <a:ln>
            <a:noFill/>
          </a:ln>
        </p:spPr>
      </p:pic>
      <p:sp>
        <p:nvSpPr>
          <p:cNvPr id="339" name="Google Shape;339;p35"/>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40" name="Google Shape;340;p35"/>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41" name="Google Shape;341;p35"/>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42" name="Google Shape;342;p35"/>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343" name="Google Shape;343;p35"/>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419798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Divider slide 19">
  <p:cSld name="Divider slide 19">
    <p:spTree>
      <p:nvGrpSpPr>
        <p:cNvPr id="1" name="Shape 344"/>
        <p:cNvGrpSpPr/>
        <p:nvPr/>
      </p:nvGrpSpPr>
      <p:grpSpPr>
        <a:xfrm>
          <a:off x="0" y="0"/>
          <a:ext cx="0" cy="0"/>
          <a:chOff x="0" y="0"/>
          <a:chExt cx="0" cy="0"/>
        </a:xfrm>
      </p:grpSpPr>
      <p:sp>
        <p:nvSpPr>
          <p:cNvPr id="345" name="Google Shape;345;p36"/>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346" name="Google Shape;346;p36"/>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347" name="Google Shape;347;p36"/>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48" name="Google Shape;348;p36"/>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49" name="Google Shape;349;p36"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12433" cy="3472333"/>
          </a:xfrm>
          <a:prstGeom prst="rect">
            <a:avLst/>
          </a:prstGeom>
          <a:noFill/>
          <a:ln>
            <a:noFill/>
          </a:ln>
        </p:spPr>
      </p:pic>
      <p:pic>
        <p:nvPicPr>
          <p:cNvPr id="350" name="Google Shape;350;p36" title="shutterstock_2292845043.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1">
            <a:off x="-74959" y="1014979"/>
            <a:ext cx="3671547" cy="3457112"/>
          </a:xfrm>
          <a:prstGeom prst="rect">
            <a:avLst/>
          </a:prstGeom>
          <a:noFill/>
          <a:ln>
            <a:noFill/>
          </a:ln>
        </p:spPr>
      </p:pic>
      <p:sp>
        <p:nvSpPr>
          <p:cNvPr id="351" name="Google Shape;351;p36"/>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52" name="Google Shape;352;p36"/>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53" name="Google Shape;353;p36"/>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54" name="Google Shape;354;p36"/>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355" name="Google Shape;355;p36"/>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717447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Divider slide 20">
  <p:cSld name="Divider slide 20">
    <p:spTree>
      <p:nvGrpSpPr>
        <p:cNvPr id="1" name="Shape 356"/>
        <p:cNvGrpSpPr/>
        <p:nvPr/>
      </p:nvGrpSpPr>
      <p:grpSpPr>
        <a:xfrm>
          <a:off x="0" y="0"/>
          <a:ext cx="0" cy="0"/>
          <a:chOff x="0" y="0"/>
          <a:chExt cx="0" cy="0"/>
        </a:xfrm>
      </p:grpSpPr>
      <p:sp>
        <p:nvSpPr>
          <p:cNvPr id="357" name="Google Shape;357;p37"/>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358" name="Google Shape;358;p37"/>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359" name="Google Shape;359;p37"/>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60" name="Google Shape;360;p37"/>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61" name="Google Shape;361;p37"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12433" cy="3472333"/>
          </a:xfrm>
          <a:prstGeom prst="rect">
            <a:avLst/>
          </a:prstGeom>
          <a:noFill/>
          <a:ln>
            <a:noFill/>
          </a:ln>
        </p:spPr>
      </p:pic>
      <p:pic>
        <p:nvPicPr>
          <p:cNvPr id="362" name="Google Shape;362;p37" title="shutterstock_1392373139.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9">
            <a:off x="-74364" y="1028240"/>
            <a:ext cx="3671131" cy="3447584"/>
          </a:xfrm>
          <a:prstGeom prst="rect">
            <a:avLst/>
          </a:prstGeom>
          <a:noFill/>
          <a:ln>
            <a:noFill/>
          </a:ln>
        </p:spPr>
      </p:pic>
      <p:sp>
        <p:nvSpPr>
          <p:cNvPr id="363" name="Google Shape;363;p37"/>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64" name="Google Shape;364;p37"/>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65" name="Google Shape;365;p37"/>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66" name="Google Shape;366;p37"/>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367" name="Google Shape;367;p37"/>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4515408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Divider slide 21">
  <p:cSld name="Divider slide 21">
    <p:spTree>
      <p:nvGrpSpPr>
        <p:cNvPr id="1" name="Shape 368"/>
        <p:cNvGrpSpPr/>
        <p:nvPr/>
      </p:nvGrpSpPr>
      <p:grpSpPr>
        <a:xfrm>
          <a:off x="0" y="0"/>
          <a:ext cx="0" cy="0"/>
          <a:chOff x="0" y="0"/>
          <a:chExt cx="0" cy="0"/>
        </a:xfrm>
      </p:grpSpPr>
      <p:sp>
        <p:nvSpPr>
          <p:cNvPr id="369" name="Google Shape;369;p38"/>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370" name="Google Shape;370;p38"/>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371" name="Google Shape;371;p38"/>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72" name="Google Shape;372;p38"/>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73" name="Google Shape;373;p38"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0" y="4207500"/>
            <a:ext cx="5795267" cy="3472333"/>
          </a:xfrm>
          <a:prstGeom prst="rect">
            <a:avLst/>
          </a:prstGeom>
          <a:noFill/>
          <a:ln>
            <a:noFill/>
          </a:ln>
        </p:spPr>
      </p:pic>
      <p:pic>
        <p:nvPicPr>
          <p:cNvPr id="374" name="Google Shape;374;p38" title="we-enjoy-doing-adventurous-things-shot-of-people-2023-11-27-05-11-35-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6">
            <a:off x="-123761" y="1031584"/>
            <a:ext cx="3720588" cy="3445035"/>
          </a:xfrm>
          <a:prstGeom prst="rect">
            <a:avLst/>
          </a:prstGeom>
          <a:noFill/>
          <a:ln>
            <a:noFill/>
          </a:ln>
        </p:spPr>
      </p:pic>
      <p:sp>
        <p:nvSpPr>
          <p:cNvPr id="375" name="Google Shape;375;p38"/>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76" name="Google Shape;376;p38"/>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77" name="Google Shape;377;p38"/>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78" name="Google Shape;378;p38"/>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379" name="Google Shape;379;p38"/>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661637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Divider slide 22">
  <p:cSld name="Divider slide 22">
    <p:spTree>
      <p:nvGrpSpPr>
        <p:cNvPr id="1" name="Shape 380"/>
        <p:cNvGrpSpPr/>
        <p:nvPr/>
      </p:nvGrpSpPr>
      <p:grpSpPr>
        <a:xfrm>
          <a:off x="0" y="0"/>
          <a:ext cx="0" cy="0"/>
          <a:chOff x="0" y="0"/>
          <a:chExt cx="0" cy="0"/>
        </a:xfrm>
      </p:grpSpPr>
      <p:sp>
        <p:nvSpPr>
          <p:cNvPr id="381" name="Google Shape;381;p39"/>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382" name="Google Shape;382;p39"/>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383" name="Google Shape;383;p39"/>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84" name="Google Shape;384;p39"/>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85" name="Google Shape;385;p39"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61833" cy="3472333"/>
          </a:xfrm>
          <a:prstGeom prst="rect">
            <a:avLst/>
          </a:prstGeom>
          <a:noFill/>
          <a:ln>
            <a:noFill/>
          </a:ln>
        </p:spPr>
      </p:pic>
      <p:pic>
        <p:nvPicPr>
          <p:cNvPr id="386" name="Google Shape;386;p39" title="shutterstock_2304424071.jpg"/>
          <p:cNvPicPr preferRelativeResize="0"/>
          <p:nvPr/>
        </p:nvPicPr>
        <p:blipFill rotWithShape="1">
          <a:blip r:embed="rId4" cstate="hqprint">
            <a:alphaModFix/>
            <a:extLst>
              <a:ext uri="{28A0092B-C50C-407E-A947-70E740481C1C}">
                <a14:useLocalDpi xmlns:a14="http://schemas.microsoft.com/office/drawing/2010/main"/>
              </a:ext>
            </a:extLst>
          </a:blip>
          <a:srcRect t="-310"/>
          <a:stretch/>
        </p:blipFill>
        <p:spPr>
          <a:xfrm rot="-126001" flipH="1">
            <a:off x="-124525" y="1007776"/>
            <a:ext cx="3720916" cy="3468848"/>
          </a:xfrm>
          <a:prstGeom prst="rect">
            <a:avLst/>
          </a:prstGeom>
          <a:noFill/>
          <a:ln>
            <a:noFill/>
          </a:ln>
        </p:spPr>
      </p:pic>
      <p:sp>
        <p:nvSpPr>
          <p:cNvPr id="387" name="Google Shape;387;p39"/>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88" name="Google Shape;388;p39"/>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89" name="Google Shape;389;p39"/>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390" name="Google Shape;390;p39"/>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391" name="Google Shape;391;p39"/>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5668376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Divider slide 23">
  <p:cSld name="Divider slide 23">
    <p:spTree>
      <p:nvGrpSpPr>
        <p:cNvPr id="1" name="Shape 392"/>
        <p:cNvGrpSpPr/>
        <p:nvPr/>
      </p:nvGrpSpPr>
      <p:grpSpPr>
        <a:xfrm>
          <a:off x="0" y="0"/>
          <a:ext cx="0" cy="0"/>
          <a:chOff x="0" y="0"/>
          <a:chExt cx="0" cy="0"/>
        </a:xfrm>
      </p:grpSpPr>
      <p:sp>
        <p:nvSpPr>
          <p:cNvPr id="393" name="Google Shape;393;p40"/>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394" name="Google Shape;394;p40"/>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395" name="Google Shape;395;p40"/>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396" name="Google Shape;396;p40"/>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397" name="Google Shape;397;p40"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711233" cy="3472333"/>
          </a:xfrm>
          <a:prstGeom prst="rect">
            <a:avLst/>
          </a:prstGeom>
          <a:noFill/>
          <a:ln>
            <a:noFill/>
          </a:ln>
        </p:spPr>
      </p:pic>
      <p:pic>
        <p:nvPicPr>
          <p:cNvPr id="398" name="Google Shape;398;p40" title="young-businesswoman-talking-with-her-colleague-in-2025-01-08-10-34-04-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5">
            <a:off x="-122684" y="1039933"/>
            <a:ext cx="3719667" cy="3436667"/>
          </a:xfrm>
          <a:prstGeom prst="rect">
            <a:avLst/>
          </a:prstGeom>
          <a:noFill/>
          <a:ln>
            <a:noFill/>
          </a:ln>
        </p:spPr>
      </p:pic>
      <p:sp>
        <p:nvSpPr>
          <p:cNvPr id="399" name="Google Shape;399;p40"/>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00" name="Google Shape;400;p40"/>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01" name="Google Shape;401;p40"/>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02" name="Google Shape;402;p40"/>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03" name="Google Shape;403;p40"/>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53066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Divider slide 24">
  <p:cSld name="Divider slide 24">
    <p:spTree>
      <p:nvGrpSpPr>
        <p:cNvPr id="1" name="Shape 404"/>
        <p:cNvGrpSpPr/>
        <p:nvPr/>
      </p:nvGrpSpPr>
      <p:grpSpPr>
        <a:xfrm>
          <a:off x="0" y="0"/>
          <a:ext cx="0" cy="0"/>
          <a:chOff x="0" y="0"/>
          <a:chExt cx="0" cy="0"/>
        </a:xfrm>
      </p:grpSpPr>
      <p:sp>
        <p:nvSpPr>
          <p:cNvPr id="405" name="Google Shape;405;p41"/>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406" name="Google Shape;406;p41"/>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407" name="Google Shape;407;p41"/>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408" name="Google Shape;408;p41"/>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409" name="Google Shape;409;p41"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0" y="4207500"/>
            <a:ext cx="5683000" cy="3472333"/>
          </a:xfrm>
          <a:prstGeom prst="rect">
            <a:avLst/>
          </a:prstGeom>
          <a:noFill/>
          <a:ln>
            <a:noFill/>
          </a:ln>
        </p:spPr>
      </p:pic>
      <p:pic>
        <p:nvPicPr>
          <p:cNvPr id="410" name="Google Shape;410;p41" title="TELUS_Wellbeing_Lifestyle_Joggers_1920x1083 (1).jpg"/>
          <p:cNvPicPr preferRelativeResize="0"/>
          <p:nvPr/>
        </p:nvPicPr>
        <p:blipFill rotWithShape="1">
          <a:blip r:embed="rId4" cstate="hqprint">
            <a:alphaModFix/>
            <a:extLst>
              <a:ext uri="{28A0092B-C50C-407E-A947-70E740481C1C}">
                <a14:useLocalDpi xmlns:a14="http://schemas.microsoft.com/office/drawing/2010/main"/>
              </a:ext>
            </a:extLst>
          </a:blip>
          <a:srcRect b="-70"/>
          <a:stretch/>
        </p:blipFill>
        <p:spPr>
          <a:xfrm rot="-125996">
            <a:off x="-99871" y="1024025"/>
            <a:ext cx="3696345" cy="3464216"/>
          </a:xfrm>
          <a:prstGeom prst="rect">
            <a:avLst/>
          </a:prstGeom>
          <a:noFill/>
          <a:ln>
            <a:noFill/>
          </a:ln>
        </p:spPr>
      </p:pic>
      <p:sp>
        <p:nvSpPr>
          <p:cNvPr id="411" name="Google Shape;411;p41"/>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12" name="Google Shape;412;p41"/>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13" name="Google Shape;413;p41"/>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14" name="Google Shape;414;p41"/>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15" name="Google Shape;415;p41"/>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042746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Divider slide 25">
  <p:cSld name="Divider slide 25">
    <p:spTree>
      <p:nvGrpSpPr>
        <p:cNvPr id="1" name="Shape 416"/>
        <p:cNvGrpSpPr/>
        <p:nvPr/>
      </p:nvGrpSpPr>
      <p:grpSpPr>
        <a:xfrm>
          <a:off x="0" y="0"/>
          <a:ext cx="0" cy="0"/>
          <a:chOff x="0" y="0"/>
          <a:chExt cx="0" cy="0"/>
        </a:xfrm>
      </p:grpSpPr>
      <p:sp>
        <p:nvSpPr>
          <p:cNvPr id="417" name="Google Shape;417;p42"/>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418" name="Google Shape;418;p42"/>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419" name="Google Shape;419;p42"/>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420" name="Google Shape;420;p42"/>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421" name="Google Shape;421;p42"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1" y="4207500"/>
            <a:ext cx="5668901" cy="3472333"/>
          </a:xfrm>
          <a:prstGeom prst="rect">
            <a:avLst/>
          </a:prstGeom>
          <a:noFill/>
          <a:ln>
            <a:noFill/>
          </a:ln>
        </p:spPr>
      </p:pic>
      <p:pic>
        <p:nvPicPr>
          <p:cNvPr id="422" name="Google Shape;422;p42" title="shutterstock_1697772421 (1).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1" flipH="1">
            <a:off x="-80449" y="1024272"/>
            <a:ext cx="3676929" cy="3463389"/>
          </a:xfrm>
          <a:prstGeom prst="rect">
            <a:avLst/>
          </a:prstGeom>
          <a:noFill/>
          <a:ln>
            <a:noFill/>
          </a:ln>
        </p:spPr>
      </p:pic>
      <p:sp>
        <p:nvSpPr>
          <p:cNvPr id="423" name="Google Shape;423;p42"/>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24" name="Google Shape;424;p42"/>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25" name="Google Shape;425;p42"/>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26" name="Google Shape;426;p42"/>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27" name="Google Shape;427;p42"/>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178681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Divider slide 26">
  <p:cSld name="Divider slide 26">
    <p:spTree>
      <p:nvGrpSpPr>
        <p:cNvPr id="1" name="Shape 428"/>
        <p:cNvGrpSpPr/>
        <p:nvPr/>
      </p:nvGrpSpPr>
      <p:grpSpPr>
        <a:xfrm>
          <a:off x="0" y="0"/>
          <a:ext cx="0" cy="0"/>
          <a:chOff x="0" y="0"/>
          <a:chExt cx="0" cy="0"/>
        </a:xfrm>
      </p:grpSpPr>
      <p:sp>
        <p:nvSpPr>
          <p:cNvPr id="429" name="Google Shape;429;p43"/>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430" name="Google Shape;430;p43"/>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431" name="Google Shape;431;p43"/>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432" name="Google Shape;432;p43"/>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433" name="Google Shape;433;p43"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9" y="4207500"/>
            <a:ext cx="5626565" cy="3472333"/>
          </a:xfrm>
          <a:prstGeom prst="rect">
            <a:avLst/>
          </a:prstGeom>
          <a:noFill/>
          <a:ln>
            <a:noFill/>
          </a:ln>
        </p:spPr>
      </p:pic>
      <p:pic>
        <p:nvPicPr>
          <p:cNvPr id="434" name="Google Shape;434;p43" title="cheerful-young-african-american-guy-with-beard-doi-2023-11-27-05-16-40-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5">
            <a:off x="-76687" y="1031651"/>
            <a:ext cx="3673849" cy="3462564"/>
          </a:xfrm>
          <a:prstGeom prst="rect">
            <a:avLst/>
          </a:prstGeom>
          <a:noFill/>
          <a:ln>
            <a:noFill/>
          </a:ln>
        </p:spPr>
      </p:pic>
      <p:sp>
        <p:nvSpPr>
          <p:cNvPr id="435" name="Google Shape;435;p43"/>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36" name="Google Shape;436;p43"/>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37" name="Google Shape;437;p43"/>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38" name="Google Shape;438;p43"/>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39" name="Google Shape;439;p43"/>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537883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Divider slide 27">
  <p:cSld name="Divider slide 27">
    <p:spTree>
      <p:nvGrpSpPr>
        <p:cNvPr id="1" name="Shape 440"/>
        <p:cNvGrpSpPr/>
        <p:nvPr/>
      </p:nvGrpSpPr>
      <p:grpSpPr>
        <a:xfrm>
          <a:off x="0" y="0"/>
          <a:ext cx="0" cy="0"/>
          <a:chOff x="0" y="0"/>
          <a:chExt cx="0" cy="0"/>
        </a:xfrm>
      </p:grpSpPr>
      <p:sp>
        <p:nvSpPr>
          <p:cNvPr id="441" name="Google Shape;441;p44"/>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442" name="Google Shape;442;p44"/>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443" name="Google Shape;443;p44"/>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444" name="Google Shape;444;p44"/>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445" name="Google Shape;445;p44"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7" y="4207500"/>
            <a:ext cx="5647731" cy="3472333"/>
          </a:xfrm>
          <a:prstGeom prst="rect">
            <a:avLst/>
          </a:prstGeom>
          <a:noFill/>
          <a:ln>
            <a:noFill/>
          </a:ln>
        </p:spPr>
      </p:pic>
      <p:pic>
        <p:nvPicPr>
          <p:cNvPr id="446" name="Google Shape;446;p44" title="mixed-race-family-relaxing-at-home-together-in-day-2025-01-25-10-55-38-utc.jpg"/>
          <p:cNvPicPr preferRelativeResize="0"/>
          <p:nvPr/>
        </p:nvPicPr>
        <p:blipFill rotWithShape="1">
          <a:blip r:embed="rId4" cstate="hqprint">
            <a:alphaModFix/>
            <a:extLst>
              <a:ext uri="{28A0092B-C50C-407E-A947-70E740481C1C}">
                <a14:useLocalDpi xmlns:a14="http://schemas.microsoft.com/office/drawing/2010/main"/>
              </a:ext>
            </a:extLst>
          </a:blip>
          <a:srcRect b="-979"/>
          <a:stretch/>
        </p:blipFill>
        <p:spPr>
          <a:xfrm rot="-126003" flipH="1">
            <a:off x="-74348" y="1032813"/>
            <a:ext cx="3671663" cy="3454072"/>
          </a:xfrm>
          <a:prstGeom prst="rect">
            <a:avLst/>
          </a:prstGeom>
          <a:noFill/>
          <a:ln>
            <a:noFill/>
          </a:ln>
        </p:spPr>
      </p:pic>
      <p:sp>
        <p:nvSpPr>
          <p:cNvPr id="447" name="Google Shape;447;p44"/>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48" name="Google Shape;448;p44"/>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49" name="Google Shape;449;p44"/>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50" name="Google Shape;450;p44"/>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51" name="Google Shape;451;p44"/>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0076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4822-55FA-9686-3388-C25EEA0AD3C7}"/>
              </a:ext>
            </a:extLst>
          </p:cNvPr>
          <p:cNvSpPr>
            <a:spLocks noGrp="1"/>
          </p:cNvSpPr>
          <p:nvPr>
            <p:ph type="title"/>
          </p:nvPr>
        </p:nvSpPr>
        <p:spPr>
          <a:xfrm>
            <a:off x="838200" y="365126"/>
            <a:ext cx="10515600" cy="1117446"/>
          </a:xfrm>
        </p:spPr>
        <p:txBody>
          <a:bodyPr anchor="t">
            <a:normAutofit/>
          </a:bodyPr>
          <a:lstStyle>
            <a:lvl1pPr algn="l">
              <a:defRPr lang="en-CA" sz="4400" b="1" kern="1200"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9089E984-EEC1-CE24-F88E-86AB848D6651}"/>
              </a:ext>
            </a:extLst>
          </p:cNvPr>
          <p:cNvSpPr>
            <a:spLocks noGrp="1"/>
          </p:cNvSpPr>
          <p:nvPr>
            <p:ph idx="1"/>
          </p:nvPr>
        </p:nvSpPr>
        <p:spPr>
          <a:xfrm>
            <a:off x="838200" y="1506017"/>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extBox 2">
            <a:extLst>
              <a:ext uri="{FF2B5EF4-FFF2-40B4-BE49-F238E27FC236}">
                <a16:creationId xmlns:a16="http://schemas.microsoft.com/office/drawing/2014/main" id="{BB261491-A2B1-FB3B-7257-818B2615AABC}"/>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pic>
        <p:nvPicPr>
          <p:cNvPr id="4" name="Picture 3">
            <a:extLst>
              <a:ext uri="{FF2B5EF4-FFF2-40B4-BE49-F238E27FC236}">
                <a16:creationId xmlns:a16="http://schemas.microsoft.com/office/drawing/2014/main" id="{205D5937-E6B4-F51A-B522-0A2A7E0CAFA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564489" y="5903126"/>
            <a:ext cx="2915757" cy="830990"/>
          </a:xfrm>
          <a:prstGeom prst="rect">
            <a:avLst/>
          </a:prstGeom>
        </p:spPr>
      </p:pic>
    </p:spTree>
    <p:extLst>
      <p:ext uri="{BB962C8B-B14F-4D97-AF65-F5344CB8AC3E}">
        <p14:creationId xmlns:p14="http://schemas.microsoft.com/office/powerpoint/2010/main" val="2418907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47F9-679A-746F-4431-06269BB39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EEB38-43F5-F4DB-765A-AF1DE85752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999D9-4A14-5CAB-40DF-3072ECE80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823EC-B450-D9B5-62AD-C98B4C0A4C99}"/>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6" name="Footer Placeholder 5">
            <a:extLst>
              <a:ext uri="{FF2B5EF4-FFF2-40B4-BE49-F238E27FC236}">
                <a16:creationId xmlns:a16="http://schemas.microsoft.com/office/drawing/2014/main" id="{D37F4940-BC96-C707-2216-438108EBD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BB166-2A81-43B8-626E-0658C499FEB6}"/>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9126234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Divider slide 28">
  <p:cSld name="Divider slide 28">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454" name="Google Shape;454;p45"/>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455" name="Google Shape;455;p45"/>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456" name="Google Shape;456;p45"/>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457" name="Google Shape;457;p45"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497" y="4207500"/>
            <a:ext cx="5647731" cy="3472333"/>
          </a:xfrm>
          <a:prstGeom prst="rect">
            <a:avLst/>
          </a:prstGeom>
          <a:noFill/>
          <a:ln>
            <a:noFill/>
          </a:ln>
        </p:spPr>
      </p:pic>
      <p:pic>
        <p:nvPicPr>
          <p:cNvPr id="458" name="Google Shape;458;p45" title="shutterstock_1463201225 (2).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2">
            <a:off x="-76029" y="1006860"/>
            <a:ext cx="3674491" cy="3466011"/>
          </a:xfrm>
          <a:prstGeom prst="rect">
            <a:avLst/>
          </a:prstGeom>
          <a:noFill/>
          <a:ln>
            <a:noFill/>
          </a:ln>
        </p:spPr>
      </p:pic>
      <p:sp>
        <p:nvSpPr>
          <p:cNvPr id="459" name="Google Shape;459;p45"/>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60" name="Google Shape;460;p45"/>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61" name="Google Shape;461;p45"/>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62" name="Google Shape;462;p45"/>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63" name="Google Shape;463;p45"/>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302332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ivider slide 29">
  <p:cSld name="Divider slide 29">
    <p:spTree>
      <p:nvGrpSpPr>
        <p:cNvPr id="1" name="Shape 464"/>
        <p:cNvGrpSpPr/>
        <p:nvPr/>
      </p:nvGrpSpPr>
      <p:grpSpPr>
        <a:xfrm>
          <a:off x="0" y="0"/>
          <a:ext cx="0" cy="0"/>
          <a:chOff x="0" y="0"/>
          <a:chExt cx="0" cy="0"/>
        </a:xfrm>
      </p:grpSpPr>
      <p:sp>
        <p:nvSpPr>
          <p:cNvPr id="465" name="Google Shape;465;p46"/>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466" name="Google Shape;466;p46"/>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467" name="Google Shape;467;p46"/>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468" name="Google Shape;468;p46"/>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469" name="Google Shape;469;p46"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0" y="4207500"/>
            <a:ext cx="5633600" cy="3472333"/>
          </a:xfrm>
          <a:prstGeom prst="rect">
            <a:avLst/>
          </a:prstGeom>
          <a:noFill/>
          <a:ln>
            <a:noFill/>
          </a:ln>
        </p:spPr>
      </p:pic>
      <p:pic>
        <p:nvPicPr>
          <p:cNvPr id="470" name="Google Shape;470;p46" title="training-with-coach-remotely-modern-technology-fo-2023-11-27-04-52-02-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7">
            <a:off x="-74294" y="1015170"/>
            <a:ext cx="3672859" cy="3460561"/>
          </a:xfrm>
          <a:prstGeom prst="rect">
            <a:avLst/>
          </a:prstGeom>
          <a:noFill/>
          <a:ln>
            <a:noFill/>
          </a:ln>
        </p:spPr>
      </p:pic>
      <p:sp>
        <p:nvSpPr>
          <p:cNvPr id="471" name="Google Shape;471;p46"/>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72" name="Google Shape;472;p46"/>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73" name="Google Shape;473;p46"/>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74" name="Google Shape;474;p46"/>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75" name="Google Shape;475;p46"/>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767839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Divider slide 30">
  <p:cSld name="Divider slide 30">
    <p:spTree>
      <p:nvGrpSpPr>
        <p:cNvPr id="1" name="Shape 476"/>
        <p:cNvGrpSpPr/>
        <p:nvPr/>
      </p:nvGrpSpPr>
      <p:grpSpPr>
        <a:xfrm>
          <a:off x="0" y="0"/>
          <a:ext cx="0" cy="0"/>
          <a:chOff x="0" y="0"/>
          <a:chExt cx="0" cy="0"/>
        </a:xfrm>
      </p:grpSpPr>
      <p:sp>
        <p:nvSpPr>
          <p:cNvPr id="477" name="Google Shape;477;p47"/>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478" name="Google Shape;478;p47" title="ChinaDoll_FullerBranch_Sideview_BH_LR_RGB_0.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flipH="1">
            <a:off x="-1087498" y="4207500"/>
            <a:ext cx="5598331" cy="3472333"/>
          </a:xfrm>
          <a:prstGeom prst="rect">
            <a:avLst/>
          </a:prstGeom>
          <a:noFill/>
          <a:ln>
            <a:noFill/>
          </a:ln>
        </p:spPr>
      </p:pic>
      <p:pic>
        <p:nvPicPr>
          <p:cNvPr id="479" name="Google Shape;479;p47" title="in-the-gym-2024-09-12-15-20-03-utc.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26006">
            <a:off x="-76305" y="1039356"/>
            <a:ext cx="3675311" cy="3436425"/>
          </a:xfrm>
          <a:prstGeom prst="rect">
            <a:avLst/>
          </a:prstGeom>
          <a:noFill/>
          <a:ln>
            <a:noFill/>
          </a:ln>
        </p:spPr>
      </p:pic>
      <p:sp>
        <p:nvSpPr>
          <p:cNvPr id="480" name="Google Shape;480;p47"/>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481" name="Google Shape;481;p47"/>
          <p:cNvPicPr preferRelativeResize="0"/>
          <p:nvPr/>
        </p:nvPicPr>
        <p:blipFill>
          <a:blip r:embed="rId4">
            <a:alphaModFix/>
          </a:blip>
          <a:stretch>
            <a:fillRect/>
          </a:stretch>
        </p:blipFill>
        <p:spPr>
          <a:xfrm>
            <a:off x="9470100" y="329367"/>
            <a:ext cx="2326800" cy="438533"/>
          </a:xfrm>
          <a:prstGeom prst="rect">
            <a:avLst/>
          </a:prstGeom>
          <a:noFill/>
          <a:ln>
            <a:noFill/>
          </a:ln>
        </p:spPr>
      </p:pic>
      <p:pic>
        <p:nvPicPr>
          <p:cNvPr id="482" name="Google Shape;482;p47"/>
          <p:cNvPicPr preferRelativeResize="0"/>
          <p:nvPr/>
        </p:nvPicPr>
        <p:blipFill>
          <a:blip r:embed="rId4">
            <a:alphaModFix/>
          </a:blip>
          <a:stretch>
            <a:fillRect/>
          </a:stretch>
        </p:blipFill>
        <p:spPr>
          <a:xfrm>
            <a:off x="8870733" y="288334"/>
            <a:ext cx="3055300" cy="575833"/>
          </a:xfrm>
          <a:prstGeom prst="rect">
            <a:avLst/>
          </a:prstGeom>
          <a:noFill/>
          <a:ln>
            <a:noFill/>
          </a:ln>
        </p:spPr>
      </p:pic>
      <p:sp>
        <p:nvSpPr>
          <p:cNvPr id="483" name="Google Shape;483;p47"/>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84" name="Google Shape;484;p47"/>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85" name="Google Shape;485;p47"/>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86" name="Google Shape;486;p47"/>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87" name="Google Shape;487;p47"/>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2113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Divider slide 31">
  <p:cSld name="Divider slide 31">
    <p:spTree>
      <p:nvGrpSpPr>
        <p:cNvPr id="1" name="Shape 488"/>
        <p:cNvGrpSpPr/>
        <p:nvPr/>
      </p:nvGrpSpPr>
      <p:grpSpPr>
        <a:xfrm>
          <a:off x="0" y="0"/>
          <a:ext cx="0" cy="0"/>
          <a:chOff x="0" y="0"/>
          <a:chExt cx="0" cy="0"/>
        </a:xfrm>
      </p:grpSpPr>
      <p:sp>
        <p:nvSpPr>
          <p:cNvPr id="489" name="Google Shape;489;p48"/>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490" name="Google Shape;490;p48" title="ChinaDoll_FullerBranch_Sideview_BH_LR_RGB_0.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flipH="1">
            <a:off x="-1087498" y="4207500"/>
            <a:ext cx="5630199" cy="3472333"/>
          </a:xfrm>
          <a:prstGeom prst="rect">
            <a:avLst/>
          </a:prstGeom>
          <a:noFill/>
          <a:ln>
            <a:noFill/>
          </a:ln>
        </p:spPr>
      </p:pic>
      <p:pic>
        <p:nvPicPr>
          <p:cNvPr id="491" name="Google Shape;491;p48" title="shutterstock_1783989338.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26003">
            <a:off x="-73971" y="1048549"/>
            <a:ext cx="3673145" cy="3427200"/>
          </a:xfrm>
          <a:prstGeom prst="rect">
            <a:avLst/>
          </a:prstGeom>
          <a:noFill/>
          <a:ln>
            <a:noFill/>
          </a:ln>
        </p:spPr>
      </p:pic>
      <p:sp>
        <p:nvSpPr>
          <p:cNvPr id="492" name="Google Shape;492;p48"/>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493" name="Google Shape;493;p48"/>
          <p:cNvPicPr preferRelativeResize="0"/>
          <p:nvPr/>
        </p:nvPicPr>
        <p:blipFill>
          <a:blip r:embed="rId4">
            <a:alphaModFix/>
          </a:blip>
          <a:stretch>
            <a:fillRect/>
          </a:stretch>
        </p:blipFill>
        <p:spPr>
          <a:xfrm>
            <a:off x="9470100" y="329367"/>
            <a:ext cx="2326800" cy="438533"/>
          </a:xfrm>
          <a:prstGeom prst="rect">
            <a:avLst/>
          </a:prstGeom>
          <a:noFill/>
          <a:ln>
            <a:noFill/>
          </a:ln>
        </p:spPr>
      </p:pic>
      <p:pic>
        <p:nvPicPr>
          <p:cNvPr id="494" name="Google Shape;494;p48"/>
          <p:cNvPicPr preferRelativeResize="0"/>
          <p:nvPr/>
        </p:nvPicPr>
        <p:blipFill>
          <a:blip r:embed="rId4">
            <a:alphaModFix/>
          </a:blip>
          <a:stretch>
            <a:fillRect/>
          </a:stretch>
        </p:blipFill>
        <p:spPr>
          <a:xfrm>
            <a:off x="8870733" y="288334"/>
            <a:ext cx="3055300" cy="575833"/>
          </a:xfrm>
          <a:prstGeom prst="rect">
            <a:avLst/>
          </a:prstGeom>
          <a:noFill/>
          <a:ln>
            <a:noFill/>
          </a:ln>
        </p:spPr>
      </p:pic>
      <p:sp>
        <p:nvSpPr>
          <p:cNvPr id="495" name="Google Shape;495;p48"/>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96" name="Google Shape;496;p48"/>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97" name="Google Shape;497;p48"/>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498" name="Google Shape;498;p48"/>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499" name="Google Shape;499;p48"/>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163171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Divider slide 32">
  <p:cSld name="Divider slide 32">
    <p:spTree>
      <p:nvGrpSpPr>
        <p:cNvPr id="1" name="Shape 500"/>
        <p:cNvGrpSpPr/>
        <p:nvPr/>
      </p:nvGrpSpPr>
      <p:grpSpPr>
        <a:xfrm>
          <a:off x="0" y="0"/>
          <a:ext cx="0" cy="0"/>
          <a:chOff x="0" y="0"/>
          <a:chExt cx="0" cy="0"/>
        </a:xfrm>
      </p:grpSpPr>
      <p:sp>
        <p:nvSpPr>
          <p:cNvPr id="501" name="Google Shape;501;p49"/>
          <p:cNvSpPr txBox="1">
            <a:spLocks noGrp="1"/>
          </p:cNvSpPr>
          <p:nvPr>
            <p:ph type="title"/>
          </p:nvPr>
        </p:nvSpPr>
        <p:spPr>
          <a:xfrm>
            <a:off x="4707765" y="3687233"/>
            <a:ext cx="6817200" cy="2123600"/>
          </a:xfrm>
          <a:prstGeom prst="rect">
            <a:avLst/>
          </a:prstGeom>
        </p:spPr>
        <p:txBody>
          <a:bodyPr spcFirstLastPara="1" wrap="square" lIns="68575" tIns="34275" rIns="68575" bIns="34275" anchor="t" anchorCtr="0">
            <a:normAutofit/>
          </a:bodyPr>
          <a:lstStyle>
            <a:lvl1pPr lvl="0" algn="r">
              <a:spcBef>
                <a:spcPts val="0"/>
              </a:spcBef>
              <a:spcAft>
                <a:spcPts val="0"/>
              </a:spcAft>
              <a:buClr>
                <a:srgbClr val="46286D"/>
              </a:buClr>
              <a:buSzPts val="4500"/>
              <a:buNone/>
              <a:defRPr sz="6000">
                <a:solidFill>
                  <a:srgbClr val="46286D"/>
                </a:solidFill>
              </a:defRPr>
            </a:lvl1pPr>
            <a:lvl2pPr lvl="1">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pic>
        <p:nvPicPr>
          <p:cNvPr id="502" name="Google Shape;502;p49"/>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503" name="Google Shape;503;p49"/>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504" name="Google Shape;504;p49"/>
          <p:cNvSpPr/>
          <p:nvPr/>
        </p:nvSpPr>
        <p:spPr>
          <a:xfrm rot="-117965">
            <a:off x="-333396" y="782385"/>
            <a:ext cx="4197271" cy="4812137"/>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05" name="Google Shape;505;p49"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087500" y="4207500"/>
            <a:ext cx="5610867" cy="3472333"/>
          </a:xfrm>
          <a:prstGeom prst="rect">
            <a:avLst/>
          </a:prstGeom>
          <a:noFill/>
          <a:ln>
            <a:noFill/>
          </a:ln>
        </p:spPr>
      </p:pic>
      <p:pic>
        <p:nvPicPr>
          <p:cNvPr id="506" name="Google Shape;506;p49" title="black-women-at-home-in-the-chair-2025-01-15-16-11-00-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26006">
            <a:off x="-74193" y="1053560"/>
            <a:ext cx="3673453" cy="3422251"/>
          </a:xfrm>
          <a:prstGeom prst="rect">
            <a:avLst/>
          </a:prstGeom>
          <a:noFill/>
          <a:ln>
            <a:noFill/>
          </a:ln>
        </p:spPr>
      </p:pic>
      <p:sp>
        <p:nvSpPr>
          <p:cNvPr id="507" name="Google Shape;507;p49"/>
          <p:cNvSpPr/>
          <p:nvPr/>
        </p:nvSpPr>
        <p:spPr>
          <a:xfrm>
            <a:off x="-2091833" y="-386133"/>
            <a:ext cx="20876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08" name="Google Shape;508;p49"/>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09" name="Google Shape;509;p49"/>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10" name="Google Shape;510;p49"/>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511" name="Google Shape;511;p49"/>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222568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Questions or Thank You slide">
  <p:cSld name="Questions or Thank You slide">
    <p:spTree>
      <p:nvGrpSpPr>
        <p:cNvPr id="1" name="Shape 512"/>
        <p:cNvGrpSpPr/>
        <p:nvPr/>
      </p:nvGrpSpPr>
      <p:grpSpPr>
        <a:xfrm>
          <a:off x="0" y="0"/>
          <a:ext cx="0" cy="0"/>
          <a:chOff x="0" y="0"/>
          <a:chExt cx="0" cy="0"/>
        </a:xfrm>
      </p:grpSpPr>
      <p:sp>
        <p:nvSpPr>
          <p:cNvPr id="513" name="Google Shape;513;p50"/>
          <p:cNvSpPr txBox="1">
            <a:spLocks noGrp="1"/>
          </p:cNvSpPr>
          <p:nvPr>
            <p:ph type="title"/>
          </p:nvPr>
        </p:nvSpPr>
        <p:spPr>
          <a:xfrm>
            <a:off x="2634367" y="2841400"/>
            <a:ext cx="8646000" cy="1635200"/>
          </a:xfrm>
          <a:prstGeom prst="rect">
            <a:avLst/>
          </a:prstGeom>
        </p:spPr>
        <p:txBody>
          <a:bodyPr spcFirstLastPara="1" wrap="square" lIns="68575" tIns="34275" rIns="68575" bIns="34275" anchor="t" anchorCtr="0">
            <a:normAutofit/>
          </a:bodyPr>
          <a:lstStyle>
            <a:lvl1pPr lvl="0" algn="ctr">
              <a:spcBef>
                <a:spcPts val="0"/>
              </a:spcBef>
              <a:spcAft>
                <a:spcPts val="0"/>
              </a:spcAft>
              <a:buClr>
                <a:srgbClr val="46286D"/>
              </a:buClr>
              <a:buSzPts val="4500"/>
              <a:buNone/>
              <a:defRPr sz="6000">
                <a:solidFill>
                  <a:srgbClr val="46286D"/>
                </a:solidFill>
              </a:defRPr>
            </a:lvl1pPr>
            <a:lvl2pPr lvl="1" algn="ctr">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2pPr>
            <a:lvl3pPr lvl="2" algn="ctr">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3pPr>
            <a:lvl4pPr lvl="3" algn="ctr">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4pPr>
            <a:lvl5pPr lvl="4" algn="ctr">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5pPr>
            <a:lvl6pPr lvl="5" algn="ctr">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6pPr>
            <a:lvl7pPr lvl="6" algn="ctr">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7pPr>
            <a:lvl8pPr lvl="7" algn="ctr">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8pPr>
            <a:lvl9pPr lvl="8" algn="ctr">
              <a:spcBef>
                <a:spcPts val="0"/>
              </a:spcBef>
              <a:spcAft>
                <a:spcPts val="0"/>
              </a:spcAft>
              <a:buClr>
                <a:srgbClr val="46286D"/>
              </a:buClr>
              <a:buSzPts val="4500"/>
              <a:buFont typeface="Helvetica Neue Light"/>
              <a:buNone/>
              <a:defRPr sz="6000">
                <a:solidFill>
                  <a:srgbClr val="46286D"/>
                </a:solidFill>
                <a:latin typeface="Helvetica Neue Light"/>
                <a:ea typeface="Helvetica Neue Light"/>
                <a:cs typeface="Helvetica Neue Light"/>
                <a:sym typeface="Helvetica Neue Light"/>
              </a:defRPr>
            </a:lvl9pPr>
          </a:lstStyle>
          <a:p>
            <a:endParaRPr/>
          </a:p>
        </p:txBody>
      </p:sp>
      <p:sp>
        <p:nvSpPr>
          <p:cNvPr id="514" name="Google Shape;514;p50"/>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rgbClr val="49166D"/>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rgbClr val="49166D"/>
              </a:solidFill>
              <a:latin typeface="Calibri"/>
              <a:ea typeface="Calibri"/>
              <a:cs typeface="Calibri"/>
              <a:sym typeface="Calibri"/>
            </a:endParaRPr>
          </a:p>
        </p:txBody>
      </p:sp>
      <p:sp>
        <p:nvSpPr>
          <p:cNvPr id="515" name="Google Shape;515;p50"/>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rgbClr val="49166D"/>
                </a:solidFill>
                <a:latin typeface="Helvetica Neue"/>
                <a:ea typeface="Helvetica Neue"/>
                <a:cs typeface="Helvetica Neue"/>
                <a:sym typeface="Helvetica Neue"/>
              </a:rPr>
              <a:t>People &amp; Culture</a:t>
            </a:r>
            <a:endParaRPr sz="1067" b="0" i="0" u="none" strike="noStrike" cap="none">
              <a:solidFill>
                <a:srgbClr val="4916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49166D"/>
              </a:solidFill>
              <a:latin typeface="Helvetica Neue"/>
              <a:ea typeface="Helvetica Neue"/>
              <a:cs typeface="Helvetica Neue"/>
              <a:sym typeface="Helvetica Neue"/>
            </a:endParaRPr>
          </a:p>
        </p:txBody>
      </p:sp>
      <p:pic>
        <p:nvPicPr>
          <p:cNvPr id="516" name="Google Shape;516;p50"/>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517" name="Google Shape;517;p50"/>
          <p:cNvPicPr preferRelativeResize="0"/>
          <p:nvPr/>
        </p:nvPicPr>
        <p:blipFill>
          <a:blip r:embed="rId2">
            <a:alphaModFix/>
          </a:blip>
          <a:stretch>
            <a:fillRect/>
          </a:stretch>
        </p:blipFill>
        <p:spPr>
          <a:xfrm>
            <a:off x="8870733" y="288334"/>
            <a:ext cx="3055300" cy="575833"/>
          </a:xfrm>
          <a:prstGeom prst="rect">
            <a:avLst/>
          </a:prstGeom>
          <a:noFill/>
          <a:ln>
            <a:noFill/>
          </a:ln>
        </p:spPr>
      </p:pic>
      <p:pic>
        <p:nvPicPr>
          <p:cNvPr id="518" name="Google Shape;518;p50" title="ChinaDoll_FullerBranch_Sideview_BH_LR_RGB_0.jpg"/>
          <p:cNvPicPr preferRelativeResize="0"/>
          <p:nvPr/>
        </p:nvPicPr>
        <p:blipFill>
          <a:blip r:embed="rId3">
            <a:alphaModFix/>
          </a:blip>
          <a:stretch>
            <a:fillRect/>
          </a:stretch>
        </p:blipFill>
        <p:spPr>
          <a:xfrm>
            <a:off x="-4668738" y="-257015"/>
            <a:ext cx="7473769" cy="5664333"/>
          </a:xfrm>
          <a:prstGeom prst="rect">
            <a:avLst/>
          </a:prstGeom>
          <a:noFill/>
          <a:ln>
            <a:noFill/>
          </a:ln>
        </p:spPr>
      </p:pic>
      <p:grpSp>
        <p:nvGrpSpPr>
          <p:cNvPr id="519" name="Google Shape;519;p50"/>
          <p:cNvGrpSpPr/>
          <p:nvPr/>
        </p:nvGrpSpPr>
        <p:grpSpPr>
          <a:xfrm rot="249077">
            <a:off x="-344776" y="4551292"/>
            <a:ext cx="2162261" cy="2583488"/>
            <a:chOff x="7329525" y="637050"/>
            <a:chExt cx="1144200" cy="1367100"/>
          </a:xfrm>
        </p:grpSpPr>
        <p:sp>
          <p:nvSpPr>
            <p:cNvPr id="520" name="Google Shape;520;p50"/>
            <p:cNvSpPr/>
            <p:nvPr/>
          </p:nvSpPr>
          <p:spPr>
            <a:xfrm>
              <a:off x="7329525" y="637050"/>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21" name="Google Shape;521;p50" title="in-the-gym-2024-09-12-15-20-03-utc.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399114" y="692663"/>
              <a:ext cx="1005900" cy="1014900"/>
            </a:xfrm>
            <a:prstGeom prst="rect">
              <a:avLst/>
            </a:prstGeom>
            <a:noFill/>
            <a:ln>
              <a:noFill/>
            </a:ln>
          </p:spPr>
        </p:pic>
      </p:grpSp>
      <p:grpSp>
        <p:nvGrpSpPr>
          <p:cNvPr id="522" name="Google Shape;522;p50"/>
          <p:cNvGrpSpPr/>
          <p:nvPr/>
        </p:nvGrpSpPr>
        <p:grpSpPr>
          <a:xfrm rot="-424101">
            <a:off x="1767267" y="4533752"/>
            <a:ext cx="2162189" cy="2583401"/>
            <a:chOff x="5717575" y="252275"/>
            <a:chExt cx="1144200" cy="1367100"/>
          </a:xfrm>
        </p:grpSpPr>
        <p:sp>
          <p:nvSpPr>
            <p:cNvPr id="523" name="Google Shape;523;p50"/>
            <p:cNvSpPr/>
            <p:nvPr/>
          </p:nvSpPr>
          <p:spPr>
            <a:xfrm>
              <a:off x="5717575" y="25227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24" name="Google Shape;524;p50" title="shutterstock_2304424071.jp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786750" y="307850"/>
              <a:ext cx="1005839" cy="1014983"/>
            </a:xfrm>
            <a:prstGeom prst="rect">
              <a:avLst/>
            </a:prstGeom>
            <a:noFill/>
            <a:ln>
              <a:noFill/>
            </a:ln>
          </p:spPr>
        </p:pic>
      </p:grpSp>
      <p:grpSp>
        <p:nvGrpSpPr>
          <p:cNvPr id="525" name="Google Shape;525;p50"/>
          <p:cNvGrpSpPr/>
          <p:nvPr/>
        </p:nvGrpSpPr>
        <p:grpSpPr>
          <a:xfrm rot="405721">
            <a:off x="3427080" y="4963211"/>
            <a:ext cx="2162477" cy="2583747"/>
            <a:chOff x="8405025" y="2715175"/>
            <a:chExt cx="1144200" cy="1367100"/>
          </a:xfrm>
        </p:grpSpPr>
        <p:sp>
          <p:nvSpPr>
            <p:cNvPr id="526" name="Google Shape;526;p50"/>
            <p:cNvSpPr/>
            <p:nvPr/>
          </p:nvSpPr>
          <p:spPr>
            <a:xfrm>
              <a:off x="8405025" y="271517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27" name="Google Shape;527;p50" title="Shutterstock_1703997163 (1).jp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8474407" y="2770800"/>
              <a:ext cx="1005900" cy="1014900"/>
            </a:xfrm>
            <a:prstGeom prst="rect">
              <a:avLst/>
            </a:prstGeom>
            <a:noFill/>
            <a:ln>
              <a:noFill/>
            </a:ln>
          </p:spPr>
        </p:pic>
      </p:grpSp>
      <p:grpSp>
        <p:nvGrpSpPr>
          <p:cNvPr id="528" name="Google Shape;528;p50"/>
          <p:cNvGrpSpPr/>
          <p:nvPr/>
        </p:nvGrpSpPr>
        <p:grpSpPr>
          <a:xfrm>
            <a:off x="5607877" y="4737073"/>
            <a:ext cx="2162233" cy="2583455"/>
            <a:chOff x="8735388" y="2114125"/>
            <a:chExt cx="1144200" cy="1367100"/>
          </a:xfrm>
        </p:grpSpPr>
        <p:sp>
          <p:nvSpPr>
            <p:cNvPr id="529" name="Google Shape;529;p50"/>
            <p:cNvSpPr/>
            <p:nvPr/>
          </p:nvSpPr>
          <p:spPr>
            <a:xfrm>
              <a:off x="8735388" y="211412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30" name="Google Shape;530;p50" title="shutterstock_2292845043.jpg"/>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rot="17">
              <a:off x="8806906" y="2169703"/>
              <a:ext cx="1005839" cy="1014983"/>
            </a:xfrm>
            <a:prstGeom prst="rect">
              <a:avLst/>
            </a:prstGeom>
            <a:noFill/>
            <a:ln>
              <a:noFill/>
            </a:ln>
          </p:spPr>
        </p:pic>
      </p:grpSp>
      <p:grpSp>
        <p:nvGrpSpPr>
          <p:cNvPr id="531" name="Google Shape;531;p50"/>
          <p:cNvGrpSpPr/>
          <p:nvPr/>
        </p:nvGrpSpPr>
        <p:grpSpPr>
          <a:xfrm rot="-213097">
            <a:off x="7858485" y="4963425"/>
            <a:ext cx="2162267" cy="2583313"/>
            <a:chOff x="8785838" y="2907225"/>
            <a:chExt cx="1144200" cy="1367100"/>
          </a:xfrm>
        </p:grpSpPr>
        <p:sp>
          <p:nvSpPr>
            <p:cNvPr id="532" name="Google Shape;532;p50"/>
            <p:cNvSpPr/>
            <p:nvPr/>
          </p:nvSpPr>
          <p:spPr>
            <a:xfrm>
              <a:off x="8785838" y="2907225"/>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33" name="Google Shape;533;p50" title="shutterstock_1392373139.jpg"/>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8856164" y="2962813"/>
              <a:ext cx="1005839" cy="1014984"/>
            </a:xfrm>
            <a:prstGeom prst="rect">
              <a:avLst/>
            </a:prstGeom>
            <a:noFill/>
            <a:ln>
              <a:noFill/>
            </a:ln>
          </p:spPr>
        </p:pic>
      </p:grpSp>
      <p:grpSp>
        <p:nvGrpSpPr>
          <p:cNvPr id="534" name="Google Shape;534;p50"/>
          <p:cNvGrpSpPr/>
          <p:nvPr/>
        </p:nvGrpSpPr>
        <p:grpSpPr>
          <a:xfrm rot="491683">
            <a:off x="10034316" y="4551441"/>
            <a:ext cx="2162035" cy="2583217"/>
            <a:chOff x="6237688" y="3879450"/>
            <a:chExt cx="1144200" cy="1367100"/>
          </a:xfrm>
        </p:grpSpPr>
        <p:sp>
          <p:nvSpPr>
            <p:cNvPr id="535" name="Google Shape;535;p50"/>
            <p:cNvSpPr/>
            <p:nvPr/>
          </p:nvSpPr>
          <p:spPr>
            <a:xfrm>
              <a:off x="6237688" y="3879450"/>
              <a:ext cx="1144200" cy="13671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36" name="Google Shape;536;p50" title="TELUS_Wellbeing_Lifestyle_Joggers_1920x1083 (1).jpg"/>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6307514" y="3934375"/>
              <a:ext cx="1005840" cy="1014985"/>
            </a:xfrm>
            <a:prstGeom prst="rect">
              <a:avLst/>
            </a:prstGeom>
            <a:noFill/>
            <a:ln>
              <a:noFill/>
            </a:ln>
          </p:spPr>
        </p:pic>
      </p:grpSp>
      <p:sp>
        <p:nvSpPr>
          <p:cNvPr id="537" name="Google Shape;537;p50"/>
          <p:cNvSpPr/>
          <p:nvPr/>
        </p:nvSpPr>
        <p:spPr>
          <a:xfrm>
            <a:off x="-8000" y="6857867"/>
            <a:ext cx="12192000" cy="2479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38" name="Google Shape;538;p50"/>
          <p:cNvSpPr/>
          <p:nvPr/>
        </p:nvSpPr>
        <p:spPr>
          <a:xfrm>
            <a:off x="-4853533" y="-386133"/>
            <a:ext cx="4849200" cy="9616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39" name="Google Shape;539;p50"/>
          <p:cNvSpPr/>
          <p:nvPr/>
        </p:nvSpPr>
        <p:spPr>
          <a:xfrm>
            <a:off x="-109600" y="-2479160"/>
            <a:ext cx="12192000" cy="2479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Tree>
    <p:extLst>
      <p:ext uri="{BB962C8B-B14F-4D97-AF65-F5344CB8AC3E}">
        <p14:creationId xmlns:p14="http://schemas.microsoft.com/office/powerpoint/2010/main" val="13944744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DELETE">
  <p:cSld name="DELETE">
    <p:spTree>
      <p:nvGrpSpPr>
        <p:cNvPr id="1" name="Shape 540"/>
        <p:cNvGrpSpPr/>
        <p:nvPr/>
      </p:nvGrpSpPr>
      <p:grpSpPr>
        <a:xfrm>
          <a:off x="0" y="0"/>
          <a:ext cx="0" cy="0"/>
          <a:chOff x="0" y="0"/>
          <a:chExt cx="0" cy="0"/>
        </a:xfrm>
      </p:grpSpPr>
      <p:sp>
        <p:nvSpPr>
          <p:cNvPr id="541" name="Google Shape;541;p51"/>
          <p:cNvSpPr/>
          <p:nvPr/>
        </p:nvSpPr>
        <p:spPr>
          <a:xfrm rot="-129">
            <a:off x="4052464" y="971170"/>
            <a:ext cx="4071064" cy="4864324"/>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42" name="Google Shape;542;p51"/>
          <p:cNvSpPr txBox="1"/>
          <p:nvPr/>
        </p:nvSpPr>
        <p:spPr>
          <a:xfrm rot="335">
            <a:off x="4049279" y="4665848"/>
            <a:ext cx="4099200" cy="1126800"/>
          </a:xfrm>
          <a:prstGeom prst="rect">
            <a:avLst/>
          </a:prstGeom>
          <a:noFill/>
          <a:ln>
            <a:noFill/>
          </a:ln>
        </p:spPr>
        <p:txBody>
          <a:bodyPr spcFirstLastPara="1" wrap="square" lIns="121900" tIns="60933" rIns="121900" bIns="60933" anchor="t" anchorCtr="0">
            <a:noAutofit/>
          </a:bodyPr>
          <a:lstStyle/>
          <a:p>
            <a:pPr marL="0" marR="0" lvl="0" indent="0" algn="ctr" rtl="0">
              <a:lnSpc>
                <a:spcPct val="101000"/>
              </a:lnSpc>
              <a:spcBef>
                <a:spcPts val="1600"/>
              </a:spcBef>
              <a:spcAft>
                <a:spcPts val="1867"/>
              </a:spcAft>
              <a:buClr>
                <a:srgbClr val="FFC000"/>
              </a:buClr>
              <a:buSzPts val="3600"/>
              <a:buFont typeface="Noto Sans Symbols"/>
              <a:buNone/>
            </a:pPr>
            <a:r>
              <a:rPr lang="en" sz="5333">
                <a:solidFill>
                  <a:srgbClr val="4B286D"/>
                </a:solidFill>
                <a:latin typeface="Caveat"/>
                <a:ea typeface="Caveat"/>
                <a:cs typeface="Caveat"/>
                <a:sym typeface="Caveat"/>
              </a:rPr>
              <a:t>Appendix</a:t>
            </a:r>
            <a:r>
              <a:rPr lang="en" sz="5200">
                <a:solidFill>
                  <a:srgbClr val="4B286D"/>
                </a:solidFill>
                <a:latin typeface="Helvetica Neue Light"/>
                <a:ea typeface="Helvetica Neue Light"/>
                <a:cs typeface="Helvetica Neue Light"/>
                <a:sym typeface="Helvetica Neue Light"/>
              </a:rPr>
              <a:t> </a:t>
            </a:r>
            <a:endParaRPr sz="5200">
              <a:solidFill>
                <a:srgbClr val="4B286D"/>
              </a:solidFill>
              <a:latin typeface="Helvetica Neue Light"/>
              <a:ea typeface="Helvetica Neue Light"/>
              <a:cs typeface="Helvetica Neue Light"/>
              <a:sym typeface="Helvetica Neue Light"/>
            </a:endParaRPr>
          </a:p>
        </p:txBody>
      </p:sp>
      <p:pic>
        <p:nvPicPr>
          <p:cNvPr id="543" name="Google Shape;543;p51"/>
          <p:cNvPicPr preferRelativeResize="0"/>
          <p:nvPr/>
        </p:nvPicPr>
        <p:blipFill>
          <a:blip r:embed="rId2">
            <a:alphaModFix/>
          </a:blip>
          <a:stretch>
            <a:fillRect/>
          </a:stretch>
        </p:blipFill>
        <p:spPr>
          <a:xfrm>
            <a:off x="9470100" y="329367"/>
            <a:ext cx="2326800" cy="438533"/>
          </a:xfrm>
          <a:prstGeom prst="rect">
            <a:avLst/>
          </a:prstGeom>
          <a:noFill/>
          <a:ln>
            <a:noFill/>
          </a:ln>
        </p:spPr>
      </p:pic>
      <p:pic>
        <p:nvPicPr>
          <p:cNvPr id="544" name="Google Shape;544;p51"/>
          <p:cNvPicPr preferRelativeResize="0"/>
          <p:nvPr/>
        </p:nvPicPr>
        <p:blipFill>
          <a:blip r:embed="rId2">
            <a:alphaModFix/>
          </a:blip>
          <a:stretch>
            <a:fillRect/>
          </a:stretch>
        </p:blipFill>
        <p:spPr>
          <a:xfrm>
            <a:off x="8870733" y="288334"/>
            <a:ext cx="3055300" cy="575833"/>
          </a:xfrm>
          <a:prstGeom prst="rect">
            <a:avLst/>
          </a:prstGeom>
          <a:noFill/>
          <a:ln>
            <a:noFill/>
          </a:ln>
        </p:spPr>
      </p:pic>
      <p:sp>
        <p:nvSpPr>
          <p:cNvPr id="545" name="Google Shape;545;p51"/>
          <p:cNvSpPr txBox="1"/>
          <p:nvPr/>
        </p:nvSpPr>
        <p:spPr>
          <a:xfrm>
            <a:off x="-161433" y="7151067"/>
            <a:ext cx="12192000" cy="1126800"/>
          </a:xfrm>
          <a:prstGeom prst="rect">
            <a:avLst/>
          </a:prstGeom>
          <a:noFill/>
          <a:ln>
            <a:noFill/>
          </a:ln>
        </p:spPr>
        <p:txBody>
          <a:bodyPr spcFirstLastPara="1" wrap="square" lIns="121900" tIns="60933" rIns="121900" bIns="60933" anchor="t" anchorCtr="0">
            <a:noAutofit/>
          </a:bodyPr>
          <a:lstStyle/>
          <a:p>
            <a:pPr marL="0" marR="0" lvl="0" indent="0" algn="ctr" rtl="0">
              <a:lnSpc>
                <a:spcPct val="101000"/>
              </a:lnSpc>
              <a:spcBef>
                <a:spcPts val="1600"/>
              </a:spcBef>
              <a:spcAft>
                <a:spcPts val="1867"/>
              </a:spcAft>
              <a:buClr>
                <a:srgbClr val="FFC000"/>
              </a:buClr>
              <a:buSzPts val="3600"/>
              <a:buFont typeface="Noto Sans Symbols"/>
              <a:buNone/>
            </a:pPr>
            <a:r>
              <a:rPr lang="en" sz="6000">
                <a:solidFill>
                  <a:srgbClr val="4B286D"/>
                </a:solidFill>
                <a:latin typeface="Helvetica Neue Light"/>
                <a:ea typeface="Helvetica Neue Light"/>
                <a:cs typeface="Helvetica Neue Light"/>
                <a:sym typeface="Helvetica Neue Light"/>
              </a:rPr>
              <a:t>Appendix</a:t>
            </a:r>
            <a:r>
              <a:rPr lang="en" sz="5867">
                <a:solidFill>
                  <a:srgbClr val="4B286D"/>
                </a:solidFill>
                <a:latin typeface="Helvetica Neue Light"/>
                <a:ea typeface="Helvetica Neue Light"/>
                <a:cs typeface="Helvetica Neue Light"/>
                <a:sym typeface="Helvetica Neue Light"/>
              </a:rPr>
              <a:t> </a:t>
            </a:r>
            <a:endParaRPr sz="5867">
              <a:solidFill>
                <a:srgbClr val="4B286D"/>
              </a:solidFill>
              <a:latin typeface="Helvetica Neue Light"/>
              <a:ea typeface="Helvetica Neue Light"/>
              <a:cs typeface="Helvetica Neue Light"/>
              <a:sym typeface="Helvetica Neue Light"/>
            </a:endParaRPr>
          </a:p>
        </p:txBody>
      </p:sp>
      <p:sp>
        <p:nvSpPr>
          <p:cNvPr id="546" name="Google Shape;546;p51"/>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47" name="Google Shape;547;p51" title="ChinaDoll_FullerBranch_Sideview_BH_LR_RGB_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364235" y="1124867"/>
            <a:ext cx="4701569" cy="6858000"/>
          </a:xfrm>
          <a:prstGeom prst="rect">
            <a:avLst/>
          </a:prstGeom>
          <a:noFill/>
          <a:ln>
            <a:noFill/>
          </a:ln>
        </p:spPr>
      </p:pic>
      <p:sp>
        <p:nvSpPr>
          <p:cNvPr id="548" name="Google Shape;548;p51"/>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49" name="Google Shape;549;p51"/>
          <p:cNvSpPr/>
          <p:nvPr/>
        </p:nvSpPr>
        <p:spPr>
          <a:xfrm>
            <a:off x="-3225667" y="-386133"/>
            <a:ext cx="3221600" cy="851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50" name="Google Shape;550;p51" title="training-with-coach-remotely-modern-technology-fo-2023-11-27-04-52-02-utc.jpg"/>
          <p:cNvPicPr preferRelativeResize="0"/>
          <p:nvPr/>
        </p:nvPicPr>
        <p:blipFill rotWithShape="1">
          <a:blip r:embed="rId4" cstate="hqprint">
            <a:alphaModFix/>
            <a:extLst>
              <a:ext uri="{28A0092B-C50C-407E-A947-70E740481C1C}">
                <a14:useLocalDpi xmlns:a14="http://schemas.microsoft.com/office/drawing/2010/main"/>
              </a:ext>
            </a:extLst>
          </a:blip>
          <a:srcRect b="-2827"/>
          <a:stretch/>
        </p:blipFill>
        <p:spPr>
          <a:xfrm>
            <a:off x="4308301" y="1186734"/>
            <a:ext cx="3559636" cy="3580500"/>
          </a:xfrm>
          <a:prstGeom prst="rect">
            <a:avLst/>
          </a:prstGeom>
          <a:noFill/>
          <a:ln>
            <a:noFill/>
          </a:ln>
        </p:spPr>
      </p:pic>
      <p:sp>
        <p:nvSpPr>
          <p:cNvPr id="551" name="Google Shape;551;p51"/>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552" name="Google Shape;552;p51"/>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228665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Appendix slide">
  <p:cSld name="Appendix slide">
    <p:spTree>
      <p:nvGrpSpPr>
        <p:cNvPr id="1" name="Shape 553"/>
        <p:cNvGrpSpPr/>
        <p:nvPr/>
      </p:nvGrpSpPr>
      <p:grpSpPr>
        <a:xfrm>
          <a:off x="0" y="0"/>
          <a:ext cx="0" cy="0"/>
          <a:chOff x="0" y="0"/>
          <a:chExt cx="0" cy="0"/>
        </a:xfrm>
      </p:grpSpPr>
      <p:pic>
        <p:nvPicPr>
          <p:cNvPr id="554" name="Google Shape;554;p52" title="ChinaDoll_FullerBranch_Sideview_BH_LR_RGB_0.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flipH="1">
            <a:off x="-364232" y="0"/>
            <a:ext cx="6700099" cy="7982867"/>
          </a:xfrm>
          <a:prstGeom prst="rect">
            <a:avLst/>
          </a:prstGeom>
          <a:noFill/>
          <a:ln>
            <a:noFill/>
          </a:ln>
        </p:spPr>
      </p:pic>
      <p:sp>
        <p:nvSpPr>
          <p:cNvPr id="555" name="Google Shape;555;p52"/>
          <p:cNvSpPr/>
          <p:nvPr/>
        </p:nvSpPr>
        <p:spPr>
          <a:xfrm>
            <a:off x="4052373" y="971245"/>
            <a:ext cx="4071200" cy="4864400"/>
          </a:xfrm>
          <a:prstGeom prst="rect">
            <a:avLst/>
          </a:prstGeom>
          <a:solidFill>
            <a:srgbClr val="FAFAF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56" name="Google Shape;556;p52"/>
          <p:cNvSpPr txBox="1"/>
          <p:nvPr/>
        </p:nvSpPr>
        <p:spPr>
          <a:xfrm rot="335">
            <a:off x="4049279" y="4665848"/>
            <a:ext cx="4099200" cy="1126800"/>
          </a:xfrm>
          <a:prstGeom prst="rect">
            <a:avLst/>
          </a:prstGeom>
          <a:noFill/>
          <a:ln>
            <a:noFill/>
          </a:ln>
        </p:spPr>
        <p:txBody>
          <a:bodyPr spcFirstLastPara="1" wrap="square" lIns="121900" tIns="60933" rIns="121900" bIns="60933" anchor="t" anchorCtr="0">
            <a:noAutofit/>
          </a:bodyPr>
          <a:lstStyle/>
          <a:p>
            <a:pPr marL="0" marR="0" lvl="0" indent="0" algn="ctr" rtl="0">
              <a:lnSpc>
                <a:spcPct val="101000"/>
              </a:lnSpc>
              <a:spcBef>
                <a:spcPts val="1600"/>
              </a:spcBef>
              <a:spcAft>
                <a:spcPts val="1867"/>
              </a:spcAft>
              <a:buClr>
                <a:srgbClr val="FFC000"/>
              </a:buClr>
              <a:buSzPts val="3600"/>
              <a:buFont typeface="Noto Sans Symbols"/>
              <a:buNone/>
            </a:pPr>
            <a:r>
              <a:rPr lang="en" sz="5333">
                <a:solidFill>
                  <a:srgbClr val="4B286D"/>
                </a:solidFill>
                <a:latin typeface="Caveat"/>
                <a:ea typeface="Caveat"/>
                <a:cs typeface="Caveat"/>
                <a:sym typeface="Caveat"/>
              </a:rPr>
              <a:t>Appendix</a:t>
            </a:r>
            <a:r>
              <a:rPr lang="en" sz="5200">
                <a:solidFill>
                  <a:srgbClr val="4B286D"/>
                </a:solidFill>
                <a:latin typeface="Helvetica Neue Light"/>
                <a:ea typeface="Helvetica Neue Light"/>
                <a:cs typeface="Helvetica Neue Light"/>
                <a:sym typeface="Helvetica Neue Light"/>
              </a:rPr>
              <a:t> </a:t>
            </a:r>
            <a:endParaRPr sz="5200">
              <a:solidFill>
                <a:srgbClr val="4B286D"/>
              </a:solidFill>
              <a:latin typeface="Helvetica Neue Light"/>
              <a:ea typeface="Helvetica Neue Light"/>
              <a:cs typeface="Helvetica Neue Light"/>
              <a:sym typeface="Helvetica Neue Light"/>
            </a:endParaRPr>
          </a:p>
        </p:txBody>
      </p:sp>
      <p:pic>
        <p:nvPicPr>
          <p:cNvPr id="557" name="Google Shape;557;p52"/>
          <p:cNvPicPr preferRelativeResize="0"/>
          <p:nvPr/>
        </p:nvPicPr>
        <p:blipFill>
          <a:blip r:embed="rId3">
            <a:alphaModFix/>
          </a:blip>
          <a:stretch>
            <a:fillRect/>
          </a:stretch>
        </p:blipFill>
        <p:spPr>
          <a:xfrm>
            <a:off x="9470100" y="329367"/>
            <a:ext cx="2326800" cy="438533"/>
          </a:xfrm>
          <a:prstGeom prst="rect">
            <a:avLst/>
          </a:prstGeom>
          <a:noFill/>
          <a:ln>
            <a:noFill/>
          </a:ln>
        </p:spPr>
      </p:pic>
      <p:pic>
        <p:nvPicPr>
          <p:cNvPr id="558" name="Google Shape;558;p52"/>
          <p:cNvPicPr preferRelativeResize="0"/>
          <p:nvPr/>
        </p:nvPicPr>
        <p:blipFill>
          <a:blip r:embed="rId3">
            <a:alphaModFix/>
          </a:blip>
          <a:stretch>
            <a:fillRect/>
          </a:stretch>
        </p:blipFill>
        <p:spPr>
          <a:xfrm>
            <a:off x="8870733" y="288334"/>
            <a:ext cx="3055300" cy="575833"/>
          </a:xfrm>
          <a:prstGeom prst="rect">
            <a:avLst/>
          </a:prstGeom>
          <a:noFill/>
          <a:ln>
            <a:noFill/>
          </a:ln>
        </p:spPr>
      </p:pic>
      <p:sp>
        <p:nvSpPr>
          <p:cNvPr id="559" name="Google Shape;559;p52"/>
          <p:cNvSpPr txBox="1"/>
          <p:nvPr/>
        </p:nvSpPr>
        <p:spPr>
          <a:xfrm>
            <a:off x="-161433" y="7151067"/>
            <a:ext cx="12192000" cy="1126800"/>
          </a:xfrm>
          <a:prstGeom prst="rect">
            <a:avLst/>
          </a:prstGeom>
          <a:noFill/>
          <a:ln>
            <a:noFill/>
          </a:ln>
        </p:spPr>
        <p:txBody>
          <a:bodyPr spcFirstLastPara="1" wrap="square" lIns="121900" tIns="60933" rIns="121900" bIns="60933" anchor="t" anchorCtr="0">
            <a:noAutofit/>
          </a:bodyPr>
          <a:lstStyle/>
          <a:p>
            <a:pPr marL="0" marR="0" lvl="0" indent="0" algn="ctr" rtl="0">
              <a:lnSpc>
                <a:spcPct val="101000"/>
              </a:lnSpc>
              <a:spcBef>
                <a:spcPts val="1600"/>
              </a:spcBef>
              <a:spcAft>
                <a:spcPts val="1867"/>
              </a:spcAft>
              <a:buClr>
                <a:srgbClr val="FFC000"/>
              </a:buClr>
              <a:buSzPts val="3600"/>
              <a:buFont typeface="Noto Sans Symbols"/>
              <a:buNone/>
            </a:pPr>
            <a:r>
              <a:rPr lang="en" sz="6000">
                <a:solidFill>
                  <a:srgbClr val="4B286D"/>
                </a:solidFill>
                <a:latin typeface="Helvetica Neue Light"/>
                <a:ea typeface="Helvetica Neue Light"/>
                <a:cs typeface="Helvetica Neue Light"/>
                <a:sym typeface="Helvetica Neue Light"/>
              </a:rPr>
              <a:t>Appendix</a:t>
            </a:r>
            <a:r>
              <a:rPr lang="en" sz="5867">
                <a:solidFill>
                  <a:srgbClr val="4B286D"/>
                </a:solidFill>
                <a:latin typeface="Helvetica Neue Light"/>
                <a:ea typeface="Helvetica Neue Light"/>
                <a:cs typeface="Helvetica Neue Light"/>
                <a:sym typeface="Helvetica Neue Light"/>
              </a:rPr>
              <a:t> </a:t>
            </a:r>
            <a:endParaRPr sz="5867">
              <a:solidFill>
                <a:srgbClr val="4B286D"/>
              </a:solidFill>
              <a:latin typeface="Helvetica Neue Light"/>
              <a:ea typeface="Helvetica Neue Light"/>
              <a:cs typeface="Helvetica Neue Light"/>
              <a:sym typeface="Helvetica Neue Light"/>
            </a:endParaRPr>
          </a:p>
        </p:txBody>
      </p:sp>
      <p:sp>
        <p:nvSpPr>
          <p:cNvPr id="560" name="Google Shape;560;p52"/>
          <p:cNvSpPr/>
          <p:nvPr/>
        </p:nvSpPr>
        <p:spPr>
          <a:xfrm>
            <a:off x="-961992" y="0"/>
            <a:ext cx="954000" cy="685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61" name="Google Shape;561;p52"/>
          <p:cNvSpPr/>
          <p:nvPr/>
        </p:nvSpPr>
        <p:spPr>
          <a:xfrm>
            <a:off x="-8000" y="6857867"/>
            <a:ext cx="12192000" cy="1420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562" name="Google Shape;562;p52"/>
          <p:cNvSpPr/>
          <p:nvPr/>
        </p:nvSpPr>
        <p:spPr>
          <a:xfrm>
            <a:off x="-3225667" y="-386133"/>
            <a:ext cx="3221600" cy="85180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pic>
        <p:nvPicPr>
          <p:cNvPr id="563" name="Google Shape;563;p52" title="training-with-coach-remotely-modern-technology-fo-2023-11-27-04-52-02-utc.jpg"/>
          <p:cNvPicPr preferRelativeResize="0"/>
          <p:nvPr/>
        </p:nvPicPr>
        <p:blipFill rotWithShape="1">
          <a:blip r:embed="rId4" cstate="hqprint">
            <a:alphaModFix/>
            <a:extLst>
              <a:ext uri="{28A0092B-C50C-407E-A947-70E740481C1C}">
                <a14:useLocalDpi xmlns:a14="http://schemas.microsoft.com/office/drawing/2010/main"/>
              </a:ext>
            </a:extLst>
          </a:blip>
          <a:srcRect b="-2827"/>
          <a:stretch/>
        </p:blipFill>
        <p:spPr>
          <a:xfrm>
            <a:off x="4308301" y="1186734"/>
            <a:ext cx="3559636" cy="3580500"/>
          </a:xfrm>
          <a:prstGeom prst="rect">
            <a:avLst/>
          </a:prstGeom>
          <a:noFill/>
          <a:ln>
            <a:noFill/>
          </a:ln>
        </p:spPr>
      </p:pic>
      <p:sp>
        <p:nvSpPr>
          <p:cNvPr id="564" name="Google Shape;564;p52"/>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565" name="Google Shape;565;p52"/>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477812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Emphasis - slide 1a - with title and paragraph">
  <p:cSld name="Emphasis - slide 1a - with title and paragraph">
    <p:spTree>
      <p:nvGrpSpPr>
        <p:cNvPr id="1" name="Shape 566"/>
        <p:cNvGrpSpPr/>
        <p:nvPr/>
      </p:nvGrpSpPr>
      <p:grpSpPr>
        <a:xfrm>
          <a:off x="0" y="0"/>
          <a:ext cx="0" cy="0"/>
          <a:chOff x="0" y="0"/>
          <a:chExt cx="0" cy="0"/>
        </a:xfrm>
      </p:grpSpPr>
      <p:pic>
        <p:nvPicPr>
          <p:cNvPr id="567" name="Google Shape;567;p53" title="shutterstock_2321440773.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6" y="1"/>
            <a:ext cx="12192004" cy="6858001"/>
          </a:xfrm>
          <a:prstGeom prst="rect">
            <a:avLst/>
          </a:prstGeom>
          <a:noFill/>
          <a:ln>
            <a:noFill/>
          </a:ln>
        </p:spPr>
      </p:pic>
      <p:sp>
        <p:nvSpPr>
          <p:cNvPr id="568" name="Google Shape;568;p53"/>
          <p:cNvSpPr/>
          <p:nvPr/>
        </p:nvSpPr>
        <p:spPr>
          <a:xfrm>
            <a:off x="401367" y="-1428167"/>
            <a:ext cx="6038000" cy="6922000"/>
          </a:xfrm>
          <a:prstGeom prst="roundRect">
            <a:avLst>
              <a:gd name="adj" fmla="val 891"/>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569" name="Google Shape;569;p53"/>
          <p:cNvSpPr txBox="1">
            <a:spLocks noGrp="1"/>
          </p:cNvSpPr>
          <p:nvPr>
            <p:ph type="title"/>
          </p:nvPr>
        </p:nvSpPr>
        <p:spPr>
          <a:xfrm>
            <a:off x="602367" y="588400"/>
            <a:ext cx="5334000" cy="19608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500"/>
              <a:buNone/>
              <a:defRPr sz="6000">
                <a:solidFill>
                  <a:srgbClr val="4B286D"/>
                </a:solidFill>
              </a:defRPr>
            </a:lvl1pPr>
            <a:lvl2pPr lvl="1">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500"/>
              <a:buFont typeface="Helvetica Neue Light"/>
              <a:buNone/>
              <a:defRPr sz="6000">
                <a:solidFill>
                  <a:srgbClr val="4B286D"/>
                </a:solidFill>
                <a:latin typeface="Helvetica Neue Light"/>
                <a:ea typeface="Helvetica Neue Light"/>
                <a:cs typeface="Helvetica Neue Light"/>
                <a:sym typeface="Helvetica Neue Light"/>
              </a:defRPr>
            </a:lvl9pPr>
          </a:lstStyle>
          <a:p>
            <a:endParaRPr/>
          </a:p>
        </p:txBody>
      </p:sp>
      <p:sp>
        <p:nvSpPr>
          <p:cNvPr id="570" name="Google Shape;570;p53"/>
          <p:cNvSpPr txBox="1">
            <a:spLocks noGrp="1"/>
          </p:cNvSpPr>
          <p:nvPr>
            <p:ph type="body" idx="1"/>
          </p:nvPr>
        </p:nvSpPr>
        <p:spPr>
          <a:xfrm>
            <a:off x="643033" y="2579753"/>
            <a:ext cx="5110000" cy="2133600"/>
          </a:xfrm>
          <a:prstGeom prst="rect">
            <a:avLst/>
          </a:prstGeom>
        </p:spPr>
        <p:txBody>
          <a:bodyPr spcFirstLastPara="1" wrap="square" lIns="68575" tIns="34275" rIns="68575" bIns="34275" anchor="t" anchorCtr="0">
            <a:normAutofit/>
          </a:bodyPr>
          <a:lstStyle>
            <a:lvl1pPr marL="609585" lvl="0" indent="-431789">
              <a:lnSpc>
                <a:spcPct val="105000"/>
              </a:lnSpc>
              <a:spcBef>
                <a:spcPts val="1067"/>
              </a:spcBef>
              <a:spcAft>
                <a:spcPts val="0"/>
              </a:spcAft>
              <a:buClr>
                <a:srgbClr val="2C2E30"/>
              </a:buClr>
              <a:buSzPts val="1500"/>
              <a:buChar char="•"/>
              <a:defRPr sz="2000">
                <a:solidFill>
                  <a:srgbClr val="2C2E30"/>
                </a:solidFill>
              </a:defRPr>
            </a:lvl1pPr>
            <a:lvl2pPr marL="1219170" lvl="1" indent="-406390">
              <a:lnSpc>
                <a:spcPct val="105000"/>
              </a:lnSpc>
              <a:spcBef>
                <a:spcPts val="1067"/>
              </a:spcBef>
              <a:spcAft>
                <a:spcPts val="0"/>
              </a:spcAft>
              <a:buClr>
                <a:srgbClr val="2C2E30"/>
              </a:buClr>
              <a:buSzPts val="1200"/>
              <a:buChar char="•"/>
              <a:defRPr sz="1600">
                <a:solidFill>
                  <a:srgbClr val="2C2E30"/>
                </a:solidFill>
              </a:defRPr>
            </a:lvl2pPr>
            <a:lvl3pPr marL="1828754" lvl="2" indent="-380990">
              <a:lnSpc>
                <a:spcPct val="105000"/>
              </a:lnSpc>
              <a:spcBef>
                <a:spcPts val="1067"/>
              </a:spcBef>
              <a:spcAft>
                <a:spcPts val="0"/>
              </a:spcAft>
              <a:buClr>
                <a:srgbClr val="2C2E30"/>
              </a:buClr>
              <a:buSzPts val="900"/>
              <a:buChar char="•"/>
              <a:defRPr sz="1200">
                <a:solidFill>
                  <a:srgbClr val="2C2E30"/>
                </a:solidFill>
              </a:defRPr>
            </a:lvl3pPr>
            <a:lvl4pPr marL="2438339" lvl="3" indent="-406390">
              <a:lnSpc>
                <a:spcPct val="105000"/>
              </a:lnSpc>
              <a:spcBef>
                <a:spcPts val="1067"/>
              </a:spcBef>
              <a:spcAft>
                <a:spcPts val="0"/>
              </a:spcAft>
              <a:buClr>
                <a:srgbClr val="2C2E30"/>
              </a:buClr>
              <a:buSzPts val="1200"/>
              <a:buChar char="•"/>
              <a:defRPr sz="1600">
                <a:solidFill>
                  <a:srgbClr val="2C2E30"/>
                </a:solidFill>
              </a:defRPr>
            </a:lvl4pPr>
            <a:lvl5pPr marL="3047924" lvl="4" indent="-406390">
              <a:lnSpc>
                <a:spcPct val="105000"/>
              </a:lnSpc>
              <a:spcBef>
                <a:spcPts val="1067"/>
              </a:spcBef>
              <a:spcAft>
                <a:spcPts val="0"/>
              </a:spcAft>
              <a:buClr>
                <a:srgbClr val="2C2E30"/>
              </a:buClr>
              <a:buSzPts val="1200"/>
              <a:buChar char="•"/>
              <a:defRPr sz="1600">
                <a:solidFill>
                  <a:srgbClr val="2C2E30"/>
                </a:solidFill>
              </a:defRPr>
            </a:lvl5pPr>
            <a:lvl6pPr marL="3657509" lvl="5" indent="-406390">
              <a:lnSpc>
                <a:spcPct val="105000"/>
              </a:lnSpc>
              <a:spcBef>
                <a:spcPts val="1067"/>
              </a:spcBef>
              <a:spcAft>
                <a:spcPts val="0"/>
              </a:spcAft>
              <a:buClr>
                <a:srgbClr val="2C2E30"/>
              </a:buClr>
              <a:buSzPts val="1200"/>
              <a:buChar char="•"/>
              <a:defRPr sz="1600">
                <a:solidFill>
                  <a:srgbClr val="2C2E30"/>
                </a:solidFill>
              </a:defRPr>
            </a:lvl6pPr>
            <a:lvl7pPr marL="4267093" lvl="6" indent="-406390">
              <a:lnSpc>
                <a:spcPct val="105000"/>
              </a:lnSpc>
              <a:spcBef>
                <a:spcPts val="1067"/>
              </a:spcBef>
              <a:spcAft>
                <a:spcPts val="0"/>
              </a:spcAft>
              <a:buClr>
                <a:srgbClr val="2C2E30"/>
              </a:buClr>
              <a:buSzPts val="1200"/>
              <a:buChar char="•"/>
              <a:defRPr sz="1600">
                <a:solidFill>
                  <a:srgbClr val="2C2E30"/>
                </a:solidFill>
              </a:defRPr>
            </a:lvl7pPr>
            <a:lvl8pPr marL="4876678" lvl="7" indent="-406390">
              <a:lnSpc>
                <a:spcPct val="105000"/>
              </a:lnSpc>
              <a:spcBef>
                <a:spcPts val="1067"/>
              </a:spcBef>
              <a:spcAft>
                <a:spcPts val="0"/>
              </a:spcAft>
              <a:buClr>
                <a:srgbClr val="2C2E30"/>
              </a:buClr>
              <a:buSzPts val="1200"/>
              <a:buChar char="•"/>
              <a:defRPr sz="1600">
                <a:solidFill>
                  <a:srgbClr val="2C2E30"/>
                </a:solidFill>
              </a:defRPr>
            </a:lvl8pPr>
            <a:lvl9pPr marL="5486263" lvl="8" indent="-406390">
              <a:lnSpc>
                <a:spcPct val="105000"/>
              </a:lnSpc>
              <a:spcBef>
                <a:spcPts val="1067"/>
              </a:spcBef>
              <a:spcAft>
                <a:spcPts val="0"/>
              </a:spcAft>
              <a:buClr>
                <a:srgbClr val="2C2E30"/>
              </a:buClr>
              <a:buSzPts val="1200"/>
              <a:buChar char="•"/>
              <a:defRPr sz="1600">
                <a:solidFill>
                  <a:srgbClr val="2C2E30"/>
                </a:solidFill>
              </a:defRPr>
            </a:lvl9pPr>
          </a:lstStyle>
          <a:p>
            <a:endParaRPr/>
          </a:p>
        </p:txBody>
      </p:sp>
      <p:pic>
        <p:nvPicPr>
          <p:cNvPr id="571" name="Google Shape;571;p53"/>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572" name="Google Shape;572;p53"/>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573" name="Google Shape;573;p53"/>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833506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Emphasis - slide 1b - bold statement">
  <p:cSld name="Emphasis - slide 1b - bold statement">
    <p:spTree>
      <p:nvGrpSpPr>
        <p:cNvPr id="1" name="Shape 574"/>
        <p:cNvGrpSpPr/>
        <p:nvPr/>
      </p:nvGrpSpPr>
      <p:grpSpPr>
        <a:xfrm>
          <a:off x="0" y="0"/>
          <a:ext cx="0" cy="0"/>
          <a:chOff x="0" y="0"/>
          <a:chExt cx="0" cy="0"/>
        </a:xfrm>
      </p:grpSpPr>
      <p:pic>
        <p:nvPicPr>
          <p:cNvPr id="575" name="Google Shape;575;p54" title="shutterstock_2321440773.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6" y="1"/>
            <a:ext cx="12192004" cy="6858001"/>
          </a:xfrm>
          <a:prstGeom prst="rect">
            <a:avLst/>
          </a:prstGeom>
          <a:noFill/>
          <a:ln>
            <a:noFill/>
          </a:ln>
        </p:spPr>
      </p:pic>
      <p:sp>
        <p:nvSpPr>
          <p:cNvPr id="576" name="Google Shape;576;p54"/>
          <p:cNvSpPr/>
          <p:nvPr/>
        </p:nvSpPr>
        <p:spPr>
          <a:xfrm>
            <a:off x="401367" y="-1428167"/>
            <a:ext cx="6038000" cy="6922000"/>
          </a:xfrm>
          <a:prstGeom prst="roundRect">
            <a:avLst>
              <a:gd name="adj" fmla="val 891"/>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577" name="Google Shape;577;p54"/>
          <p:cNvSpPr txBox="1">
            <a:spLocks noGrp="1"/>
          </p:cNvSpPr>
          <p:nvPr>
            <p:ph type="title"/>
          </p:nvPr>
        </p:nvSpPr>
        <p:spPr>
          <a:xfrm>
            <a:off x="602367" y="1401200"/>
            <a:ext cx="5334000" cy="19608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3500"/>
              <a:buNone/>
              <a:defRPr sz="4667">
                <a:solidFill>
                  <a:srgbClr val="4B286D"/>
                </a:solidFill>
              </a:defRPr>
            </a:lvl1pPr>
            <a:lvl2pPr lvl="1">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9pPr>
          </a:lstStyle>
          <a:p>
            <a:endParaRPr/>
          </a:p>
        </p:txBody>
      </p:sp>
      <p:pic>
        <p:nvPicPr>
          <p:cNvPr id="578" name="Google Shape;578;p54"/>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579" name="Google Shape;579;p54"/>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580" name="Google Shape;580;p54"/>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03926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7DDF-6EDD-E95E-E1BB-4581B8A494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F64819-F3D7-53AA-9118-51D2B4B919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AF2E7-E59F-732F-005C-A43145A0C421}"/>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55EC37F2-E3D1-7CE9-C42F-BC13F1455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EF259-C318-E0EC-DEDE-8F2ED9614AD6}"/>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13926536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Emphasis - slide 1c - impactful statement">
  <p:cSld name="Emphasis - slide 1c - impactful statement">
    <p:spTree>
      <p:nvGrpSpPr>
        <p:cNvPr id="1" name="Shape 581"/>
        <p:cNvGrpSpPr/>
        <p:nvPr/>
      </p:nvGrpSpPr>
      <p:grpSpPr>
        <a:xfrm>
          <a:off x="0" y="0"/>
          <a:ext cx="0" cy="0"/>
          <a:chOff x="0" y="0"/>
          <a:chExt cx="0" cy="0"/>
        </a:xfrm>
      </p:grpSpPr>
      <p:pic>
        <p:nvPicPr>
          <p:cNvPr id="582" name="Google Shape;582;p55" title="shutterstock_2321440773.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6" y="1"/>
            <a:ext cx="12192004" cy="6858001"/>
          </a:xfrm>
          <a:prstGeom prst="rect">
            <a:avLst/>
          </a:prstGeom>
          <a:noFill/>
          <a:ln>
            <a:noFill/>
          </a:ln>
        </p:spPr>
      </p:pic>
      <p:sp>
        <p:nvSpPr>
          <p:cNvPr id="583" name="Google Shape;583;p55"/>
          <p:cNvSpPr/>
          <p:nvPr/>
        </p:nvSpPr>
        <p:spPr>
          <a:xfrm>
            <a:off x="401367" y="-1428167"/>
            <a:ext cx="6038000" cy="6922000"/>
          </a:xfrm>
          <a:prstGeom prst="roundRect">
            <a:avLst>
              <a:gd name="adj" fmla="val 891"/>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584" name="Google Shape;584;p55"/>
          <p:cNvSpPr txBox="1">
            <a:spLocks noGrp="1"/>
          </p:cNvSpPr>
          <p:nvPr>
            <p:ph type="title"/>
          </p:nvPr>
        </p:nvSpPr>
        <p:spPr>
          <a:xfrm>
            <a:off x="602367" y="1401200"/>
            <a:ext cx="5334000" cy="1960800"/>
          </a:xfrm>
          <a:prstGeom prst="rect">
            <a:avLst/>
          </a:prstGeom>
        </p:spPr>
        <p:txBody>
          <a:bodyPr spcFirstLastPara="1" wrap="square" lIns="68575" tIns="34275" rIns="68575" bIns="34275" anchor="t" anchorCtr="0">
            <a:normAutofit/>
          </a:bodyPr>
          <a:lstStyle>
            <a:lvl1pPr lvl="0">
              <a:spcBef>
                <a:spcPts val="0"/>
              </a:spcBef>
              <a:spcAft>
                <a:spcPts val="0"/>
              </a:spcAft>
              <a:buClr>
                <a:srgbClr val="2C2E30"/>
              </a:buClr>
              <a:buSzPts val="2000"/>
              <a:buNone/>
              <a:defRPr sz="2667">
                <a:solidFill>
                  <a:srgbClr val="2C2E30"/>
                </a:solidFill>
              </a:defRPr>
            </a:lvl1pPr>
            <a:lvl2pPr lvl="1">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3500"/>
              <a:buFont typeface="Helvetica Neue Light"/>
              <a:buNone/>
              <a:defRPr sz="4667">
                <a:solidFill>
                  <a:srgbClr val="4B286D"/>
                </a:solidFill>
                <a:latin typeface="Helvetica Neue Light"/>
                <a:ea typeface="Helvetica Neue Light"/>
                <a:cs typeface="Helvetica Neue Light"/>
                <a:sym typeface="Helvetica Neue Light"/>
              </a:defRPr>
            </a:lvl9pPr>
          </a:lstStyle>
          <a:p>
            <a:endParaRPr/>
          </a:p>
        </p:txBody>
      </p:sp>
      <p:pic>
        <p:nvPicPr>
          <p:cNvPr id="585" name="Google Shape;585;p55"/>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586" name="Google Shape;586;p55"/>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587" name="Google Shape;587;p55"/>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285642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Emphasis - slide 2b1 - impactful statement">
  <p:cSld name="Emphasis - slide 2b1 - impactful statement">
    <p:spTree>
      <p:nvGrpSpPr>
        <p:cNvPr id="1" name="Shape 588"/>
        <p:cNvGrpSpPr/>
        <p:nvPr/>
      </p:nvGrpSpPr>
      <p:grpSpPr>
        <a:xfrm>
          <a:off x="0" y="0"/>
          <a:ext cx="0" cy="0"/>
          <a:chOff x="0" y="0"/>
          <a:chExt cx="0" cy="0"/>
        </a:xfrm>
      </p:grpSpPr>
      <p:pic>
        <p:nvPicPr>
          <p:cNvPr id="589" name="Google Shape;589;p56" title="shutterstock_2494883727.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12192004" cy="6858001"/>
          </a:xfrm>
          <a:prstGeom prst="rect">
            <a:avLst/>
          </a:prstGeom>
          <a:noFill/>
          <a:ln>
            <a:noFill/>
          </a:ln>
        </p:spPr>
      </p:pic>
      <p:sp>
        <p:nvSpPr>
          <p:cNvPr id="590" name="Google Shape;590;p56"/>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sp>
        <p:nvSpPr>
          <p:cNvPr id="591" name="Google Shape;591;p56"/>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chemeClr val="lt1"/>
                </a:solidFill>
                <a:latin typeface="Helvetica Neue"/>
                <a:ea typeface="Helvetica Neue"/>
                <a:cs typeface="Helvetica Neue"/>
                <a:sym typeface="Helvetica Neue"/>
              </a:rPr>
              <a:t>People &amp; Culture</a:t>
            </a:r>
            <a:endParaRPr sz="1067"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chemeClr val="lt1"/>
              </a:solidFill>
              <a:latin typeface="Helvetica Neue"/>
              <a:ea typeface="Helvetica Neue"/>
              <a:cs typeface="Helvetica Neue"/>
              <a:sym typeface="Helvetica Neue"/>
            </a:endParaRPr>
          </a:p>
        </p:txBody>
      </p:sp>
      <p:pic>
        <p:nvPicPr>
          <p:cNvPr id="592" name="Google Shape;592;p56"/>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593" name="Google Shape;593;p56"/>
          <p:cNvSpPr/>
          <p:nvPr/>
        </p:nvSpPr>
        <p:spPr>
          <a:xfrm>
            <a:off x="77633" y="3046700"/>
            <a:ext cx="2923200" cy="25692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594" name="Google Shape;594;p56"/>
          <p:cNvSpPr/>
          <p:nvPr/>
        </p:nvSpPr>
        <p:spPr>
          <a:xfrm>
            <a:off x="3065937" y="3046700"/>
            <a:ext cx="3000800" cy="25692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595" name="Google Shape;595;p56"/>
          <p:cNvSpPr/>
          <p:nvPr/>
        </p:nvSpPr>
        <p:spPr>
          <a:xfrm>
            <a:off x="6128415" y="3046700"/>
            <a:ext cx="3000800" cy="25692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596" name="Google Shape;596;p56"/>
          <p:cNvSpPr/>
          <p:nvPr/>
        </p:nvSpPr>
        <p:spPr>
          <a:xfrm>
            <a:off x="9190900" y="3046700"/>
            <a:ext cx="2923200" cy="25692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597" name="Google Shape;597;p56"/>
          <p:cNvSpPr/>
          <p:nvPr/>
        </p:nvSpPr>
        <p:spPr>
          <a:xfrm>
            <a:off x="0" y="5784033"/>
            <a:ext cx="12192000" cy="55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Tree>
    <p:extLst>
      <p:ext uri="{BB962C8B-B14F-4D97-AF65-F5344CB8AC3E}">
        <p14:creationId xmlns:p14="http://schemas.microsoft.com/office/powerpoint/2010/main" val="12591414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Emphasis - slide 2b2 - impactful statement">
  <p:cSld name="Emphasis - slide 2b2 - impactful statement">
    <p:spTree>
      <p:nvGrpSpPr>
        <p:cNvPr id="1" name="Shape 598"/>
        <p:cNvGrpSpPr/>
        <p:nvPr/>
      </p:nvGrpSpPr>
      <p:grpSpPr>
        <a:xfrm>
          <a:off x="0" y="0"/>
          <a:ext cx="0" cy="0"/>
          <a:chOff x="0" y="0"/>
          <a:chExt cx="0" cy="0"/>
        </a:xfrm>
      </p:grpSpPr>
      <p:pic>
        <p:nvPicPr>
          <p:cNvPr id="599" name="Google Shape;599;p57" title="shutterstock_2494883727.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12192004" cy="6858001"/>
          </a:xfrm>
          <a:prstGeom prst="rect">
            <a:avLst/>
          </a:prstGeom>
          <a:noFill/>
          <a:ln>
            <a:noFill/>
          </a:ln>
        </p:spPr>
      </p:pic>
      <p:sp>
        <p:nvSpPr>
          <p:cNvPr id="600" name="Google Shape;600;p57"/>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sp>
        <p:nvSpPr>
          <p:cNvPr id="601" name="Google Shape;601;p57"/>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chemeClr val="lt1"/>
                </a:solidFill>
                <a:latin typeface="Helvetica Neue"/>
                <a:ea typeface="Helvetica Neue"/>
                <a:cs typeface="Helvetica Neue"/>
                <a:sym typeface="Helvetica Neue"/>
              </a:rPr>
              <a:t>People &amp; Culture</a:t>
            </a:r>
            <a:endParaRPr sz="1067"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chemeClr val="lt1"/>
              </a:solidFill>
              <a:latin typeface="Helvetica Neue"/>
              <a:ea typeface="Helvetica Neue"/>
              <a:cs typeface="Helvetica Neue"/>
              <a:sym typeface="Helvetica Neue"/>
            </a:endParaRPr>
          </a:p>
        </p:txBody>
      </p:sp>
      <p:pic>
        <p:nvPicPr>
          <p:cNvPr id="602" name="Google Shape;602;p57"/>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603" name="Google Shape;603;p57"/>
          <p:cNvSpPr/>
          <p:nvPr/>
        </p:nvSpPr>
        <p:spPr>
          <a:xfrm>
            <a:off x="77633" y="3046700"/>
            <a:ext cx="2923200" cy="187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604" name="Google Shape;604;p57"/>
          <p:cNvSpPr/>
          <p:nvPr/>
        </p:nvSpPr>
        <p:spPr>
          <a:xfrm>
            <a:off x="3065937" y="3046700"/>
            <a:ext cx="3000800" cy="187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605" name="Google Shape;605;p57"/>
          <p:cNvSpPr/>
          <p:nvPr/>
        </p:nvSpPr>
        <p:spPr>
          <a:xfrm>
            <a:off x="6128415" y="3046700"/>
            <a:ext cx="3000800" cy="187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606" name="Google Shape;606;p57"/>
          <p:cNvSpPr/>
          <p:nvPr/>
        </p:nvSpPr>
        <p:spPr>
          <a:xfrm>
            <a:off x="9190900" y="3046700"/>
            <a:ext cx="2923200" cy="187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607" name="Google Shape;607;p57"/>
          <p:cNvSpPr/>
          <p:nvPr/>
        </p:nvSpPr>
        <p:spPr>
          <a:xfrm>
            <a:off x="0" y="5377633"/>
            <a:ext cx="12192000" cy="55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Tree>
    <p:extLst>
      <p:ext uri="{BB962C8B-B14F-4D97-AF65-F5344CB8AC3E}">
        <p14:creationId xmlns:p14="http://schemas.microsoft.com/office/powerpoint/2010/main" val="6852614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Emphasis - slide 2b3 - impactful statement">
  <p:cSld name="Emphasis - slide 2b3 - impactful statement">
    <p:spTree>
      <p:nvGrpSpPr>
        <p:cNvPr id="1" name="Shape 608"/>
        <p:cNvGrpSpPr/>
        <p:nvPr/>
      </p:nvGrpSpPr>
      <p:grpSpPr>
        <a:xfrm>
          <a:off x="0" y="0"/>
          <a:ext cx="0" cy="0"/>
          <a:chOff x="0" y="0"/>
          <a:chExt cx="0" cy="0"/>
        </a:xfrm>
      </p:grpSpPr>
      <p:pic>
        <p:nvPicPr>
          <p:cNvPr id="609" name="Google Shape;609;p58" title="shutterstock_2494883727.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12192004" cy="6858001"/>
          </a:xfrm>
          <a:prstGeom prst="rect">
            <a:avLst/>
          </a:prstGeom>
          <a:noFill/>
          <a:ln>
            <a:noFill/>
          </a:ln>
        </p:spPr>
      </p:pic>
      <p:sp>
        <p:nvSpPr>
          <p:cNvPr id="610" name="Google Shape;610;p58"/>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sp>
        <p:nvSpPr>
          <p:cNvPr id="611" name="Google Shape;611;p58"/>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chemeClr val="lt1"/>
                </a:solidFill>
                <a:latin typeface="Helvetica Neue"/>
                <a:ea typeface="Helvetica Neue"/>
                <a:cs typeface="Helvetica Neue"/>
                <a:sym typeface="Helvetica Neue"/>
              </a:rPr>
              <a:t>People &amp; Culture</a:t>
            </a:r>
            <a:endParaRPr sz="1067"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chemeClr val="lt1"/>
              </a:solidFill>
              <a:latin typeface="Helvetica Neue"/>
              <a:ea typeface="Helvetica Neue"/>
              <a:cs typeface="Helvetica Neue"/>
              <a:sym typeface="Helvetica Neue"/>
            </a:endParaRPr>
          </a:p>
        </p:txBody>
      </p:sp>
      <p:pic>
        <p:nvPicPr>
          <p:cNvPr id="612" name="Google Shape;612;p58"/>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613" name="Google Shape;613;p58"/>
          <p:cNvSpPr/>
          <p:nvPr/>
        </p:nvSpPr>
        <p:spPr>
          <a:xfrm>
            <a:off x="4099817" y="3784833"/>
            <a:ext cx="3993600" cy="187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614" name="Google Shape;614;p58"/>
          <p:cNvSpPr/>
          <p:nvPr/>
        </p:nvSpPr>
        <p:spPr>
          <a:xfrm>
            <a:off x="8147292" y="3784833"/>
            <a:ext cx="3993600" cy="187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615" name="Google Shape;615;p58"/>
          <p:cNvSpPr/>
          <p:nvPr/>
        </p:nvSpPr>
        <p:spPr>
          <a:xfrm>
            <a:off x="52367" y="3784833"/>
            <a:ext cx="3993600" cy="1871600"/>
          </a:xfrm>
          <a:prstGeom prst="roundRect">
            <a:avLst>
              <a:gd name="adj" fmla="val 0"/>
            </a:avLst>
          </a:prstGeom>
          <a:solidFill>
            <a:srgbClr val="FAFAFA">
              <a:alpha val="8176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616" name="Google Shape;616;p58"/>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617" name="Google Shape;617;p58"/>
          <p:cNvSpPr txBox="1">
            <a:spLocks noGrp="1"/>
          </p:cNvSpPr>
          <p:nvPr>
            <p:ph type="title" idx="2"/>
          </p:nvPr>
        </p:nvSpPr>
        <p:spPr>
          <a:xfrm>
            <a:off x="154267" y="3894800"/>
            <a:ext cx="3675600" cy="433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700"/>
              <a:buFont typeface="Helvetica Neue"/>
              <a:buNone/>
              <a:defRPr sz="22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18" name="Google Shape;618;p58"/>
          <p:cNvSpPr txBox="1">
            <a:spLocks noGrp="1"/>
          </p:cNvSpPr>
          <p:nvPr>
            <p:ph type="body" idx="1"/>
          </p:nvPr>
        </p:nvSpPr>
        <p:spPr>
          <a:xfrm>
            <a:off x="269067" y="4392800"/>
            <a:ext cx="3560800" cy="1043200"/>
          </a:xfrm>
          <a:prstGeom prst="rect">
            <a:avLst/>
          </a:prstGeom>
        </p:spPr>
        <p:txBody>
          <a:bodyPr spcFirstLastPara="1" wrap="square" lIns="68575" tIns="34275" rIns="68575" bIns="34275" anchor="t" anchorCtr="0">
            <a:normAutofit/>
          </a:bodyPr>
          <a:lstStyle>
            <a:lvl1pPr marL="609585" lvl="0" indent="-389457">
              <a:lnSpc>
                <a:spcPct val="105000"/>
              </a:lnSpc>
              <a:spcBef>
                <a:spcPts val="0"/>
              </a:spcBef>
              <a:spcAft>
                <a:spcPts val="0"/>
              </a:spcAft>
              <a:buClr>
                <a:srgbClr val="2C2E30"/>
              </a:buClr>
              <a:buSzPts val="1000"/>
              <a:buChar char="•"/>
              <a:defRPr sz="1333">
                <a:solidFill>
                  <a:srgbClr val="2C2E30"/>
                </a:solidFill>
              </a:defRPr>
            </a:lvl1pPr>
            <a:lvl2pPr marL="1219170" lvl="1" indent="-389457">
              <a:lnSpc>
                <a:spcPct val="105000"/>
              </a:lnSpc>
              <a:spcBef>
                <a:spcPts val="933"/>
              </a:spcBef>
              <a:spcAft>
                <a:spcPts val="0"/>
              </a:spcAft>
              <a:buClr>
                <a:srgbClr val="2C2E30"/>
              </a:buClr>
              <a:buSzPts val="1000"/>
              <a:buChar char="•"/>
              <a:defRPr sz="13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89457">
              <a:lnSpc>
                <a:spcPct val="105000"/>
              </a:lnSpc>
              <a:spcBef>
                <a:spcPts val="933"/>
              </a:spcBef>
              <a:spcAft>
                <a:spcPts val="0"/>
              </a:spcAft>
              <a:buClr>
                <a:srgbClr val="2C2E30"/>
              </a:buClr>
              <a:buSzPts val="1000"/>
              <a:buChar char="•"/>
              <a:defRPr sz="1333">
                <a:solidFill>
                  <a:srgbClr val="2C2E30"/>
                </a:solidFill>
              </a:defRPr>
            </a:lvl4pPr>
            <a:lvl5pPr marL="3047924" lvl="4" indent="-389457">
              <a:lnSpc>
                <a:spcPct val="105000"/>
              </a:lnSpc>
              <a:spcBef>
                <a:spcPts val="933"/>
              </a:spcBef>
              <a:spcAft>
                <a:spcPts val="0"/>
              </a:spcAft>
              <a:buClr>
                <a:srgbClr val="2C2E30"/>
              </a:buClr>
              <a:buSzPts val="1000"/>
              <a:buChar char="•"/>
              <a:defRPr sz="1333">
                <a:solidFill>
                  <a:srgbClr val="2C2E30"/>
                </a:solidFill>
              </a:defRPr>
            </a:lvl5pPr>
            <a:lvl6pPr marL="3657509" lvl="5" indent="-389457">
              <a:lnSpc>
                <a:spcPct val="105000"/>
              </a:lnSpc>
              <a:spcBef>
                <a:spcPts val="933"/>
              </a:spcBef>
              <a:spcAft>
                <a:spcPts val="0"/>
              </a:spcAft>
              <a:buClr>
                <a:srgbClr val="2C2E30"/>
              </a:buClr>
              <a:buSzPts val="1000"/>
              <a:buChar char="•"/>
              <a:defRPr sz="1333">
                <a:solidFill>
                  <a:srgbClr val="2C2E30"/>
                </a:solidFill>
              </a:defRPr>
            </a:lvl6pPr>
            <a:lvl7pPr marL="4267093" lvl="6" indent="-389457">
              <a:lnSpc>
                <a:spcPct val="105000"/>
              </a:lnSpc>
              <a:spcBef>
                <a:spcPts val="933"/>
              </a:spcBef>
              <a:spcAft>
                <a:spcPts val="0"/>
              </a:spcAft>
              <a:buClr>
                <a:srgbClr val="2C2E30"/>
              </a:buClr>
              <a:buSzPts val="1000"/>
              <a:buChar char="•"/>
              <a:defRPr sz="1333">
                <a:solidFill>
                  <a:srgbClr val="2C2E30"/>
                </a:solidFill>
              </a:defRPr>
            </a:lvl7pPr>
            <a:lvl8pPr marL="4876678" lvl="7" indent="-389457">
              <a:lnSpc>
                <a:spcPct val="105000"/>
              </a:lnSpc>
              <a:spcBef>
                <a:spcPts val="933"/>
              </a:spcBef>
              <a:spcAft>
                <a:spcPts val="0"/>
              </a:spcAft>
              <a:buClr>
                <a:srgbClr val="2C2E30"/>
              </a:buClr>
              <a:buSzPts val="1000"/>
              <a:buChar char="•"/>
              <a:defRPr sz="1333">
                <a:solidFill>
                  <a:srgbClr val="2C2E30"/>
                </a:solidFill>
              </a:defRPr>
            </a:lvl8pPr>
            <a:lvl9pPr marL="5486263" lvl="8" indent="-389457">
              <a:lnSpc>
                <a:spcPct val="105000"/>
              </a:lnSpc>
              <a:spcBef>
                <a:spcPts val="933"/>
              </a:spcBef>
              <a:spcAft>
                <a:spcPts val="933"/>
              </a:spcAft>
              <a:buClr>
                <a:srgbClr val="2C2E30"/>
              </a:buClr>
              <a:buSzPts val="1000"/>
              <a:buChar char="•"/>
              <a:defRPr sz="1333">
                <a:solidFill>
                  <a:srgbClr val="2C2E30"/>
                </a:solidFill>
              </a:defRPr>
            </a:lvl9pPr>
          </a:lstStyle>
          <a:p>
            <a:endParaRPr/>
          </a:p>
        </p:txBody>
      </p:sp>
      <p:sp>
        <p:nvSpPr>
          <p:cNvPr id="619" name="Google Shape;619;p58"/>
          <p:cNvSpPr txBox="1">
            <a:spLocks noGrp="1"/>
          </p:cNvSpPr>
          <p:nvPr>
            <p:ph type="title" idx="3"/>
          </p:nvPr>
        </p:nvSpPr>
        <p:spPr>
          <a:xfrm>
            <a:off x="4210300" y="3894800"/>
            <a:ext cx="36756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700"/>
              <a:buFont typeface="Helvetica Neue"/>
              <a:buNone/>
              <a:defRPr sz="22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20" name="Google Shape;620;p58"/>
          <p:cNvSpPr txBox="1">
            <a:spLocks noGrp="1"/>
          </p:cNvSpPr>
          <p:nvPr>
            <p:ph type="title" idx="4"/>
          </p:nvPr>
        </p:nvSpPr>
        <p:spPr>
          <a:xfrm>
            <a:off x="8241249" y="3894800"/>
            <a:ext cx="36756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700"/>
              <a:buFont typeface="Helvetica Neue"/>
              <a:buNone/>
              <a:defRPr sz="22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21" name="Google Shape;621;p58"/>
          <p:cNvSpPr txBox="1">
            <a:spLocks noGrp="1"/>
          </p:cNvSpPr>
          <p:nvPr>
            <p:ph type="body" idx="5"/>
          </p:nvPr>
        </p:nvSpPr>
        <p:spPr>
          <a:xfrm>
            <a:off x="4327559" y="4392800"/>
            <a:ext cx="3560800" cy="1043200"/>
          </a:xfrm>
          <a:prstGeom prst="rect">
            <a:avLst/>
          </a:prstGeom>
        </p:spPr>
        <p:txBody>
          <a:bodyPr spcFirstLastPara="1" wrap="square" lIns="68575" tIns="34275" rIns="68575" bIns="34275" anchor="t" anchorCtr="0">
            <a:normAutofit/>
          </a:bodyPr>
          <a:lstStyle>
            <a:lvl1pPr marL="609585" lvl="0" indent="-389457">
              <a:lnSpc>
                <a:spcPct val="105000"/>
              </a:lnSpc>
              <a:spcBef>
                <a:spcPts val="0"/>
              </a:spcBef>
              <a:spcAft>
                <a:spcPts val="0"/>
              </a:spcAft>
              <a:buClr>
                <a:srgbClr val="2C2E30"/>
              </a:buClr>
              <a:buSzPts val="1000"/>
              <a:buChar char="•"/>
              <a:defRPr sz="1333">
                <a:solidFill>
                  <a:srgbClr val="2C2E30"/>
                </a:solidFill>
              </a:defRPr>
            </a:lvl1pPr>
            <a:lvl2pPr marL="1219170" lvl="1" indent="-389457">
              <a:lnSpc>
                <a:spcPct val="105000"/>
              </a:lnSpc>
              <a:spcBef>
                <a:spcPts val="933"/>
              </a:spcBef>
              <a:spcAft>
                <a:spcPts val="0"/>
              </a:spcAft>
              <a:buClr>
                <a:srgbClr val="2C2E30"/>
              </a:buClr>
              <a:buSzPts val="1000"/>
              <a:buChar char="•"/>
              <a:defRPr sz="13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89457">
              <a:lnSpc>
                <a:spcPct val="105000"/>
              </a:lnSpc>
              <a:spcBef>
                <a:spcPts val="933"/>
              </a:spcBef>
              <a:spcAft>
                <a:spcPts val="0"/>
              </a:spcAft>
              <a:buClr>
                <a:srgbClr val="2C2E30"/>
              </a:buClr>
              <a:buSzPts val="1000"/>
              <a:buChar char="•"/>
              <a:defRPr sz="1333">
                <a:solidFill>
                  <a:srgbClr val="2C2E30"/>
                </a:solidFill>
              </a:defRPr>
            </a:lvl4pPr>
            <a:lvl5pPr marL="3047924" lvl="4" indent="-389457">
              <a:lnSpc>
                <a:spcPct val="105000"/>
              </a:lnSpc>
              <a:spcBef>
                <a:spcPts val="933"/>
              </a:spcBef>
              <a:spcAft>
                <a:spcPts val="0"/>
              </a:spcAft>
              <a:buClr>
                <a:srgbClr val="2C2E30"/>
              </a:buClr>
              <a:buSzPts val="1000"/>
              <a:buChar char="•"/>
              <a:defRPr sz="1333">
                <a:solidFill>
                  <a:srgbClr val="2C2E30"/>
                </a:solidFill>
              </a:defRPr>
            </a:lvl5pPr>
            <a:lvl6pPr marL="3657509" lvl="5" indent="-389457">
              <a:lnSpc>
                <a:spcPct val="105000"/>
              </a:lnSpc>
              <a:spcBef>
                <a:spcPts val="933"/>
              </a:spcBef>
              <a:spcAft>
                <a:spcPts val="0"/>
              </a:spcAft>
              <a:buClr>
                <a:srgbClr val="2C2E30"/>
              </a:buClr>
              <a:buSzPts val="1000"/>
              <a:buChar char="•"/>
              <a:defRPr sz="1333">
                <a:solidFill>
                  <a:srgbClr val="2C2E30"/>
                </a:solidFill>
              </a:defRPr>
            </a:lvl6pPr>
            <a:lvl7pPr marL="4267093" lvl="6" indent="-389457">
              <a:lnSpc>
                <a:spcPct val="105000"/>
              </a:lnSpc>
              <a:spcBef>
                <a:spcPts val="933"/>
              </a:spcBef>
              <a:spcAft>
                <a:spcPts val="0"/>
              </a:spcAft>
              <a:buClr>
                <a:srgbClr val="2C2E30"/>
              </a:buClr>
              <a:buSzPts val="1000"/>
              <a:buChar char="•"/>
              <a:defRPr sz="1333">
                <a:solidFill>
                  <a:srgbClr val="2C2E30"/>
                </a:solidFill>
              </a:defRPr>
            </a:lvl7pPr>
            <a:lvl8pPr marL="4876678" lvl="7" indent="-389457">
              <a:lnSpc>
                <a:spcPct val="105000"/>
              </a:lnSpc>
              <a:spcBef>
                <a:spcPts val="933"/>
              </a:spcBef>
              <a:spcAft>
                <a:spcPts val="0"/>
              </a:spcAft>
              <a:buClr>
                <a:srgbClr val="2C2E30"/>
              </a:buClr>
              <a:buSzPts val="1000"/>
              <a:buChar char="•"/>
              <a:defRPr sz="1333">
                <a:solidFill>
                  <a:srgbClr val="2C2E30"/>
                </a:solidFill>
              </a:defRPr>
            </a:lvl8pPr>
            <a:lvl9pPr marL="5486263" lvl="8" indent="-389457">
              <a:lnSpc>
                <a:spcPct val="105000"/>
              </a:lnSpc>
              <a:spcBef>
                <a:spcPts val="933"/>
              </a:spcBef>
              <a:spcAft>
                <a:spcPts val="933"/>
              </a:spcAft>
              <a:buClr>
                <a:srgbClr val="2C2E30"/>
              </a:buClr>
              <a:buSzPts val="1000"/>
              <a:buChar char="•"/>
              <a:defRPr sz="1333">
                <a:solidFill>
                  <a:srgbClr val="2C2E30"/>
                </a:solidFill>
              </a:defRPr>
            </a:lvl9pPr>
          </a:lstStyle>
          <a:p>
            <a:endParaRPr/>
          </a:p>
        </p:txBody>
      </p:sp>
      <p:sp>
        <p:nvSpPr>
          <p:cNvPr id="622" name="Google Shape;622;p58"/>
          <p:cNvSpPr txBox="1">
            <a:spLocks noGrp="1"/>
          </p:cNvSpPr>
          <p:nvPr>
            <p:ph type="body" idx="6"/>
          </p:nvPr>
        </p:nvSpPr>
        <p:spPr>
          <a:xfrm>
            <a:off x="8358508" y="4392800"/>
            <a:ext cx="3560800" cy="1043200"/>
          </a:xfrm>
          <a:prstGeom prst="rect">
            <a:avLst/>
          </a:prstGeom>
        </p:spPr>
        <p:txBody>
          <a:bodyPr spcFirstLastPara="1" wrap="square" lIns="68575" tIns="34275" rIns="68575" bIns="34275" anchor="t" anchorCtr="0">
            <a:normAutofit/>
          </a:bodyPr>
          <a:lstStyle>
            <a:lvl1pPr marL="609585" lvl="0" indent="-389457">
              <a:lnSpc>
                <a:spcPct val="105000"/>
              </a:lnSpc>
              <a:spcBef>
                <a:spcPts val="0"/>
              </a:spcBef>
              <a:spcAft>
                <a:spcPts val="0"/>
              </a:spcAft>
              <a:buClr>
                <a:srgbClr val="2C2E30"/>
              </a:buClr>
              <a:buSzPts val="1000"/>
              <a:buChar char="•"/>
              <a:defRPr sz="1333">
                <a:solidFill>
                  <a:srgbClr val="2C2E30"/>
                </a:solidFill>
              </a:defRPr>
            </a:lvl1pPr>
            <a:lvl2pPr marL="1219170" lvl="1" indent="-389457">
              <a:lnSpc>
                <a:spcPct val="105000"/>
              </a:lnSpc>
              <a:spcBef>
                <a:spcPts val="933"/>
              </a:spcBef>
              <a:spcAft>
                <a:spcPts val="0"/>
              </a:spcAft>
              <a:buClr>
                <a:srgbClr val="2C2E30"/>
              </a:buClr>
              <a:buSzPts val="1000"/>
              <a:buChar char="•"/>
              <a:defRPr sz="13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89457">
              <a:lnSpc>
                <a:spcPct val="105000"/>
              </a:lnSpc>
              <a:spcBef>
                <a:spcPts val="933"/>
              </a:spcBef>
              <a:spcAft>
                <a:spcPts val="0"/>
              </a:spcAft>
              <a:buClr>
                <a:srgbClr val="2C2E30"/>
              </a:buClr>
              <a:buSzPts val="1000"/>
              <a:buChar char="•"/>
              <a:defRPr sz="1333">
                <a:solidFill>
                  <a:srgbClr val="2C2E30"/>
                </a:solidFill>
              </a:defRPr>
            </a:lvl4pPr>
            <a:lvl5pPr marL="3047924" lvl="4" indent="-389457">
              <a:lnSpc>
                <a:spcPct val="105000"/>
              </a:lnSpc>
              <a:spcBef>
                <a:spcPts val="933"/>
              </a:spcBef>
              <a:spcAft>
                <a:spcPts val="0"/>
              </a:spcAft>
              <a:buClr>
                <a:srgbClr val="2C2E30"/>
              </a:buClr>
              <a:buSzPts val="1000"/>
              <a:buChar char="•"/>
              <a:defRPr sz="1333">
                <a:solidFill>
                  <a:srgbClr val="2C2E30"/>
                </a:solidFill>
              </a:defRPr>
            </a:lvl5pPr>
            <a:lvl6pPr marL="3657509" lvl="5" indent="-389457">
              <a:lnSpc>
                <a:spcPct val="105000"/>
              </a:lnSpc>
              <a:spcBef>
                <a:spcPts val="933"/>
              </a:spcBef>
              <a:spcAft>
                <a:spcPts val="0"/>
              </a:spcAft>
              <a:buClr>
                <a:srgbClr val="2C2E30"/>
              </a:buClr>
              <a:buSzPts val="1000"/>
              <a:buChar char="•"/>
              <a:defRPr sz="1333">
                <a:solidFill>
                  <a:srgbClr val="2C2E30"/>
                </a:solidFill>
              </a:defRPr>
            </a:lvl6pPr>
            <a:lvl7pPr marL="4267093" lvl="6" indent="-389457">
              <a:lnSpc>
                <a:spcPct val="105000"/>
              </a:lnSpc>
              <a:spcBef>
                <a:spcPts val="933"/>
              </a:spcBef>
              <a:spcAft>
                <a:spcPts val="0"/>
              </a:spcAft>
              <a:buClr>
                <a:srgbClr val="2C2E30"/>
              </a:buClr>
              <a:buSzPts val="1000"/>
              <a:buChar char="•"/>
              <a:defRPr sz="1333">
                <a:solidFill>
                  <a:srgbClr val="2C2E30"/>
                </a:solidFill>
              </a:defRPr>
            </a:lvl7pPr>
            <a:lvl8pPr marL="4876678" lvl="7" indent="-389457">
              <a:lnSpc>
                <a:spcPct val="105000"/>
              </a:lnSpc>
              <a:spcBef>
                <a:spcPts val="933"/>
              </a:spcBef>
              <a:spcAft>
                <a:spcPts val="0"/>
              </a:spcAft>
              <a:buClr>
                <a:srgbClr val="2C2E30"/>
              </a:buClr>
              <a:buSzPts val="1000"/>
              <a:buChar char="•"/>
              <a:defRPr sz="1333">
                <a:solidFill>
                  <a:srgbClr val="2C2E30"/>
                </a:solidFill>
              </a:defRPr>
            </a:lvl8pPr>
            <a:lvl9pPr marL="5486263" lvl="8" indent="-389457">
              <a:lnSpc>
                <a:spcPct val="105000"/>
              </a:lnSpc>
              <a:spcBef>
                <a:spcPts val="933"/>
              </a:spcBef>
              <a:spcAft>
                <a:spcPts val="933"/>
              </a:spcAft>
              <a:buClr>
                <a:srgbClr val="2C2E30"/>
              </a:buClr>
              <a:buSzPts val="1000"/>
              <a:buChar char="•"/>
              <a:defRPr sz="1333">
                <a:solidFill>
                  <a:srgbClr val="2C2E30"/>
                </a:solidFill>
              </a:defRPr>
            </a:lvl9pPr>
          </a:lstStyle>
          <a:p>
            <a:endParaRPr/>
          </a:p>
        </p:txBody>
      </p:sp>
    </p:spTree>
    <p:extLst>
      <p:ext uri="{BB962C8B-B14F-4D97-AF65-F5344CB8AC3E}">
        <p14:creationId xmlns:p14="http://schemas.microsoft.com/office/powerpoint/2010/main" val="26896710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Emphasis - slide 2a - 3 things">
  <p:cSld name="Emphasis - slide 2a - 3 things">
    <p:spTree>
      <p:nvGrpSpPr>
        <p:cNvPr id="1" name="Shape 623"/>
        <p:cNvGrpSpPr/>
        <p:nvPr/>
      </p:nvGrpSpPr>
      <p:grpSpPr>
        <a:xfrm>
          <a:off x="0" y="0"/>
          <a:ext cx="0" cy="0"/>
          <a:chOff x="0" y="0"/>
          <a:chExt cx="0" cy="0"/>
        </a:xfrm>
      </p:grpSpPr>
      <p:pic>
        <p:nvPicPr>
          <p:cNvPr id="624" name="Google Shape;624;p59" title="shutterstock_2494883727.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551200"/>
            <a:ext cx="12192004" cy="2632899"/>
          </a:xfrm>
          <a:prstGeom prst="rect">
            <a:avLst/>
          </a:prstGeom>
          <a:noFill/>
          <a:ln>
            <a:noFill/>
          </a:ln>
        </p:spPr>
      </p:pic>
      <p:sp>
        <p:nvSpPr>
          <p:cNvPr id="625" name="Google Shape;625;p59"/>
          <p:cNvSpPr/>
          <p:nvPr/>
        </p:nvSpPr>
        <p:spPr>
          <a:xfrm>
            <a:off x="8238633" y="2951267"/>
            <a:ext cx="3279600" cy="3304000"/>
          </a:xfrm>
          <a:prstGeom prst="roundRect">
            <a:avLst>
              <a:gd name="adj" fmla="val 2165"/>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26" name="Google Shape;626;p59"/>
          <p:cNvSpPr txBox="1">
            <a:spLocks noGrp="1"/>
          </p:cNvSpPr>
          <p:nvPr>
            <p:ph type="title"/>
          </p:nvPr>
        </p:nvSpPr>
        <p:spPr>
          <a:xfrm>
            <a:off x="8455240"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27" name="Google Shape;627;p59"/>
          <p:cNvSpPr txBox="1">
            <a:spLocks noGrp="1"/>
          </p:cNvSpPr>
          <p:nvPr>
            <p:ph type="body" idx="1"/>
          </p:nvPr>
        </p:nvSpPr>
        <p:spPr>
          <a:xfrm>
            <a:off x="8465400" y="3745900"/>
            <a:ext cx="2856000" cy="1992800"/>
          </a:xfrm>
          <a:prstGeom prst="rect">
            <a:avLst/>
          </a:prstGeom>
        </p:spPr>
        <p:txBody>
          <a:bodyPr spcFirstLastPara="1" wrap="square" lIns="68575" tIns="34275" rIns="68575" bIns="34275" anchor="t" anchorCtr="0">
            <a:normAutofit/>
          </a:bodyPr>
          <a:lstStyle>
            <a:lvl1pPr marL="609585" lvl="0" indent="-406390">
              <a:lnSpc>
                <a:spcPct val="105000"/>
              </a:lnSpc>
              <a:spcBef>
                <a:spcPts val="0"/>
              </a:spcBef>
              <a:spcAft>
                <a:spcPts val="0"/>
              </a:spcAft>
              <a:buClr>
                <a:srgbClr val="2C2E30"/>
              </a:buClr>
              <a:buSzPts val="1200"/>
              <a:buChar char="•"/>
              <a:defRPr sz="1600">
                <a:solidFill>
                  <a:srgbClr val="2C2E30"/>
                </a:solidFill>
              </a:defRPr>
            </a:lvl1pPr>
            <a:lvl2pPr marL="1219170" lvl="1" indent="-389457">
              <a:lnSpc>
                <a:spcPct val="105000"/>
              </a:lnSpc>
              <a:spcBef>
                <a:spcPts val="933"/>
              </a:spcBef>
              <a:spcAft>
                <a:spcPts val="0"/>
              </a:spcAft>
              <a:buClr>
                <a:srgbClr val="2C2E30"/>
              </a:buClr>
              <a:buSzPts val="1000"/>
              <a:buChar char="•"/>
              <a:defRPr sz="13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628" name="Google Shape;628;p59"/>
          <p:cNvSpPr/>
          <p:nvPr/>
        </p:nvSpPr>
        <p:spPr>
          <a:xfrm>
            <a:off x="4456300" y="2951267"/>
            <a:ext cx="3279600" cy="3304000"/>
          </a:xfrm>
          <a:prstGeom prst="roundRect">
            <a:avLst>
              <a:gd name="adj" fmla="val 2218"/>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29" name="Google Shape;629;p59"/>
          <p:cNvSpPr txBox="1">
            <a:spLocks noGrp="1"/>
          </p:cNvSpPr>
          <p:nvPr>
            <p:ph type="title" idx="2"/>
          </p:nvPr>
        </p:nvSpPr>
        <p:spPr>
          <a:xfrm>
            <a:off x="4685716"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30" name="Google Shape;630;p59"/>
          <p:cNvSpPr txBox="1">
            <a:spLocks noGrp="1"/>
          </p:cNvSpPr>
          <p:nvPr>
            <p:ph type="body" idx="3"/>
          </p:nvPr>
        </p:nvSpPr>
        <p:spPr>
          <a:xfrm>
            <a:off x="4695865" y="3745900"/>
            <a:ext cx="2810000" cy="1992800"/>
          </a:xfrm>
          <a:prstGeom prst="rect">
            <a:avLst/>
          </a:prstGeom>
        </p:spPr>
        <p:txBody>
          <a:bodyPr spcFirstLastPara="1" wrap="square" lIns="68575" tIns="34275" rIns="68575" bIns="34275" anchor="t" anchorCtr="0">
            <a:normAutofit/>
          </a:bodyPr>
          <a:lstStyle>
            <a:lvl1pPr marL="609585" lvl="0" indent="-406390">
              <a:lnSpc>
                <a:spcPct val="105000"/>
              </a:lnSpc>
              <a:spcBef>
                <a:spcPts val="0"/>
              </a:spcBef>
              <a:spcAft>
                <a:spcPts val="0"/>
              </a:spcAft>
              <a:buClr>
                <a:srgbClr val="2C2E30"/>
              </a:buClr>
              <a:buSzPts val="1200"/>
              <a:buChar char="•"/>
              <a:defRPr sz="1600">
                <a:solidFill>
                  <a:srgbClr val="2C2E30"/>
                </a:solidFill>
              </a:defRPr>
            </a:lvl1pPr>
            <a:lvl2pPr marL="1219170" lvl="1" indent="-389457">
              <a:lnSpc>
                <a:spcPct val="105000"/>
              </a:lnSpc>
              <a:spcBef>
                <a:spcPts val="933"/>
              </a:spcBef>
              <a:spcAft>
                <a:spcPts val="0"/>
              </a:spcAft>
              <a:buClr>
                <a:srgbClr val="2C2E30"/>
              </a:buClr>
              <a:buSzPts val="1000"/>
              <a:buChar char="•"/>
              <a:defRPr sz="13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631" name="Google Shape;631;p59"/>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632" name="Google Shape;632;p59"/>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pic>
        <p:nvPicPr>
          <p:cNvPr id="633" name="Google Shape;633;p59"/>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634" name="Google Shape;634;p59"/>
          <p:cNvSpPr txBox="1">
            <a:spLocks noGrp="1"/>
          </p:cNvSpPr>
          <p:nvPr>
            <p:ph type="title" idx="4"/>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635" name="Google Shape;635;p59"/>
          <p:cNvSpPr/>
          <p:nvPr/>
        </p:nvSpPr>
        <p:spPr>
          <a:xfrm>
            <a:off x="673967" y="2951267"/>
            <a:ext cx="3279600" cy="3304000"/>
          </a:xfrm>
          <a:prstGeom prst="roundRect">
            <a:avLst>
              <a:gd name="adj" fmla="val 2271"/>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36" name="Google Shape;636;p59"/>
          <p:cNvSpPr txBox="1">
            <a:spLocks noGrp="1"/>
          </p:cNvSpPr>
          <p:nvPr>
            <p:ph type="title" idx="5"/>
          </p:nvPr>
        </p:nvSpPr>
        <p:spPr>
          <a:xfrm>
            <a:off x="886867"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37" name="Google Shape;637;p59"/>
          <p:cNvSpPr txBox="1">
            <a:spLocks noGrp="1"/>
          </p:cNvSpPr>
          <p:nvPr>
            <p:ph type="body" idx="6"/>
          </p:nvPr>
        </p:nvSpPr>
        <p:spPr>
          <a:xfrm>
            <a:off x="897033" y="3745900"/>
            <a:ext cx="2856000" cy="1992800"/>
          </a:xfrm>
          <a:prstGeom prst="rect">
            <a:avLst/>
          </a:prstGeom>
        </p:spPr>
        <p:txBody>
          <a:bodyPr spcFirstLastPara="1" wrap="square" lIns="68575" tIns="34275" rIns="68575" bIns="34275" anchor="t" anchorCtr="0">
            <a:normAutofit/>
          </a:bodyPr>
          <a:lstStyle>
            <a:lvl1pPr marL="609585" lvl="0" indent="-406390">
              <a:lnSpc>
                <a:spcPct val="105000"/>
              </a:lnSpc>
              <a:spcBef>
                <a:spcPts val="0"/>
              </a:spcBef>
              <a:spcAft>
                <a:spcPts val="0"/>
              </a:spcAft>
              <a:buClr>
                <a:srgbClr val="2C2E30"/>
              </a:buClr>
              <a:buSzPts val="1200"/>
              <a:buChar char="•"/>
              <a:defRPr sz="1600">
                <a:solidFill>
                  <a:srgbClr val="2C2E30"/>
                </a:solidFill>
              </a:defRPr>
            </a:lvl1pPr>
            <a:lvl2pPr marL="1219170" lvl="1" indent="-389457">
              <a:lnSpc>
                <a:spcPct val="105000"/>
              </a:lnSpc>
              <a:spcBef>
                <a:spcPts val="933"/>
              </a:spcBef>
              <a:spcAft>
                <a:spcPts val="0"/>
              </a:spcAft>
              <a:buClr>
                <a:srgbClr val="2C2E30"/>
              </a:buClr>
              <a:buSzPts val="1000"/>
              <a:buChar char="•"/>
              <a:defRPr sz="13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Tree>
    <p:extLst>
      <p:ext uri="{BB962C8B-B14F-4D97-AF65-F5344CB8AC3E}">
        <p14:creationId xmlns:p14="http://schemas.microsoft.com/office/powerpoint/2010/main" val="23708446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Emphasis - slide 2ai - 3 things">
  <p:cSld name="Emphasis - slide 2ai - 3 things">
    <p:spTree>
      <p:nvGrpSpPr>
        <p:cNvPr id="1" name="Shape 638"/>
        <p:cNvGrpSpPr/>
        <p:nvPr/>
      </p:nvGrpSpPr>
      <p:grpSpPr>
        <a:xfrm>
          <a:off x="0" y="0"/>
          <a:ext cx="0" cy="0"/>
          <a:chOff x="0" y="0"/>
          <a:chExt cx="0" cy="0"/>
        </a:xfrm>
      </p:grpSpPr>
      <p:pic>
        <p:nvPicPr>
          <p:cNvPr id="639" name="Google Shape;639;p60" title="shutterstock_2494883727.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551200"/>
            <a:ext cx="12192004" cy="2632899"/>
          </a:xfrm>
          <a:prstGeom prst="rect">
            <a:avLst/>
          </a:prstGeom>
          <a:noFill/>
          <a:ln>
            <a:noFill/>
          </a:ln>
        </p:spPr>
      </p:pic>
      <p:pic>
        <p:nvPicPr>
          <p:cNvPr id="640" name="Google Shape;640;p60"/>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641" name="Google Shape;641;p60"/>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642" name="Google Shape;642;p60"/>
          <p:cNvSpPr/>
          <p:nvPr/>
        </p:nvSpPr>
        <p:spPr>
          <a:xfrm>
            <a:off x="742351" y="2951267"/>
            <a:ext cx="4946000" cy="3304000"/>
          </a:xfrm>
          <a:prstGeom prst="roundRect">
            <a:avLst>
              <a:gd name="adj" fmla="val 2271"/>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43" name="Google Shape;643;p60"/>
          <p:cNvSpPr/>
          <p:nvPr/>
        </p:nvSpPr>
        <p:spPr>
          <a:xfrm>
            <a:off x="6503849" y="2951267"/>
            <a:ext cx="4946000" cy="3304000"/>
          </a:xfrm>
          <a:prstGeom prst="roundRect">
            <a:avLst>
              <a:gd name="adj" fmla="val 2165"/>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44" name="Google Shape;644;p60"/>
          <p:cNvSpPr txBox="1">
            <a:spLocks noGrp="1"/>
          </p:cNvSpPr>
          <p:nvPr>
            <p:ph type="title" idx="2"/>
          </p:nvPr>
        </p:nvSpPr>
        <p:spPr>
          <a:xfrm>
            <a:off x="925944" y="3189733"/>
            <a:ext cx="44696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45" name="Google Shape;645;p60"/>
          <p:cNvSpPr txBox="1">
            <a:spLocks noGrp="1"/>
          </p:cNvSpPr>
          <p:nvPr>
            <p:ph type="body" idx="1"/>
          </p:nvPr>
        </p:nvSpPr>
        <p:spPr>
          <a:xfrm>
            <a:off x="936100" y="3745900"/>
            <a:ext cx="4390800" cy="1992800"/>
          </a:xfrm>
          <a:prstGeom prst="rect">
            <a:avLst/>
          </a:prstGeom>
        </p:spPr>
        <p:txBody>
          <a:bodyPr spcFirstLastPara="1" wrap="square" lIns="68575" tIns="34275" rIns="68575" bIns="34275" anchor="t" anchorCtr="0">
            <a:normAutofit/>
          </a:bodyPr>
          <a:lstStyle>
            <a:lvl1pPr marL="609585" lvl="0" indent="-406390">
              <a:lnSpc>
                <a:spcPct val="105000"/>
              </a:lnSpc>
              <a:spcBef>
                <a:spcPts val="0"/>
              </a:spcBef>
              <a:spcAft>
                <a:spcPts val="0"/>
              </a:spcAft>
              <a:buClr>
                <a:srgbClr val="2C2E30"/>
              </a:buClr>
              <a:buSzPts val="1200"/>
              <a:buChar char="•"/>
              <a:defRPr sz="1600">
                <a:solidFill>
                  <a:srgbClr val="2C2E30"/>
                </a:solidFill>
              </a:defRPr>
            </a:lvl1pPr>
            <a:lvl2pPr marL="1219170" lvl="1" indent="-389457">
              <a:lnSpc>
                <a:spcPct val="105000"/>
              </a:lnSpc>
              <a:spcBef>
                <a:spcPts val="933"/>
              </a:spcBef>
              <a:spcAft>
                <a:spcPts val="0"/>
              </a:spcAft>
              <a:buClr>
                <a:srgbClr val="2C2E30"/>
              </a:buClr>
              <a:buSzPts val="1000"/>
              <a:buChar char="•"/>
              <a:defRPr sz="13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646" name="Google Shape;646;p60"/>
          <p:cNvSpPr txBox="1">
            <a:spLocks noGrp="1"/>
          </p:cNvSpPr>
          <p:nvPr>
            <p:ph type="title" idx="3"/>
          </p:nvPr>
        </p:nvSpPr>
        <p:spPr>
          <a:xfrm>
            <a:off x="6697605" y="3189733"/>
            <a:ext cx="44696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47" name="Google Shape;647;p60"/>
          <p:cNvSpPr txBox="1">
            <a:spLocks noGrp="1"/>
          </p:cNvSpPr>
          <p:nvPr>
            <p:ph type="body" idx="4"/>
          </p:nvPr>
        </p:nvSpPr>
        <p:spPr>
          <a:xfrm>
            <a:off x="6707764" y="3745900"/>
            <a:ext cx="4390800" cy="1992800"/>
          </a:xfrm>
          <a:prstGeom prst="rect">
            <a:avLst/>
          </a:prstGeom>
        </p:spPr>
        <p:txBody>
          <a:bodyPr spcFirstLastPara="1" wrap="square" lIns="68575" tIns="34275" rIns="68575" bIns="34275" anchor="t" anchorCtr="0">
            <a:normAutofit/>
          </a:bodyPr>
          <a:lstStyle>
            <a:lvl1pPr marL="609585" lvl="0" indent="-406390">
              <a:lnSpc>
                <a:spcPct val="105000"/>
              </a:lnSpc>
              <a:spcBef>
                <a:spcPts val="0"/>
              </a:spcBef>
              <a:spcAft>
                <a:spcPts val="0"/>
              </a:spcAft>
              <a:buClr>
                <a:srgbClr val="2C2E30"/>
              </a:buClr>
              <a:buSzPts val="1200"/>
              <a:buChar char="•"/>
              <a:defRPr sz="1600">
                <a:solidFill>
                  <a:srgbClr val="2C2E30"/>
                </a:solidFill>
              </a:defRPr>
            </a:lvl1pPr>
            <a:lvl2pPr marL="1219170" lvl="1" indent="-389457">
              <a:lnSpc>
                <a:spcPct val="105000"/>
              </a:lnSpc>
              <a:spcBef>
                <a:spcPts val="933"/>
              </a:spcBef>
              <a:spcAft>
                <a:spcPts val="0"/>
              </a:spcAft>
              <a:buClr>
                <a:srgbClr val="2C2E30"/>
              </a:buClr>
              <a:buSzPts val="1000"/>
              <a:buChar char="•"/>
              <a:defRPr sz="13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648" name="Google Shape;648;p60"/>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649" name="Google Shape;649;p60"/>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921576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Emphasis - slide 2c - 3 things">
  <p:cSld name="Emphasis - slide 2c - 3 things">
    <p:spTree>
      <p:nvGrpSpPr>
        <p:cNvPr id="1" name="Shape 650"/>
        <p:cNvGrpSpPr/>
        <p:nvPr/>
      </p:nvGrpSpPr>
      <p:grpSpPr>
        <a:xfrm>
          <a:off x="0" y="0"/>
          <a:ext cx="0" cy="0"/>
          <a:chOff x="0" y="0"/>
          <a:chExt cx="0" cy="0"/>
        </a:xfrm>
      </p:grpSpPr>
      <p:pic>
        <p:nvPicPr>
          <p:cNvPr id="651" name="Google Shape;651;p61" title="shutterstock_386779003.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551201"/>
            <a:ext cx="12191996" cy="2632897"/>
          </a:xfrm>
          <a:prstGeom prst="rect">
            <a:avLst/>
          </a:prstGeom>
          <a:noFill/>
          <a:ln>
            <a:noFill/>
          </a:ln>
        </p:spPr>
      </p:pic>
      <p:sp>
        <p:nvSpPr>
          <p:cNvPr id="652" name="Google Shape;652;p61"/>
          <p:cNvSpPr/>
          <p:nvPr/>
        </p:nvSpPr>
        <p:spPr>
          <a:xfrm>
            <a:off x="8238633" y="2951267"/>
            <a:ext cx="3279600" cy="3304000"/>
          </a:xfrm>
          <a:prstGeom prst="roundRect">
            <a:avLst>
              <a:gd name="adj" fmla="val 2165"/>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53" name="Google Shape;653;p61"/>
          <p:cNvSpPr txBox="1">
            <a:spLocks noGrp="1"/>
          </p:cNvSpPr>
          <p:nvPr>
            <p:ph type="title"/>
          </p:nvPr>
        </p:nvSpPr>
        <p:spPr>
          <a:xfrm>
            <a:off x="8455240"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54" name="Google Shape;654;p61"/>
          <p:cNvSpPr txBox="1">
            <a:spLocks noGrp="1"/>
          </p:cNvSpPr>
          <p:nvPr>
            <p:ph type="body" idx="1"/>
          </p:nvPr>
        </p:nvSpPr>
        <p:spPr>
          <a:xfrm>
            <a:off x="8465401" y="3745885"/>
            <a:ext cx="2580800" cy="2086800"/>
          </a:xfrm>
          <a:prstGeom prst="rect">
            <a:avLst/>
          </a:prstGeom>
        </p:spPr>
        <p:txBody>
          <a:bodyPr spcFirstLastPara="1" wrap="square" lIns="68575" tIns="34275" rIns="68575" bIns="34275" anchor="t" anchorCtr="0">
            <a:normAutofit/>
          </a:bodyPr>
          <a:lstStyle>
            <a:lvl1pPr marL="609585" lvl="0" indent="-423323">
              <a:lnSpc>
                <a:spcPct val="105000"/>
              </a:lnSpc>
              <a:spcBef>
                <a:spcPts val="0"/>
              </a:spcBef>
              <a:spcAft>
                <a:spcPts val="0"/>
              </a:spcAft>
              <a:buClr>
                <a:srgbClr val="2C2E30"/>
              </a:buClr>
              <a:buSzPts val="1400"/>
              <a:buChar char="•"/>
              <a:defRPr sz="1867">
                <a:solidFill>
                  <a:srgbClr val="2C2E30"/>
                </a:solidFill>
              </a:defRPr>
            </a:lvl1pPr>
            <a:lvl2pPr marL="1219170" lvl="1" indent="-406390">
              <a:lnSpc>
                <a:spcPct val="105000"/>
              </a:lnSpc>
              <a:spcBef>
                <a:spcPts val="933"/>
              </a:spcBef>
              <a:spcAft>
                <a:spcPts val="0"/>
              </a:spcAft>
              <a:buClr>
                <a:srgbClr val="2C2E30"/>
              </a:buClr>
              <a:buSzPts val="1200"/>
              <a:buChar char="•"/>
              <a:defRPr sz="1600">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655" name="Google Shape;655;p61"/>
          <p:cNvSpPr/>
          <p:nvPr/>
        </p:nvSpPr>
        <p:spPr>
          <a:xfrm>
            <a:off x="4456300" y="2951267"/>
            <a:ext cx="3279600" cy="3304000"/>
          </a:xfrm>
          <a:prstGeom prst="roundRect">
            <a:avLst>
              <a:gd name="adj" fmla="val 2218"/>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56" name="Google Shape;656;p61"/>
          <p:cNvSpPr txBox="1">
            <a:spLocks noGrp="1"/>
          </p:cNvSpPr>
          <p:nvPr>
            <p:ph type="title" idx="2"/>
          </p:nvPr>
        </p:nvSpPr>
        <p:spPr>
          <a:xfrm>
            <a:off x="4685716"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57" name="Google Shape;657;p61"/>
          <p:cNvSpPr txBox="1">
            <a:spLocks noGrp="1"/>
          </p:cNvSpPr>
          <p:nvPr>
            <p:ph type="body" idx="3"/>
          </p:nvPr>
        </p:nvSpPr>
        <p:spPr>
          <a:xfrm>
            <a:off x="4695880" y="3745885"/>
            <a:ext cx="2580800" cy="2086800"/>
          </a:xfrm>
          <a:prstGeom prst="rect">
            <a:avLst/>
          </a:prstGeom>
        </p:spPr>
        <p:txBody>
          <a:bodyPr spcFirstLastPara="1" wrap="square" lIns="68575" tIns="34275" rIns="68575" bIns="34275" anchor="t" anchorCtr="0">
            <a:normAutofit/>
          </a:bodyPr>
          <a:lstStyle>
            <a:lvl1pPr marL="609585" lvl="0" indent="-423323">
              <a:lnSpc>
                <a:spcPct val="105000"/>
              </a:lnSpc>
              <a:spcBef>
                <a:spcPts val="0"/>
              </a:spcBef>
              <a:spcAft>
                <a:spcPts val="0"/>
              </a:spcAft>
              <a:buClr>
                <a:srgbClr val="2C2E30"/>
              </a:buClr>
              <a:buSzPts val="1400"/>
              <a:buChar char="•"/>
              <a:defRPr sz="1867">
                <a:solidFill>
                  <a:srgbClr val="2C2E30"/>
                </a:solidFill>
              </a:defRPr>
            </a:lvl1pPr>
            <a:lvl2pPr marL="1219170" lvl="1" indent="-406390">
              <a:lnSpc>
                <a:spcPct val="105000"/>
              </a:lnSpc>
              <a:spcBef>
                <a:spcPts val="933"/>
              </a:spcBef>
              <a:spcAft>
                <a:spcPts val="0"/>
              </a:spcAft>
              <a:buClr>
                <a:srgbClr val="2C2E30"/>
              </a:buClr>
              <a:buSzPts val="1200"/>
              <a:buChar char="•"/>
              <a:defRPr sz="1600">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pic>
        <p:nvPicPr>
          <p:cNvPr id="658" name="Google Shape;658;p61"/>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659" name="Google Shape;659;p61"/>
          <p:cNvSpPr txBox="1">
            <a:spLocks noGrp="1"/>
          </p:cNvSpPr>
          <p:nvPr>
            <p:ph type="title" idx="4"/>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660" name="Google Shape;660;p61"/>
          <p:cNvSpPr/>
          <p:nvPr/>
        </p:nvSpPr>
        <p:spPr>
          <a:xfrm>
            <a:off x="673967" y="2951267"/>
            <a:ext cx="3279600" cy="3304000"/>
          </a:xfrm>
          <a:prstGeom prst="roundRect">
            <a:avLst>
              <a:gd name="adj" fmla="val 2271"/>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61" name="Google Shape;661;p61"/>
          <p:cNvSpPr txBox="1">
            <a:spLocks noGrp="1"/>
          </p:cNvSpPr>
          <p:nvPr>
            <p:ph type="title" idx="5"/>
          </p:nvPr>
        </p:nvSpPr>
        <p:spPr>
          <a:xfrm>
            <a:off x="886867"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62" name="Google Shape;662;p61"/>
          <p:cNvSpPr txBox="1">
            <a:spLocks noGrp="1"/>
          </p:cNvSpPr>
          <p:nvPr>
            <p:ph type="body" idx="6"/>
          </p:nvPr>
        </p:nvSpPr>
        <p:spPr>
          <a:xfrm>
            <a:off x="897033" y="3745885"/>
            <a:ext cx="2580800" cy="2086800"/>
          </a:xfrm>
          <a:prstGeom prst="rect">
            <a:avLst/>
          </a:prstGeom>
        </p:spPr>
        <p:txBody>
          <a:bodyPr spcFirstLastPara="1" wrap="square" lIns="68575" tIns="34275" rIns="68575" bIns="34275" anchor="t" anchorCtr="0">
            <a:normAutofit/>
          </a:bodyPr>
          <a:lstStyle>
            <a:lvl1pPr marL="609585" lvl="0" indent="-423323">
              <a:lnSpc>
                <a:spcPct val="105000"/>
              </a:lnSpc>
              <a:spcBef>
                <a:spcPts val="0"/>
              </a:spcBef>
              <a:spcAft>
                <a:spcPts val="0"/>
              </a:spcAft>
              <a:buClr>
                <a:srgbClr val="2C2E30"/>
              </a:buClr>
              <a:buSzPts val="1400"/>
              <a:buChar char="•"/>
              <a:defRPr sz="1867">
                <a:solidFill>
                  <a:srgbClr val="2C2E30"/>
                </a:solidFill>
              </a:defRPr>
            </a:lvl1pPr>
            <a:lvl2pPr marL="1219170" lvl="1" indent="-406390">
              <a:lnSpc>
                <a:spcPct val="105000"/>
              </a:lnSpc>
              <a:spcBef>
                <a:spcPts val="933"/>
              </a:spcBef>
              <a:spcAft>
                <a:spcPts val="0"/>
              </a:spcAft>
              <a:buClr>
                <a:srgbClr val="2C2E30"/>
              </a:buClr>
              <a:buSzPts val="1200"/>
              <a:buChar char="•"/>
              <a:defRPr sz="1600">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663" name="Google Shape;663;p61"/>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664" name="Google Shape;664;p61"/>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707014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Emphasis - slide 2bi - 2 things ">
  <p:cSld name="Emphasis - slide 2bi - 2 things ">
    <p:spTree>
      <p:nvGrpSpPr>
        <p:cNvPr id="1" name="Shape 665"/>
        <p:cNvGrpSpPr/>
        <p:nvPr/>
      </p:nvGrpSpPr>
      <p:grpSpPr>
        <a:xfrm>
          <a:off x="0" y="0"/>
          <a:ext cx="0" cy="0"/>
          <a:chOff x="0" y="0"/>
          <a:chExt cx="0" cy="0"/>
        </a:xfrm>
      </p:grpSpPr>
      <p:pic>
        <p:nvPicPr>
          <p:cNvPr id="666" name="Google Shape;666;p62" title="shutterstock_244253370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551200"/>
            <a:ext cx="12192004" cy="2632899"/>
          </a:xfrm>
          <a:prstGeom prst="rect">
            <a:avLst/>
          </a:prstGeom>
          <a:noFill/>
          <a:ln>
            <a:noFill/>
          </a:ln>
        </p:spPr>
      </p:pic>
      <p:pic>
        <p:nvPicPr>
          <p:cNvPr id="667" name="Google Shape;667;p62"/>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668" name="Google Shape;668;p62"/>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669" name="Google Shape;669;p62"/>
          <p:cNvSpPr/>
          <p:nvPr/>
        </p:nvSpPr>
        <p:spPr>
          <a:xfrm>
            <a:off x="742351" y="2951267"/>
            <a:ext cx="4946000" cy="3304000"/>
          </a:xfrm>
          <a:prstGeom prst="roundRect">
            <a:avLst>
              <a:gd name="adj" fmla="val 2271"/>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70" name="Google Shape;670;p62"/>
          <p:cNvSpPr/>
          <p:nvPr/>
        </p:nvSpPr>
        <p:spPr>
          <a:xfrm>
            <a:off x="6503849" y="2951267"/>
            <a:ext cx="4946000" cy="3304000"/>
          </a:xfrm>
          <a:prstGeom prst="roundRect">
            <a:avLst>
              <a:gd name="adj" fmla="val 2165"/>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71" name="Google Shape;671;p62"/>
          <p:cNvSpPr txBox="1">
            <a:spLocks noGrp="1"/>
          </p:cNvSpPr>
          <p:nvPr>
            <p:ph type="title" idx="2"/>
          </p:nvPr>
        </p:nvSpPr>
        <p:spPr>
          <a:xfrm>
            <a:off x="925944" y="3189733"/>
            <a:ext cx="44696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72" name="Google Shape;672;p62"/>
          <p:cNvSpPr txBox="1">
            <a:spLocks noGrp="1"/>
          </p:cNvSpPr>
          <p:nvPr>
            <p:ph type="body" idx="1"/>
          </p:nvPr>
        </p:nvSpPr>
        <p:spPr>
          <a:xfrm>
            <a:off x="936100" y="3745900"/>
            <a:ext cx="4390800" cy="2059200"/>
          </a:xfrm>
          <a:prstGeom prst="rect">
            <a:avLst/>
          </a:prstGeom>
        </p:spPr>
        <p:txBody>
          <a:bodyPr spcFirstLastPara="1" wrap="square" lIns="68575" tIns="34275" rIns="68575" bIns="34275" anchor="t" anchorCtr="0">
            <a:normAutofit/>
          </a:bodyPr>
          <a:lstStyle>
            <a:lvl1pPr marL="609585" lvl="0" indent="-423323">
              <a:lnSpc>
                <a:spcPct val="105000"/>
              </a:lnSpc>
              <a:spcBef>
                <a:spcPts val="0"/>
              </a:spcBef>
              <a:spcAft>
                <a:spcPts val="0"/>
              </a:spcAft>
              <a:buClr>
                <a:srgbClr val="2C2E30"/>
              </a:buClr>
              <a:buSzPts val="1400"/>
              <a:buChar char="•"/>
              <a:defRPr sz="1867">
                <a:solidFill>
                  <a:srgbClr val="2C2E30"/>
                </a:solidFill>
              </a:defRPr>
            </a:lvl1pPr>
            <a:lvl2pPr marL="1219170" lvl="1" indent="-406390">
              <a:lnSpc>
                <a:spcPct val="105000"/>
              </a:lnSpc>
              <a:spcBef>
                <a:spcPts val="933"/>
              </a:spcBef>
              <a:spcAft>
                <a:spcPts val="0"/>
              </a:spcAft>
              <a:buClr>
                <a:srgbClr val="2C2E30"/>
              </a:buClr>
              <a:buSzPts val="1200"/>
              <a:buChar char="•"/>
              <a:defRPr sz="1600">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673" name="Google Shape;673;p62"/>
          <p:cNvSpPr txBox="1">
            <a:spLocks noGrp="1"/>
          </p:cNvSpPr>
          <p:nvPr>
            <p:ph type="title" idx="3"/>
          </p:nvPr>
        </p:nvSpPr>
        <p:spPr>
          <a:xfrm>
            <a:off x="6697605" y="3189733"/>
            <a:ext cx="44696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74" name="Google Shape;674;p62"/>
          <p:cNvSpPr txBox="1">
            <a:spLocks noGrp="1"/>
          </p:cNvSpPr>
          <p:nvPr>
            <p:ph type="body" idx="4"/>
          </p:nvPr>
        </p:nvSpPr>
        <p:spPr>
          <a:xfrm>
            <a:off x="6707764" y="3745900"/>
            <a:ext cx="4390800" cy="2059200"/>
          </a:xfrm>
          <a:prstGeom prst="rect">
            <a:avLst/>
          </a:prstGeom>
        </p:spPr>
        <p:txBody>
          <a:bodyPr spcFirstLastPara="1" wrap="square" lIns="68575" tIns="34275" rIns="68575" bIns="34275" anchor="t" anchorCtr="0">
            <a:normAutofit/>
          </a:bodyPr>
          <a:lstStyle>
            <a:lvl1pPr marL="609585" lvl="0" indent="-423323">
              <a:lnSpc>
                <a:spcPct val="105000"/>
              </a:lnSpc>
              <a:spcBef>
                <a:spcPts val="0"/>
              </a:spcBef>
              <a:spcAft>
                <a:spcPts val="0"/>
              </a:spcAft>
              <a:buClr>
                <a:srgbClr val="2C2E30"/>
              </a:buClr>
              <a:buSzPts val="1400"/>
              <a:buChar char="•"/>
              <a:defRPr sz="1867">
                <a:solidFill>
                  <a:srgbClr val="2C2E30"/>
                </a:solidFill>
              </a:defRPr>
            </a:lvl1pPr>
            <a:lvl2pPr marL="1219170" lvl="1" indent="-406390">
              <a:lnSpc>
                <a:spcPct val="105000"/>
              </a:lnSpc>
              <a:spcBef>
                <a:spcPts val="933"/>
              </a:spcBef>
              <a:spcAft>
                <a:spcPts val="0"/>
              </a:spcAft>
              <a:buClr>
                <a:srgbClr val="2C2E30"/>
              </a:buClr>
              <a:buSzPts val="1200"/>
              <a:buChar char="•"/>
              <a:defRPr sz="1600">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675" name="Google Shape;675;p62"/>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676" name="Google Shape;676;p62"/>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63985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Emphasis - slide 2bii- 3 things ">
  <p:cSld name="Emphasis - slide 2bii- 3 things ">
    <p:spTree>
      <p:nvGrpSpPr>
        <p:cNvPr id="1" name="Shape 677"/>
        <p:cNvGrpSpPr/>
        <p:nvPr/>
      </p:nvGrpSpPr>
      <p:grpSpPr>
        <a:xfrm>
          <a:off x="0" y="0"/>
          <a:ext cx="0" cy="0"/>
          <a:chOff x="0" y="0"/>
          <a:chExt cx="0" cy="0"/>
        </a:xfrm>
      </p:grpSpPr>
      <p:pic>
        <p:nvPicPr>
          <p:cNvPr id="678" name="Google Shape;678;p63" title="shutterstock_244253370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551200"/>
            <a:ext cx="12192004" cy="2632899"/>
          </a:xfrm>
          <a:prstGeom prst="rect">
            <a:avLst/>
          </a:prstGeom>
          <a:noFill/>
          <a:ln>
            <a:noFill/>
          </a:ln>
        </p:spPr>
      </p:pic>
      <p:sp>
        <p:nvSpPr>
          <p:cNvPr id="679" name="Google Shape;679;p63"/>
          <p:cNvSpPr/>
          <p:nvPr/>
        </p:nvSpPr>
        <p:spPr>
          <a:xfrm>
            <a:off x="8238633" y="2951267"/>
            <a:ext cx="3279600" cy="3304000"/>
          </a:xfrm>
          <a:prstGeom prst="roundRect">
            <a:avLst>
              <a:gd name="adj" fmla="val 2165"/>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80" name="Google Shape;680;p63"/>
          <p:cNvSpPr txBox="1">
            <a:spLocks noGrp="1"/>
          </p:cNvSpPr>
          <p:nvPr>
            <p:ph type="title"/>
          </p:nvPr>
        </p:nvSpPr>
        <p:spPr>
          <a:xfrm>
            <a:off x="8455240"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81" name="Google Shape;681;p63"/>
          <p:cNvSpPr txBox="1">
            <a:spLocks noGrp="1"/>
          </p:cNvSpPr>
          <p:nvPr>
            <p:ph type="body" idx="1"/>
          </p:nvPr>
        </p:nvSpPr>
        <p:spPr>
          <a:xfrm>
            <a:off x="8465407" y="37459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682" name="Google Shape;682;p63"/>
          <p:cNvSpPr/>
          <p:nvPr/>
        </p:nvSpPr>
        <p:spPr>
          <a:xfrm>
            <a:off x="4456300" y="2951267"/>
            <a:ext cx="3279600" cy="3304000"/>
          </a:xfrm>
          <a:prstGeom prst="roundRect">
            <a:avLst>
              <a:gd name="adj" fmla="val 2218"/>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83" name="Google Shape;683;p63"/>
          <p:cNvSpPr txBox="1">
            <a:spLocks noGrp="1"/>
          </p:cNvSpPr>
          <p:nvPr>
            <p:ph type="title" idx="2"/>
          </p:nvPr>
        </p:nvSpPr>
        <p:spPr>
          <a:xfrm>
            <a:off x="4685716"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84" name="Google Shape;684;p63"/>
          <p:cNvSpPr txBox="1">
            <a:spLocks noGrp="1"/>
          </p:cNvSpPr>
          <p:nvPr>
            <p:ph type="body" idx="3"/>
          </p:nvPr>
        </p:nvSpPr>
        <p:spPr>
          <a:xfrm>
            <a:off x="4695883" y="37459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pic>
        <p:nvPicPr>
          <p:cNvPr id="685" name="Google Shape;685;p63"/>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686" name="Google Shape;686;p63"/>
          <p:cNvSpPr txBox="1">
            <a:spLocks noGrp="1"/>
          </p:cNvSpPr>
          <p:nvPr>
            <p:ph type="title" idx="4"/>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687" name="Google Shape;687;p63"/>
          <p:cNvSpPr/>
          <p:nvPr/>
        </p:nvSpPr>
        <p:spPr>
          <a:xfrm>
            <a:off x="673967" y="2951267"/>
            <a:ext cx="3279600" cy="3304000"/>
          </a:xfrm>
          <a:prstGeom prst="roundRect">
            <a:avLst>
              <a:gd name="adj" fmla="val 2271"/>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688" name="Google Shape;688;p63"/>
          <p:cNvSpPr txBox="1">
            <a:spLocks noGrp="1"/>
          </p:cNvSpPr>
          <p:nvPr>
            <p:ph type="title" idx="5"/>
          </p:nvPr>
        </p:nvSpPr>
        <p:spPr>
          <a:xfrm>
            <a:off x="886867" y="3189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689" name="Google Shape;689;p63"/>
          <p:cNvSpPr txBox="1">
            <a:spLocks noGrp="1"/>
          </p:cNvSpPr>
          <p:nvPr>
            <p:ph type="body" idx="6"/>
          </p:nvPr>
        </p:nvSpPr>
        <p:spPr>
          <a:xfrm>
            <a:off x="897033" y="37459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690" name="Google Shape;690;p63"/>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691" name="Google Shape;691;p63"/>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959209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Emphasis - slide 4a - content w subtitle">
  <p:cSld name="Emphasis - slide 4a - content w subtitle">
    <p:spTree>
      <p:nvGrpSpPr>
        <p:cNvPr id="1" name="Shape 692"/>
        <p:cNvGrpSpPr/>
        <p:nvPr/>
      </p:nvGrpSpPr>
      <p:grpSpPr>
        <a:xfrm>
          <a:off x="0" y="0"/>
          <a:ext cx="0" cy="0"/>
          <a:chOff x="0" y="0"/>
          <a:chExt cx="0" cy="0"/>
        </a:xfrm>
      </p:grpSpPr>
      <p:pic>
        <p:nvPicPr>
          <p:cNvPr id="693" name="Google Shape;693;p64" title="shutterstock_2325851503.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flipH="1">
            <a:off x="7120770" y="1"/>
            <a:ext cx="5071231" cy="6858001"/>
          </a:xfrm>
          <a:prstGeom prst="rect">
            <a:avLst/>
          </a:prstGeom>
          <a:noFill/>
          <a:ln>
            <a:noFill/>
          </a:ln>
        </p:spPr>
      </p:pic>
      <p:pic>
        <p:nvPicPr>
          <p:cNvPr id="694" name="Google Shape;694;p64" title="TELUS_2020_EN_Digital_RGB_White.p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622745" y="382142"/>
            <a:ext cx="1263167" cy="244433"/>
          </a:xfrm>
          <a:prstGeom prst="rect">
            <a:avLst/>
          </a:prstGeom>
          <a:noFill/>
          <a:ln>
            <a:noFill/>
          </a:ln>
        </p:spPr>
      </p:pic>
      <p:sp>
        <p:nvSpPr>
          <p:cNvPr id="695" name="Google Shape;695;p64"/>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sp>
        <p:nvSpPr>
          <p:cNvPr id="696" name="Google Shape;696;p64"/>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rgbClr val="49166D"/>
                </a:solidFill>
                <a:latin typeface="Helvetica Neue"/>
                <a:ea typeface="Helvetica Neue"/>
                <a:cs typeface="Helvetica Neue"/>
                <a:sym typeface="Helvetica Neue"/>
              </a:rPr>
              <a:t>People &amp; Culture</a:t>
            </a:r>
            <a:endParaRPr sz="1067" b="0" i="0" u="none" strike="noStrike" cap="none">
              <a:solidFill>
                <a:srgbClr val="4916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49166D"/>
              </a:solidFill>
              <a:latin typeface="Helvetica Neue"/>
              <a:ea typeface="Helvetica Neue"/>
              <a:cs typeface="Helvetica Neue"/>
              <a:sym typeface="Helvetica Neue"/>
            </a:endParaRPr>
          </a:p>
        </p:txBody>
      </p:sp>
      <p:sp>
        <p:nvSpPr>
          <p:cNvPr id="697" name="Google Shape;697;p64"/>
          <p:cNvSpPr txBox="1">
            <a:spLocks noGrp="1"/>
          </p:cNvSpPr>
          <p:nvPr>
            <p:ph type="title"/>
          </p:nvPr>
        </p:nvSpPr>
        <p:spPr>
          <a:xfrm>
            <a:off x="548633" y="548633"/>
            <a:ext cx="5681200" cy="8432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698" name="Google Shape;698;p64"/>
          <p:cNvSpPr txBox="1">
            <a:spLocks noGrp="1"/>
          </p:cNvSpPr>
          <p:nvPr>
            <p:ph type="subTitle" idx="1"/>
          </p:nvPr>
        </p:nvSpPr>
        <p:spPr>
          <a:xfrm>
            <a:off x="566267" y="1744433"/>
            <a:ext cx="56196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699" name="Google Shape;699;p64"/>
          <p:cNvSpPr txBox="1">
            <a:spLocks noGrp="1"/>
          </p:cNvSpPr>
          <p:nvPr>
            <p:ph type="body" idx="2"/>
          </p:nvPr>
        </p:nvSpPr>
        <p:spPr>
          <a:xfrm>
            <a:off x="566267" y="2367733"/>
            <a:ext cx="5681200" cy="3310400"/>
          </a:xfrm>
          <a:prstGeom prst="rect">
            <a:avLst/>
          </a:prstGeom>
        </p:spPr>
        <p:txBody>
          <a:bodyPr spcFirstLastPara="1" wrap="square" lIns="68575" tIns="34275" rIns="68575" bIns="34275" anchor="t" anchorCtr="0">
            <a:normAutofit/>
          </a:bodyPr>
          <a:lstStyle>
            <a:lvl1pPr marL="609585" lvl="0" indent="-448722">
              <a:spcBef>
                <a:spcPts val="1067"/>
              </a:spcBef>
              <a:spcAft>
                <a:spcPts val="0"/>
              </a:spcAft>
              <a:buClr>
                <a:srgbClr val="2C2E30"/>
              </a:buClr>
              <a:buSzPts val="1700"/>
              <a:buChar char="•"/>
              <a:defRPr sz="2267">
                <a:solidFill>
                  <a:srgbClr val="2C2E30"/>
                </a:solidFill>
              </a:defRPr>
            </a:lvl1pPr>
            <a:lvl2pPr marL="1219170" lvl="1" indent="-423323">
              <a:spcBef>
                <a:spcPts val="533"/>
              </a:spcBef>
              <a:spcAft>
                <a:spcPts val="0"/>
              </a:spcAft>
              <a:buClr>
                <a:srgbClr val="2C2E30"/>
              </a:buClr>
              <a:buSzPts val="1400"/>
              <a:buChar char="•"/>
              <a:defRPr sz="1867">
                <a:solidFill>
                  <a:srgbClr val="2C2E30"/>
                </a:solidFill>
              </a:defRPr>
            </a:lvl2pPr>
            <a:lvl3pPr marL="1828754" lvl="2" indent="-397923">
              <a:spcBef>
                <a:spcPts val="533"/>
              </a:spcBef>
              <a:spcAft>
                <a:spcPts val="0"/>
              </a:spcAft>
              <a:buClr>
                <a:srgbClr val="2C2E30"/>
              </a:buClr>
              <a:buSzPts val="1100"/>
              <a:buChar char="•"/>
              <a:defRPr sz="1467">
                <a:solidFill>
                  <a:srgbClr val="2C2E30"/>
                </a:solidFill>
              </a:defRPr>
            </a:lvl3pPr>
            <a:lvl4pPr marL="2438339" lvl="3" indent="-406390">
              <a:spcBef>
                <a:spcPts val="533"/>
              </a:spcBef>
              <a:spcAft>
                <a:spcPts val="0"/>
              </a:spcAft>
              <a:buClr>
                <a:srgbClr val="2C2E30"/>
              </a:buClr>
              <a:buSzPts val="1200"/>
              <a:buChar char="•"/>
              <a:defRPr sz="1600">
                <a:solidFill>
                  <a:srgbClr val="2C2E30"/>
                </a:solidFill>
              </a:defRPr>
            </a:lvl4pPr>
            <a:lvl5pPr marL="3047924" lvl="4" indent="-406390">
              <a:spcBef>
                <a:spcPts val="533"/>
              </a:spcBef>
              <a:spcAft>
                <a:spcPts val="0"/>
              </a:spcAft>
              <a:buClr>
                <a:srgbClr val="2C2E30"/>
              </a:buClr>
              <a:buSzPts val="1200"/>
              <a:buChar char="•"/>
              <a:defRPr sz="1600">
                <a:solidFill>
                  <a:srgbClr val="2C2E30"/>
                </a:solidFill>
              </a:defRPr>
            </a:lvl5pPr>
            <a:lvl6pPr marL="3657509" lvl="5" indent="-406390">
              <a:spcBef>
                <a:spcPts val="533"/>
              </a:spcBef>
              <a:spcAft>
                <a:spcPts val="0"/>
              </a:spcAft>
              <a:buClr>
                <a:srgbClr val="2C2E30"/>
              </a:buClr>
              <a:buSzPts val="1200"/>
              <a:buChar char="•"/>
              <a:defRPr sz="1600">
                <a:solidFill>
                  <a:srgbClr val="2C2E30"/>
                </a:solidFill>
              </a:defRPr>
            </a:lvl6pPr>
            <a:lvl7pPr marL="4267093" lvl="6" indent="-406390">
              <a:spcBef>
                <a:spcPts val="533"/>
              </a:spcBef>
              <a:spcAft>
                <a:spcPts val="0"/>
              </a:spcAft>
              <a:buClr>
                <a:srgbClr val="2C2E30"/>
              </a:buClr>
              <a:buSzPts val="1200"/>
              <a:buChar char="•"/>
              <a:defRPr sz="1600">
                <a:solidFill>
                  <a:srgbClr val="2C2E30"/>
                </a:solidFill>
              </a:defRPr>
            </a:lvl7pPr>
            <a:lvl8pPr marL="4876678" lvl="7" indent="-406390">
              <a:spcBef>
                <a:spcPts val="533"/>
              </a:spcBef>
              <a:spcAft>
                <a:spcPts val="0"/>
              </a:spcAft>
              <a:buClr>
                <a:srgbClr val="2C2E30"/>
              </a:buClr>
              <a:buSzPts val="1200"/>
              <a:buChar char="•"/>
              <a:defRPr sz="1600">
                <a:solidFill>
                  <a:srgbClr val="2C2E30"/>
                </a:solidFill>
              </a:defRPr>
            </a:lvl8pPr>
            <a:lvl9pPr marL="5486263" lvl="8" indent="-406390">
              <a:spcBef>
                <a:spcPts val="533"/>
              </a:spcBef>
              <a:spcAft>
                <a:spcPts val="0"/>
              </a:spcAft>
              <a:buClr>
                <a:srgbClr val="2C2E30"/>
              </a:buClr>
              <a:buSzPts val="1200"/>
              <a:buChar char="•"/>
              <a:defRPr sz="1600">
                <a:solidFill>
                  <a:srgbClr val="2C2E30"/>
                </a:solidFill>
              </a:defRPr>
            </a:lvl9pPr>
          </a:lstStyle>
          <a:p>
            <a:endParaRPr/>
          </a:p>
        </p:txBody>
      </p:sp>
    </p:spTree>
    <p:extLst>
      <p:ext uri="{BB962C8B-B14F-4D97-AF65-F5344CB8AC3E}">
        <p14:creationId xmlns:p14="http://schemas.microsoft.com/office/powerpoint/2010/main" val="2382496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E58EEB-FE03-7366-8E8B-C47C8B35C6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51E6E-D6F8-A277-6B21-59EB294297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2703A-23FB-7EDB-784C-210604011107}"/>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07B82D53-AA71-9A24-A2C4-31D911C41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B5198-C3C0-E7CF-9644-0AC0BD44D803}"/>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38047071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Emphasis - slide 4a - content w NO subtitle">
  <p:cSld name="Emphasis - slide 4a - content w NO subtitle">
    <p:spTree>
      <p:nvGrpSpPr>
        <p:cNvPr id="1" name="Shape 700"/>
        <p:cNvGrpSpPr/>
        <p:nvPr/>
      </p:nvGrpSpPr>
      <p:grpSpPr>
        <a:xfrm>
          <a:off x="0" y="0"/>
          <a:ext cx="0" cy="0"/>
          <a:chOff x="0" y="0"/>
          <a:chExt cx="0" cy="0"/>
        </a:xfrm>
      </p:grpSpPr>
      <p:pic>
        <p:nvPicPr>
          <p:cNvPr id="701" name="Google Shape;701;p65" title="shutterstock_2325851503.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flipH="1">
            <a:off x="7120770" y="1"/>
            <a:ext cx="5071231" cy="6858001"/>
          </a:xfrm>
          <a:prstGeom prst="rect">
            <a:avLst/>
          </a:prstGeom>
          <a:noFill/>
          <a:ln>
            <a:noFill/>
          </a:ln>
        </p:spPr>
      </p:pic>
      <p:pic>
        <p:nvPicPr>
          <p:cNvPr id="702" name="Google Shape;702;p65" title="TELUS_2020_EN_Digital_RGB_White.p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622745" y="382142"/>
            <a:ext cx="1263167" cy="244433"/>
          </a:xfrm>
          <a:prstGeom prst="rect">
            <a:avLst/>
          </a:prstGeom>
          <a:noFill/>
          <a:ln>
            <a:noFill/>
          </a:ln>
        </p:spPr>
      </p:pic>
      <p:sp>
        <p:nvSpPr>
          <p:cNvPr id="703" name="Google Shape;703;p65"/>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sp>
        <p:nvSpPr>
          <p:cNvPr id="704" name="Google Shape;704;p65"/>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rgbClr val="49166D"/>
                </a:solidFill>
                <a:latin typeface="Helvetica Neue"/>
                <a:ea typeface="Helvetica Neue"/>
                <a:cs typeface="Helvetica Neue"/>
                <a:sym typeface="Helvetica Neue"/>
              </a:rPr>
              <a:t>People &amp; Culture</a:t>
            </a:r>
            <a:endParaRPr sz="1067" b="0" i="0" u="none" strike="noStrike" cap="none">
              <a:solidFill>
                <a:srgbClr val="4916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49166D"/>
              </a:solidFill>
              <a:latin typeface="Helvetica Neue"/>
              <a:ea typeface="Helvetica Neue"/>
              <a:cs typeface="Helvetica Neue"/>
              <a:sym typeface="Helvetica Neue"/>
            </a:endParaRPr>
          </a:p>
        </p:txBody>
      </p:sp>
      <p:sp>
        <p:nvSpPr>
          <p:cNvPr id="705" name="Google Shape;705;p65"/>
          <p:cNvSpPr txBox="1">
            <a:spLocks noGrp="1"/>
          </p:cNvSpPr>
          <p:nvPr>
            <p:ph type="title"/>
          </p:nvPr>
        </p:nvSpPr>
        <p:spPr>
          <a:xfrm>
            <a:off x="548633" y="548633"/>
            <a:ext cx="5681200" cy="101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06" name="Google Shape;706;p65"/>
          <p:cNvSpPr txBox="1">
            <a:spLocks noGrp="1"/>
          </p:cNvSpPr>
          <p:nvPr>
            <p:ph type="body" idx="1"/>
          </p:nvPr>
        </p:nvSpPr>
        <p:spPr>
          <a:xfrm>
            <a:off x="566267" y="1859733"/>
            <a:ext cx="5681200" cy="2987600"/>
          </a:xfrm>
          <a:prstGeom prst="rect">
            <a:avLst/>
          </a:prstGeom>
        </p:spPr>
        <p:txBody>
          <a:bodyPr spcFirstLastPara="1" wrap="square" lIns="68575" tIns="34275" rIns="68575" bIns="34275" anchor="t" anchorCtr="0">
            <a:normAutofit/>
          </a:bodyPr>
          <a:lstStyle>
            <a:lvl1pPr marL="609585" lvl="0" indent="-448722">
              <a:spcBef>
                <a:spcPts val="1067"/>
              </a:spcBef>
              <a:spcAft>
                <a:spcPts val="0"/>
              </a:spcAft>
              <a:buClr>
                <a:srgbClr val="2C2E30"/>
              </a:buClr>
              <a:buSzPts val="1700"/>
              <a:buChar char="•"/>
              <a:defRPr sz="2267">
                <a:solidFill>
                  <a:srgbClr val="2C2E30"/>
                </a:solidFill>
              </a:defRPr>
            </a:lvl1pPr>
            <a:lvl2pPr marL="1219170" lvl="1" indent="-423323">
              <a:spcBef>
                <a:spcPts val="533"/>
              </a:spcBef>
              <a:spcAft>
                <a:spcPts val="0"/>
              </a:spcAft>
              <a:buClr>
                <a:srgbClr val="2C2E30"/>
              </a:buClr>
              <a:buSzPts val="1400"/>
              <a:buChar char="•"/>
              <a:defRPr sz="1867">
                <a:solidFill>
                  <a:srgbClr val="2C2E30"/>
                </a:solidFill>
              </a:defRPr>
            </a:lvl2pPr>
            <a:lvl3pPr marL="1828754" lvl="2" indent="-397923">
              <a:spcBef>
                <a:spcPts val="533"/>
              </a:spcBef>
              <a:spcAft>
                <a:spcPts val="0"/>
              </a:spcAft>
              <a:buClr>
                <a:srgbClr val="2C2E30"/>
              </a:buClr>
              <a:buSzPts val="1100"/>
              <a:buChar char="•"/>
              <a:defRPr sz="1467">
                <a:solidFill>
                  <a:srgbClr val="2C2E30"/>
                </a:solidFill>
              </a:defRPr>
            </a:lvl3pPr>
            <a:lvl4pPr marL="2438339" lvl="3" indent="-406390">
              <a:spcBef>
                <a:spcPts val="533"/>
              </a:spcBef>
              <a:spcAft>
                <a:spcPts val="0"/>
              </a:spcAft>
              <a:buClr>
                <a:srgbClr val="2C2E30"/>
              </a:buClr>
              <a:buSzPts val="1200"/>
              <a:buChar char="•"/>
              <a:defRPr sz="1600">
                <a:solidFill>
                  <a:srgbClr val="2C2E30"/>
                </a:solidFill>
              </a:defRPr>
            </a:lvl4pPr>
            <a:lvl5pPr marL="3047924" lvl="4" indent="-406390">
              <a:spcBef>
                <a:spcPts val="533"/>
              </a:spcBef>
              <a:spcAft>
                <a:spcPts val="0"/>
              </a:spcAft>
              <a:buClr>
                <a:srgbClr val="2C2E30"/>
              </a:buClr>
              <a:buSzPts val="1200"/>
              <a:buChar char="•"/>
              <a:defRPr sz="1600">
                <a:solidFill>
                  <a:srgbClr val="2C2E30"/>
                </a:solidFill>
              </a:defRPr>
            </a:lvl5pPr>
            <a:lvl6pPr marL="3657509" lvl="5" indent="-406390">
              <a:spcBef>
                <a:spcPts val="533"/>
              </a:spcBef>
              <a:spcAft>
                <a:spcPts val="0"/>
              </a:spcAft>
              <a:buClr>
                <a:srgbClr val="2C2E30"/>
              </a:buClr>
              <a:buSzPts val="1200"/>
              <a:buChar char="•"/>
              <a:defRPr sz="1600">
                <a:solidFill>
                  <a:srgbClr val="2C2E30"/>
                </a:solidFill>
              </a:defRPr>
            </a:lvl6pPr>
            <a:lvl7pPr marL="4267093" lvl="6" indent="-406390">
              <a:spcBef>
                <a:spcPts val="533"/>
              </a:spcBef>
              <a:spcAft>
                <a:spcPts val="0"/>
              </a:spcAft>
              <a:buClr>
                <a:srgbClr val="2C2E30"/>
              </a:buClr>
              <a:buSzPts val="1200"/>
              <a:buChar char="•"/>
              <a:defRPr sz="1600">
                <a:solidFill>
                  <a:srgbClr val="2C2E30"/>
                </a:solidFill>
              </a:defRPr>
            </a:lvl7pPr>
            <a:lvl8pPr marL="4876678" lvl="7" indent="-406390">
              <a:spcBef>
                <a:spcPts val="533"/>
              </a:spcBef>
              <a:spcAft>
                <a:spcPts val="0"/>
              </a:spcAft>
              <a:buClr>
                <a:srgbClr val="2C2E30"/>
              </a:buClr>
              <a:buSzPts val="1200"/>
              <a:buChar char="•"/>
              <a:defRPr sz="1600">
                <a:solidFill>
                  <a:srgbClr val="2C2E30"/>
                </a:solidFill>
              </a:defRPr>
            </a:lvl8pPr>
            <a:lvl9pPr marL="5486263" lvl="8" indent="-406390">
              <a:spcBef>
                <a:spcPts val="533"/>
              </a:spcBef>
              <a:spcAft>
                <a:spcPts val="0"/>
              </a:spcAft>
              <a:buClr>
                <a:srgbClr val="2C2E30"/>
              </a:buClr>
              <a:buSzPts val="1200"/>
              <a:buChar char="•"/>
              <a:defRPr sz="1600">
                <a:solidFill>
                  <a:srgbClr val="2C2E30"/>
                </a:solidFill>
              </a:defRPr>
            </a:lvl9pPr>
          </a:lstStyle>
          <a:p>
            <a:endParaRPr/>
          </a:p>
        </p:txBody>
      </p:sp>
    </p:spTree>
    <p:extLst>
      <p:ext uri="{BB962C8B-B14F-4D97-AF65-F5344CB8AC3E}">
        <p14:creationId xmlns:p14="http://schemas.microsoft.com/office/powerpoint/2010/main" val="14460834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Preview / Agenda / A look ahead">
  <p:cSld name="Preview / Agenda / A look ahead">
    <p:spTree>
      <p:nvGrpSpPr>
        <p:cNvPr id="1" name="Shape 707"/>
        <p:cNvGrpSpPr/>
        <p:nvPr/>
      </p:nvGrpSpPr>
      <p:grpSpPr>
        <a:xfrm>
          <a:off x="0" y="0"/>
          <a:ext cx="0" cy="0"/>
          <a:chOff x="0" y="0"/>
          <a:chExt cx="0" cy="0"/>
        </a:xfrm>
      </p:grpSpPr>
      <p:pic>
        <p:nvPicPr>
          <p:cNvPr id="708" name="Google Shape;708;p66" title="shutterstock_2499116333.jpg"/>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flipH="1">
            <a:off x="8170036" y="4560301"/>
            <a:ext cx="4021965" cy="2297700"/>
          </a:xfrm>
          <a:prstGeom prst="rect">
            <a:avLst/>
          </a:prstGeom>
          <a:noFill/>
          <a:ln>
            <a:noFill/>
          </a:ln>
        </p:spPr>
      </p:pic>
      <p:sp>
        <p:nvSpPr>
          <p:cNvPr id="709" name="Google Shape;709;p66"/>
          <p:cNvSpPr txBox="1">
            <a:spLocks noGrp="1"/>
          </p:cNvSpPr>
          <p:nvPr>
            <p:ph type="title"/>
          </p:nvPr>
        </p:nvSpPr>
        <p:spPr>
          <a:xfrm>
            <a:off x="548633" y="548633"/>
            <a:ext cx="59360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10" name="Google Shape;710;p66"/>
          <p:cNvSpPr txBox="1">
            <a:spLocks noGrp="1"/>
          </p:cNvSpPr>
          <p:nvPr>
            <p:ph type="body" idx="1"/>
          </p:nvPr>
        </p:nvSpPr>
        <p:spPr>
          <a:xfrm>
            <a:off x="866100" y="1758133"/>
            <a:ext cx="4974800" cy="4131600"/>
          </a:xfrm>
          <a:prstGeom prst="rect">
            <a:avLst/>
          </a:prstGeom>
        </p:spPr>
        <p:txBody>
          <a:bodyPr spcFirstLastPara="1" wrap="square" lIns="68575" tIns="34275" rIns="68575" bIns="34275" anchor="t" anchorCtr="0">
            <a:normAutofit/>
          </a:bodyPr>
          <a:lstStyle>
            <a:lvl1pPr marL="609585" lvl="0" indent="-474121">
              <a:lnSpc>
                <a:spcPct val="150000"/>
              </a:lnSpc>
              <a:spcBef>
                <a:spcPts val="0"/>
              </a:spcBef>
              <a:spcAft>
                <a:spcPts val="0"/>
              </a:spcAft>
              <a:buClr>
                <a:srgbClr val="2C2E30"/>
              </a:buClr>
              <a:buSzPts val="2000"/>
              <a:buChar char="•"/>
              <a:defRPr sz="2667">
                <a:solidFill>
                  <a:srgbClr val="2C2E30"/>
                </a:solidFill>
              </a:defRPr>
            </a:lvl1pPr>
            <a:lvl2pPr marL="1219170" lvl="1" indent="-423323">
              <a:lnSpc>
                <a:spcPct val="150000"/>
              </a:lnSpc>
              <a:spcBef>
                <a:spcPts val="0"/>
              </a:spcBef>
              <a:spcAft>
                <a:spcPts val="0"/>
              </a:spcAft>
              <a:buClr>
                <a:srgbClr val="2C2E30"/>
              </a:buClr>
              <a:buSzPts val="1400"/>
              <a:buChar char="•"/>
              <a:defRPr sz="1867">
                <a:solidFill>
                  <a:srgbClr val="2C2E30"/>
                </a:solidFill>
              </a:defRPr>
            </a:lvl2pPr>
            <a:lvl3pPr marL="1828754" lvl="2" indent="-397923">
              <a:lnSpc>
                <a:spcPct val="150000"/>
              </a:lnSpc>
              <a:spcBef>
                <a:spcPts val="0"/>
              </a:spcBef>
              <a:spcAft>
                <a:spcPts val="0"/>
              </a:spcAft>
              <a:buClr>
                <a:srgbClr val="2C2E30"/>
              </a:buClr>
              <a:buSzPts val="1100"/>
              <a:buChar char="•"/>
              <a:defRPr sz="1467">
                <a:solidFill>
                  <a:srgbClr val="2C2E30"/>
                </a:solidFill>
              </a:defRPr>
            </a:lvl3pPr>
            <a:lvl4pPr marL="2438339" lvl="3" indent="-406390">
              <a:lnSpc>
                <a:spcPct val="150000"/>
              </a:lnSpc>
              <a:spcBef>
                <a:spcPts val="0"/>
              </a:spcBef>
              <a:spcAft>
                <a:spcPts val="0"/>
              </a:spcAft>
              <a:buClr>
                <a:srgbClr val="2C2E30"/>
              </a:buClr>
              <a:buSzPts val="1200"/>
              <a:buChar char="•"/>
              <a:defRPr sz="1600">
                <a:solidFill>
                  <a:srgbClr val="2C2E30"/>
                </a:solidFill>
              </a:defRPr>
            </a:lvl4pPr>
            <a:lvl5pPr marL="3047924" lvl="4" indent="-406390">
              <a:lnSpc>
                <a:spcPct val="150000"/>
              </a:lnSpc>
              <a:spcBef>
                <a:spcPts val="0"/>
              </a:spcBef>
              <a:spcAft>
                <a:spcPts val="0"/>
              </a:spcAft>
              <a:buClr>
                <a:srgbClr val="2C2E30"/>
              </a:buClr>
              <a:buSzPts val="1200"/>
              <a:buChar char="•"/>
              <a:defRPr sz="1600">
                <a:solidFill>
                  <a:srgbClr val="2C2E30"/>
                </a:solidFill>
              </a:defRPr>
            </a:lvl5pPr>
            <a:lvl6pPr marL="3657509" lvl="5" indent="-406390">
              <a:lnSpc>
                <a:spcPct val="150000"/>
              </a:lnSpc>
              <a:spcBef>
                <a:spcPts val="0"/>
              </a:spcBef>
              <a:spcAft>
                <a:spcPts val="0"/>
              </a:spcAft>
              <a:buClr>
                <a:srgbClr val="2C2E30"/>
              </a:buClr>
              <a:buSzPts val="1200"/>
              <a:buChar char="•"/>
              <a:defRPr sz="1600">
                <a:solidFill>
                  <a:srgbClr val="2C2E30"/>
                </a:solidFill>
              </a:defRPr>
            </a:lvl6pPr>
            <a:lvl7pPr marL="4267093" lvl="6" indent="-406390">
              <a:lnSpc>
                <a:spcPct val="150000"/>
              </a:lnSpc>
              <a:spcBef>
                <a:spcPts val="0"/>
              </a:spcBef>
              <a:spcAft>
                <a:spcPts val="0"/>
              </a:spcAft>
              <a:buClr>
                <a:srgbClr val="2C2E30"/>
              </a:buClr>
              <a:buSzPts val="1200"/>
              <a:buChar char="•"/>
              <a:defRPr sz="1600">
                <a:solidFill>
                  <a:srgbClr val="2C2E30"/>
                </a:solidFill>
              </a:defRPr>
            </a:lvl7pPr>
            <a:lvl8pPr marL="4876678" lvl="7" indent="-406390">
              <a:lnSpc>
                <a:spcPct val="150000"/>
              </a:lnSpc>
              <a:spcBef>
                <a:spcPts val="0"/>
              </a:spcBef>
              <a:spcAft>
                <a:spcPts val="0"/>
              </a:spcAft>
              <a:buClr>
                <a:srgbClr val="2C2E30"/>
              </a:buClr>
              <a:buSzPts val="1200"/>
              <a:buChar char="•"/>
              <a:defRPr sz="1600">
                <a:solidFill>
                  <a:srgbClr val="2C2E30"/>
                </a:solidFill>
              </a:defRPr>
            </a:lvl8pPr>
            <a:lvl9pPr marL="5486263" lvl="8" indent="-406390">
              <a:lnSpc>
                <a:spcPct val="150000"/>
              </a:lnSpc>
              <a:spcBef>
                <a:spcPts val="0"/>
              </a:spcBef>
              <a:spcAft>
                <a:spcPts val="0"/>
              </a:spcAft>
              <a:buClr>
                <a:srgbClr val="2C2E30"/>
              </a:buClr>
              <a:buSzPts val="1200"/>
              <a:buChar char="•"/>
              <a:defRPr sz="1600">
                <a:solidFill>
                  <a:srgbClr val="2C2E30"/>
                </a:solidFill>
              </a:defRPr>
            </a:lvl9pPr>
          </a:lstStyle>
          <a:p>
            <a:endParaRPr/>
          </a:p>
        </p:txBody>
      </p:sp>
      <p:pic>
        <p:nvPicPr>
          <p:cNvPr id="711" name="Google Shape;711;p66"/>
          <p:cNvPicPr preferRelativeResize="0"/>
          <p:nvPr/>
        </p:nvPicPr>
        <p:blipFill>
          <a:blip r:embed="rId3">
            <a:alphaModFix/>
          </a:blip>
          <a:stretch>
            <a:fillRect/>
          </a:stretch>
        </p:blipFill>
        <p:spPr>
          <a:xfrm>
            <a:off x="8870733" y="288334"/>
            <a:ext cx="3055300" cy="575833"/>
          </a:xfrm>
          <a:prstGeom prst="rect">
            <a:avLst/>
          </a:prstGeom>
          <a:noFill/>
          <a:ln>
            <a:noFill/>
          </a:ln>
        </p:spPr>
      </p:pic>
      <p:sp>
        <p:nvSpPr>
          <p:cNvPr id="712" name="Google Shape;712;p66"/>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713" name="Google Shape;713;p66"/>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785189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Internal content slide 1">
  <p:cSld name="Internal content slide 1">
    <p:spTree>
      <p:nvGrpSpPr>
        <p:cNvPr id="1" name="Shape 714"/>
        <p:cNvGrpSpPr/>
        <p:nvPr/>
      </p:nvGrpSpPr>
      <p:grpSpPr>
        <a:xfrm>
          <a:off x="0" y="0"/>
          <a:ext cx="0" cy="0"/>
          <a:chOff x="0" y="0"/>
          <a:chExt cx="0" cy="0"/>
        </a:xfrm>
      </p:grpSpPr>
      <p:pic>
        <p:nvPicPr>
          <p:cNvPr id="715" name="Google Shape;715;p67" title="asset-generation-bd66c3ea-15a0-4934-9911-4e637ac1bbfb-0.png"/>
          <p:cNvPicPr preferRelativeResize="0"/>
          <p:nvPr/>
        </p:nvPicPr>
        <p:blipFill>
          <a:blip r:embed="rId2">
            <a:alphaModFix/>
          </a:blip>
          <a:stretch>
            <a:fillRect/>
          </a:stretch>
        </p:blipFill>
        <p:spPr>
          <a:xfrm rot="-2853936" flipH="1">
            <a:off x="8501967" y="1847317"/>
            <a:ext cx="5944699" cy="3953225"/>
          </a:xfrm>
          <a:prstGeom prst="rect">
            <a:avLst/>
          </a:prstGeom>
          <a:noFill/>
          <a:ln>
            <a:noFill/>
          </a:ln>
        </p:spPr>
      </p:pic>
      <p:sp>
        <p:nvSpPr>
          <p:cNvPr id="716" name="Google Shape;716;p67"/>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17" name="Google Shape;717;p67"/>
          <p:cNvSpPr txBox="1">
            <a:spLocks noGrp="1"/>
          </p:cNvSpPr>
          <p:nvPr>
            <p:ph type="body" idx="1"/>
          </p:nvPr>
        </p:nvSpPr>
        <p:spPr>
          <a:xfrm>
            <a:off x="593733" y="1758133"/>
            <a:ext cx="8775200" cy="41316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AutoNum type="arabicPeriod"/>
              <a:defRPr sz="2000">
                <a:solidFill>
                  <a:srgbClr val="2C2E30"/>
                </a:solidFill>
              </a:defRPr>
            </a:lvl1pPr>
            <a:lvl2pPr marL="1219170" lvl="1" indent="-414856">
              <a:lnSpc>
                <a:spcPct val="105000"/>
              </a:lnSpc>
              <a:spcBef>
                <a:spcPts val="933"/>
              </a:spcBef>
              <a:spcAft>
                <a:spcPts val="0"/>
              </a:spcAft>
              <a:buClr>
                <a:srgbClr val="2C2E30"/>
              </a:buClr>
              <a:buSzPts val="1300"/>
              <a:buAutoNum type="alphaLcPeriod"/>
              <a:defRPr sz="1733">
                <a:solidFill>
                  <a:srgbClr val="2C2E30"/>
                </a:solidFill>
              </a:defRPr>
            </a:lvl2pPr>
            <a:lvl3pPr marL="1828754" lvl="2" indent="-389457">
              <a:lnSpc>
                <a:spcPct val="105000"/>
              </a:lnSpc>
              <a:spcBef>
                <a:spcPts val="933"/>
              </a:spcBef>
              <a:spcAft>
                <a:spcPts val="0"/>
              </a:spcAft>
              <a:buClr>
                <a:srgbClr val="2C2E30"/>
              </a:buClr>
              <a:buSzPts val="1000"/>
              <a:buAutoNum type="romanLcPeriod"/>
              <a:defRPr sz="1333">
                <a:solidFill>
                  <a:srgbClr val="2C2E30"/>
                </a:solidFill>
              </a:defRPr>
            </a:lvl3pPr>
            <a:lvl4pPr marL="2438339" lvl="3" indent="-448722">
              <a:lnSpc>
                <a:spcPct val="105000"/>
              </a:lnSpc>
              <a:spcBef>
                <a:spcPts val="933"/>
              </a:spcBef>
              <a:spcAft>
                <a:spcPts val="0"/>
              </a:spcAft>
              <a:buClr>
                <a:srgbClr val="2C2E30"/>
              </a:buClr>
              <a:buSzPts val="1700"/>
              <a:buAutoNum type="arabicPeriod"/>
              <a:defRPr sz="2267">
                <a:solidFill>
                  <a:srgbClr val="2C2E30"/>
                </a:solidFill>
              </a:defRPr>
            </a:lvl4pPr>
            <a:lvl5pPr marL="3047924" lvl="4" indent="-448722">
              <a:lnSpc>
                <a:spcPct val="105000"/>
              </a:lnSpc>
              <a:spcBef>
                <a:spcPts val="933"/>
              </a:spcBef>
              <a:spcAft>
                <a:spcPts val="0"/>
              </a:spcAft>
              <a:buClr>
                <a:srgbClr val="2C2E30"/>
              </a:buClr>
              <a:buSzPts val="1700"/>
              <a:buAutoNum type="alphaLcPeriod"/>
              <a:defRPr sz="2267">
                <a:solidFill>
                  <a:srgbClr val="2C2E30"/>
                </a:solidFill>
              </a:defRPr>
            </a:lvl5pPr>
            <a:lvl6pPr marL="3657509" lvl="5" indent="-448722">
              <a:lnSpc>
                <a:spcPct val="105000"/>
              </a:lnSpc>
              <a:spcBef>
                <a:spcPts val="933"/>
              </a:spcBef>
              <a:spcAft>
                <a:spcPts val="0"/>
              </a:spcAft>
              <a:buClr>
                <a:srgbClr val="2C2E30"/>
              </a:buClr>
              <a:buSzPts val="1700"/>
              <a:buAutoNum type="romanLcPeriod"/>
              <a:defRPr sz="2267">
                <a:solidFill>
                  <a:srgbClr val="2C2E30"/>
                </a:solidFill>
              </a:defRPr>
            </a:lvl6pPr>
            <a:lvl7pPr marL="4267093" lvl="6" indent="-448722">
              <a:lnSpc>
                <a:spcPct val="105000"/>
              </a:lnSpc>
              <a:spcBef>
                <a:spcPts val="933"/>
              </a:spcBef>
              <a:spcAft>
                <a:spcPts val="0"/>
              </a:spcAft>
              <a:buClr>
                <a:srgbClr val="2C2E30"/>
              </a:buClr>
              <a:buSzPts val="1700"/>
              <a:buAutoNum type="arabicPeriod"/>
              <a:defRPr sz="2267">
                <a:solidFill>
                  <a:srgbClr val="2C2E30"/>
                </a:solidFill>
              </a:defRPr>
            </a:lvl7pPr>
            <a:lvl8pPr marL="4876678" lvl="7" indent="-448722">
              <a:lnSpc>
                <a:spcPct val="105000"/>
              </a:lnSpc>
              <a:spcBef>
                <a:spcPts val="933"/>
              </a:spcBef>
              <a:spcAft>
                <a:spcPts val="0"/>
              </a:spcAft>
              <a:buClr>
                <a:srgbClr val="2C2E30"/>
              </a:buClr>
              <a:buSzPts val="1700"/>
              <a:buAutoNum type="alphaLcPeriod"/>
              <a:defRPr sz="2267">
                <a:solidFill>
                  <a:srgbClr val="2C2E30"/>
                </a:solidFill>
              </a:defRPr>
            </a:lvl8pPr>
            <a:lvl9pPr marL="5486263" lvl="8" indent="-448722">
              <a:lnSpc>
                <a:spcPct val="105000"/>
              </a:lnSpc>
              <a:spcBef>
                <a:spcPts val="933"/>
              </a:spcBef>
              <a:spcAft>
                <a:spcPts val="933"/>
              </a:spcAft>
              <a:buClr>
                <a:srgbClr val="2C2E30"/>
              </a:buClr>
              <a:buSzPts val="1700"/>
              <a:buAutoNum type="romanLcPeriod"/>
              <a:defRPr sz="2267">
                <a:solidFill>
                  <a:srgbClr val="2C2E30"/>
                </a:solidFill>
              </a:defRPr>
            </a:lvl9pPr>
          </a:lstStyle>
          <a:p>
            <a:endParaRPr/>
          </a:p>
        </p:txBody>
      </p:sp>
      <p:pic>
        <p:nvPicPr>
          <p:cNvPr id="718" name="Google Shape;718;p67"/>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719" name="Google Shape;719;p67"/>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20" name="Google Shape;720;p67"/>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21" name="Google Shape;721;p67"/>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722" name="Google Shape;722;p67"/>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485642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Emphasis slide 5">
  <p:cSld name="Emphasis slide 5">
    <p:spTree>
      <p:nvGrpSpPr>
        <p:cNvPr id="1" name="Shape 723"/>
        <p:cNvGrpSpPr/>
        <p:nvPr/>
      </p:nvGrpSpPr>
      <p:grpSpPr>
        <a:xfrm>
          <a:off x="0" y="0"/>
          <a:ext cx="0" cy="0"/>
          <a:chOff x="0" y="0"/>
          <a:chExt cx="0" cy="0"/>
        </a:xfrm>
      </p:grpSpPr>
      <p:pic>
        <p:nvPicPr>
          <p:cNvPr id="724" name="Google Shape;724;p68" title="shutterstock_2494883727.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332"/>
            <a:ext cx="12192000" cy="6858000"/>
          </a:xfrm>
          <a:prstGeom prst="rect">
            <a:avLst/>
          </a:prstGeom>
          <a:noFill/>
          <a:ln>
            <a:noFill/>
          </a:ln>
        </p:spPr>
      </p:pic>
      <p:sp>
        <p:nvSpPr>
          <p:cNvPr id="725" name="Google Shape;725;p68"/>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sp>
        <p:nvSpPr>
          <p:cNvPr id="726" name="Google Shape;726;p68"/>
          <p:cNvSpPr txBox="1"/>
          <p:nvPr/>
        </p:nvSpPr>
        <p:spPr>
          <a:xfrm>
            <a:off x="-1393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chemeClr val="lt1"/>
                </a:solidFill>
                <a:latin typeface="Helvetica Neue"/>
                <a:ea typeface="Helvetica Neue"/>
                <a:cs typeface="Helvetica Neue"/>
                <a:sym typeface="Helvetica Neue"/>
              </a:rPr>
              <a:t>People &amp; Culture</a:t>
            </a:r>
            <a:endParaRPr sz="1067"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chemeClr val="lt1"/>
              </a:solidFill>
              <a:latin typeface="Helvetica Neue"/>
              <a:ea typeface="Helvetica Neue"/>
              <a:cs typeface="Helvetica Neue"/>
              <a:sym typeface="Helvetica Neue"/>
            </a:endParaRPr>
          </a:p>
        </p:txBody>
      </p:sp>
      <p:sp>
        <p:nvSpPr>
          <p:cNvPr id="727" name="Google Shape;727;p68"/>
          <p:cNvSpPr txBox="1">
            <a:spLocks noGrp="1"/>
          </p:cNvSpPr>
          <p:nvPr>
            <p:ph type="title"/>
          </p:nvPr>
        </p:nvSpPr>
        <p:spPr>
          <a:xfrm>
            <a:off x="548633" y="548633"/>
            <a:ext cx="9490800" cy="8696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t" anchorCtr="0">
            <a:normAutofit/>
          </a:bodyPr>
          <a:lstStyle>
            <a:lvl1pPr lvl="0">
              <a:spcBef>
                <a:spcPts val="0"/>
              </a:spcBef>
              <a:spcAft>
                <a:spcPts val="0"/>
              </a:spcAft>
              <a:buClr>
                <a:schemeClr val="lt1"/>
              </a:buClr>
              <a:buSzPts val="4000"/>
              <a:buNone/>
              <a:defRPr sz="5333">
                <a:solidFill>
                  <a:schemeClr val="lt1"/>
                </a:solidFill>
              </a:defRPr>
            </a:lvl1pPr>
            <a:lvl2pPr lvl="1">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2pPr>
            <a:lvl3pPr lvl="2">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3pPr>
            <a:lvl4pPr lvl="3">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4pPr>
            <a:lvl5pPr lvl="4">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5pPr>
            <a:lvl6pPr lvl="5">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6pPr>
            <a:lvl7pPr lvl="6">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7pPr>
            <a:lvl8pPr lvl="7">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8pPr>
            <a:lvl9pPr lvl="8">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9pPr>
          </a:lstStyle>
          <a:p>
            <a:endParaRPr/>
          </a:p>
        </p:txBody>
      </p:sp>
      <p:pic>
        <p:nvPicPr>
          <p:cNvPr id="728" name="Google Shape;728;p68" title="TELUS_2020_EN_Digital_RGB_White.p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622745" y="382142"/>
            <a:ext cx="1263167" cy="244433"/>
          </a:xfrm>
          <a:prstGeom prst="rect">
            <a:avLst/>
          </a:prstGeom>
          <a:noFill/>
          <a:ln>
            <a:noFill/>
          </a:ln>
        </p:spPr>
      </p:pic>
    </p:spTree>
    <p:extLst>
      <p:ext uri="{BB962C8B-B14F-4D97-AF65-F5344CB8AC3E}">
        <p14:creationId xmlns:p14="http://schemas.microsoft.com/office/powerpoint/2010/main" val="33908651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Emphasis slide 5b">
  <p:cSld name="Emphasis slide 5b">
    <p:spTree>
      <p:nvGrpSpPr>
        <p:cNvPr id="1" name="Shape 729"/>
        <p:cNvGrpSpPr/>
        <p:nvPr/>
      </p:nvGrpSpPr>
      <p:grpSpPr>
        <a:xfrm>
          <a:off x="0" y="0"/>
          <a:ext cx="0" cy="0"/>
          <a:chOff x="0" y="0"/>
          <a:chExt cx="0" cy="0"/>
        </a:xfrm>
      </p:grpSpPr>
      <p:pic>
        <p:nvPicPr>
          <p:cNvPr id="730" name="Google Shape;730;p69" title="shutterstock_244253370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0"/>
            <a:ext cx="12192004" cy="6857997"/>
          </a:xfrm>
          <a:prstGeom prst="rect">
            <a:avLst/>
          </a:prstGeom>
          <a:noFill/>
          <a:ln>
            <a:noFill/>
          </a:ln>
        </p:spPr>
      </p:pic>
      <p:sp>
        <p:nvSpPr>
          <p:cNvPr id="731" name="Google Shape;731;p69"/>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sp>
        <p:nvSpPr>
          <p:cNvPr id="732" name="Google Shape;732;p69"/>
          <p:cNvSpPr txBox="1">
            <a:spLocks noGrp="1"/>
          </p:cNvSpPr>
          <p:nvPr>
            <p:ph type="title"/>
          </p:nvPr>
        </p:nvSpPr>
        <p:spPr>
          <a:xfrm>
            <a:off x="548633" y="548633"/>
            <a:ext cx="9490800" cy="8696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t" anchorCtr="0">
            <a:normAutofit/>
          </a:bodyPr>
          <a:lstStyle>
            <a:lvl1pPr lvl="0">
              <a:spcBef>
                <a:spcPts val="0"/>
              </a:spcBef>
              <a:spcAft>
                <a:spcPts val="0"/>
              </a:spcAft>
              <a:buClr>
                <a:schemeClr val="lt1"/>
              </a:buClr>
              <a:buSzPts val="4000"/>
              <a:buNone/>
              <a:defRPr sz="5333">
                <a:solidFill>
                  <a:schemeClr val="lt1"/>
                </a:solidFill>
              </a:defRPr>
            </a:lvl1pPr>
            <a:lvl2pPr lvl="1">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2pPr>
            <a:lvl3pPr lvl="2">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3pPr>
            <a:lvl4pPr lvl="3">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4pPr>
            <a:lvl5pPr lvl="4">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5pPr>
            <a:lvl6pPr lvl="5">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6pPr>
            <a:lvl7pPr lvl="6">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7pPr>
            <a:lvl8pPr lvl="7">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8pPr>
            <a:lvl9pPr lvl="8">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9pPr>
          </a:lstStyle>
          <a:p>
            <a:endParaRPr/>
          </a:p>
        </p:txBody>
      </p:sp>
      <p:pic>
        <p:nvPicPr>
          <p:cNvPr id="733" name="Google Shape;733;p69" title="TELUS_2020_EN_Digital_RGB_White.p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622745" y="382142"/>
            <a:ext cx="1263167" cy="244433"/>
          </a:xfrm>
          <a:prstGeom prst="rect">
            <a:avLst/>
          </a:prstGeom>
          <a:noFill/>
          <a:ln>
            <a:noFill/>
          </a:ln>
        </p:spPr>
      </p:pic>
      <p:sp>
        <p:nvSpPr>
          <p:cNvPr id="734" name="Google Shape;734;p69"/>
          <p:cNvSpPr txBox="1"/>
          <p:nvPr/>
        </p:nvSpPr>
        <p:spPr>
          <a:xfrm>
            <a:off x="-1393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chemeClr val="lt1"/>
                </a:solidFill>
                <a:latin typeface="Helvetica Neue"/>
                <a:ea typeface="Helvetica Neue"/>
                <a:cs typeface="Helvetica Neue"/>
                <a:sym typeface="Helvetica Neue"/>
              </a:rPr>
              <a:t>People &amp; Culture</a:t>
            </a:r>
            <a:endParaRPr sz="1067"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254028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Emphasis slide 5c">
  <p:cSld name="Emphasis slide 5c">
    <p:spTree>
      <p:nvGrpSpPr>
        <p:cNvPr id="1" name="Shape 735"/>
        <p:cNvGrpSpPr/>
        <p:nvPr/>
      </p:nvGrpSpPr>
      <p:grpSpPr>
        <a:xfrm>
          <a:off x="0" y="0"/>
          <a:ext cx="0" cy="0"/>
          <a:chOff x="0" y="0"/>
          <a:chExt cx="0" cy="0"/>
        </a:xfrm>
      </p:grpSpPr>
      <p:pic>
        <p:nvPicPr>
          <p:cNvPr id="736" name="Google Shape;736;p70" title="shutterstock_386779003.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12191996" cy="6857999"/>
          </a:xfrm>
          <a:prstGeom prst="rect">
            <a:avLst/>
          </a:prstGeom>
          <a:noFill/>
          <a:ln>
            <a:noFill/>
          </a:ln>
        </p:spPr>
      </p:pic>
      <p:sp>
        <p:nvSpPr>
          <p:cNvPr id="737" name="Google Shape;737;p70"/>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sp>
        <p:nvSpPr>
          <p:cNvPr id="738" name="Google Shape;738;p70"/>
          <p:cNvSpPr txBox="1">
            <a:spLocks noGrp="1"/>
          </p:cNvSpPr>
          <p:nvPr>
            <p:ph type="title"/>
          </p:nvPr>
        </p:nvSpPr>
        <p:spPr>
          <a:xfrm>
            <a:off x="548633" y="548633"/>
            <a:ext cx="9490800" cy="8696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t" anchorCtr="0">
            <a:normAutofit/>
          </a:bodyPr>
          <a:lstStyle>
            <a:lvl1pPr lvl="0">
              <a:spcBef>
                <a:spcPts val="0"/>
              </a:spcBef>
              <a:spcAft>
                <a:spcPts val="0"/>
              </a:spcAft>
              <a:buClr>
                <a:schemeClr val="lt1"/>
              </a:buClr>
              <a:buSzPts val="4000"/>
              <a:buNone/>
              <a:defRPr sz="5333">
                <a:solidFill>
                  <a:schemeClr val="lt1"/>
                </a:solidFill>
              </a:defRPr>
            </a:lvl1pPr>
            <a:lvl2pPr lvl="1">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2pPr>
            <a:lvl3pPr lvl="2">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3pPr>
            <a:lvl4pPr lvl="3">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4pPr>
            <a:lvl5pPr lvl="4">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5pPr>
            <a:lvl6pPr lvl="5">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6pPr>
            <a:lvl7pPr lvl="6">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7pPr>
            <a:lvl8pPr lvl="7">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8pPr>
            <a:lvl9pPr lvl="8">
              <a:spcBef>
                <a:spcPts val="0"/>
              </a:spcBef>
              <a:spcAft>
                <a:spcPts val="0"/>
              </a:spcAft>
              <a:buClr>
                <a:schemeClr val="lt1"/>
              </a:buClr>
              <a:buSzPts val="4000"/>
              <a:buFont typeface="Helvetica Neue Light"/>
              <a:buNone/>
              <a:defRPr sz="5333">
                <a:solidFill>
                  <a:schemeClr val="lt1"/>
                </a:solidFill>
                <a:latin typeface="Helvetica Neue Light"/>
                <a:ea typeface="Helvetica Neue Light"/>
                <a:cs typeface="Helvetica Neue Light"/>
                <a:sym typeface="Helvetica Neue Light"/>
              </a:defRPr>
            </a:lvl9pPr>
          </a:lstStyle>
          <a:p>
            <a:endParaRPr/>
          </a:p>
        </p:txBody>
      </p:sp>
      <p:sp>
        <p:nvSpPr>
          <p:cNvPr id="739" name="Google Shape;739;p70"/>
          <p:cNvSpPr txBox="1"/>
          <p:nvPr/>
        </p:nvSpPr>
        <p:spPr>
          <a:xfrm>
            <a:off x="-1393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chemeClr val="lt1"/>
                </a:solidFill>
                <a:latin typeface="Helvetica Neue"/>
                <a:ea typeface="Helvetica Neue"/>
                <a:cs typeface="Helvetica Neue"/>
                <a:sym typeface="Helvetica Neue"/>
              </a:rPr>
              <a:t>People &amp; Culture</a:t>
            </a:r>
            <a:endParaRPr sz="1067"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chemeClr val="lt1"/>
              </a:solidFill>
              <a:latin typeface="Helvetica Neue"/>
              <a:ea typeface="Helvetica Neue"/>
              <a:cs typeface="Helvetica Neue"/>
              <a:sym typeface="Helvetica Neue"/>
            </a:endParaRPr>
          </a:p>
        </p:txBody>
      </p:sp>
      <p:pic>
        <p:nvPicPr>
          <p:cNvPr id="740" name="Google Shape;740;p70"/>
          <p:cNvPicPr preferRelativeResize="0"/>
          <p:nvPr/>
        </p:nvPicPr>
        <p:blipFill rotWithShape="1">
          <a:blip r:embed="rId3">
            <a:alphaModFix/>
          </a:blip>
          <a:srcRect/>
          <a:stretch/>
        </p:blipFill>
        <p:spPr>
          <a:xfrm>
            <a:off x="10431379" y="258518"/>
            <a:ext cx="1640304" cy="433509"/>
          </a:xfrm>
          <a:prstGeom prst="rect">
            <a:avLst/>
          </a:prstGeom>
          <a:noFill/>
          <a:ln>
            <a:noFill/>
          </a:ln>
        </p:spPr>
      </p:pic>
    </p:spTree>
    <p:extLst>
      <p:ext uri="{BB962C8B-B14F-4D97-AF65-F5344CB8AC3E}">
        <p14:creationId xmlns:p14="http://schemas.microsoft.com/office/powerpoint/2010/main" val="13431453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Internal content slide 2">
  <p:cSld name="Internal content slide 2">
    <p:spTree>
      <p:nvGrpSpPr>
        <p:cNvPr id="1" name="Shape 741"/>
        <p:cNvGrpSpPr/>
        <p:nvPr/>
      </p:nvGrpSpPr>
      <p:grpSpPr>
        <a:xfrm>
          <a:off x="0" y="0"/>
          <a:ext cx="0" cy="0"/>
          <a:chOff x="0" y="0"/>
          <a:chExt cx="0" cy="0"/>
        </a:xfrm>
      </p:grpSpPr>
      <p:pic>
        <p:nvPicPr>
          <p:cNvPr id="742" name="Google Shape;742;p71" title="shutterstock_203179924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flipH="1">
            <a:off x="8807567" y="1418234"/>
            <a:ext cx="3329133" cy="5439767"/>
          </a:xfrm>
          <a:prstGeom prst="rect">
            <a:avLst/>
          </a:prstGeom>
          <a:noFill/>
          <a:ln>
            <a:noFill/>
          </a:ln>
        </p:spPr>
      </p:pic>
      <p:sp>
        <p:nvSpPr>
          <p:cNvPr id="743" name="Google Shape;743;p71"/>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44" name="Google Shape;744;p71"/>
          <p:cNvSpPr txBox="1">
            <a:spLocks noGrp="1"/>
          </p:cNvSpPr>
          <p:nvPr>
            <p:ph type="body" idx="1"/>
          </p:nvPr>
        </p:nvSpPr>
        <p:spPr>
          <a:xfrm>
            <a:off x="593733" y="2367733"/>
            <a:ext cx="7863200" cy="3372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pic>
        <p:nvPicPr>
          <p:cNvPr id="745" name="Google Shape;745;p71"/>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746" name="Google Shape;746;p71"/>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47" name="Google Shape;747;p71"/>
          <p:cNvSpPr/>
          <p:nvPr/>
        </p:nvSpPr>
        <p:spPr>
          <a:xfrm>
            <a:off x="9692100" y="6951651"/>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48" name="Google Shape;748;p71"/>
          <p:cNvSpPr txBox="1">
            <a:spLocks noGrp="1"/>
          </p:cNvSpPr>
          <p:nvPr>
            <p:ph type="subTitle" idx="2"/>
          </p:nvPr>
        </p:nvSpPr>
        <p:spPr>
          <a:xfrm>
            <a:off x="593733" y="1744433"/>
            <a:ext cx="82544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749" name="Google Shape;749;p71"/>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750" name="Google Shape;750;p71"/>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112327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Internal content slide 4">
  <p:cSld name="Internal content slide 4">
    <p:spTree>
      <p:nvGrpSpPr>
        <p:cNvPr id="1" name="Shape 751"/>
        <p:cNvGrpSpPr/>
        <p:nvPr/>
      </p:nvGrpSpPr>
      <p:grpSpPr>
        <a:xfrm>
          <a:off x="0" y="0"/>
          <a:ext cx="0" cy="0"/>
          <a:chOff x="0" y="0"/>
          <a:chExt cx="0" cy="0"/>
        </a:xfrm>
      </p:grpSpPr>
      <p:sp>
        <p:nvSpPr>
          <p:cNvPr id="752" name="Google Shape;752;p72"/>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53" name="Google Shape;753;p72"/>
          <p:cNvSpPr txBox="1">
            <a:spLocks noGrp="1"/>
          </p:cNvSpPr>
          <p:nvPr>
            <p:ph type="body" idx="1"/>
          </p:nvPr>
        </p:nvSpPr>
        <p:spPr>
          <a:xfrm>
            <a:off x="593733" y="2367733"/>
            <a:ext cx="9604800" cy="3372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pic>
        <p:nvPicPr>
          <p:cNvPr id="754" name="Google Shape;754;p72"/>
          <p:cNvPicPr preferRelativeResize="0"/>
          <p:nvPr/>
        </p:nvPicPr>
        <p:blipFill rotWithShape="1">
          <a:blip r:embed="rId2">
            <a:alphaModFix/>
          </a:blip>
          <a:srcRect/>
          <a:stretch/>
        </p:blipFill>
        <p:spPr>
          <a:xfrm>
            <a:off x="10431379" y="258518"/>
            <a:ext cx="1640304" cy="433509"/>
          </a:xfrm>
          <a:prstGeom prst="rect">
            <a:avLst/>
          </a:prstGeom>
          <a:noFill/>
          <a:ln>
            <a:noFill/>
          </a:ln>
        </p:spPr>
      </p:pic>
      <p:sp>
        <p:nvSpPr>
          <p:cNvPr id="755" name="Google Shape;755;p72"/>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56" name="Google Shape;756;p72"/>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57" name="Google Shape;757;p72"/>
          <p:cNvSpPr txBox="1">
            <a:spLocks noGrp="1"/>
          </p:cNvSpPr>
          <p:nvPr>
            <p:ph type="subTitle" idx="2"/>
          </p:nvPr>
        </p:nvSpPr>
        <p:spPr>
          <a:xfrm>
            <a:off x="593733" y="1744433"/>
            <a:ext cx="55920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758" name="Google Shape;758;p72"/>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759" name="Google Shape;759;p72"/>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5869374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Internal content slide 7">
  <p:cSld name="Internal content slide 7">
    <p:spTree>
      <p:nvGrpSpPr>
        <p:cNvPr id="1" name="Shape 760"/>
        <p:cNvGrpSpPr/>
        <p:nvPr/>
      </p:nvGrpSpPr>
      <p:grpSpPr>
        <a:xfrm>
          <a:off x="0" y="0"/>
          <a:ext cx="0" cy="0"/>
          <a:chOff x="0" y="0"/>
          <a:chExt cx="0" cy="0"/>
        </a:xfrm>
      </p:grpSpPr>
      <p:pic>
        <p:nvPicPr>
          <p:cNvPr id="761" name="Google Shape;761;p73" title="shutterstock_651923524.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flipH="1">
            <a:off x="9421034" y="2115168"/>
            <a:ext cx="2768633" cy="4742833"/>
          </a:xfrm>
          <a:prstGeom prst="rect">
            <a:avLst/>
          </a:prstGeom>
          <a:noFill/>
          <a:ln>
            <a:noFill/>
          </a:ln>
        </p:spPr>
      </p:pic>
      <p:sp>
        <p:nvSpPr>
          <p:cNvPr id="762" name="Google Shape;762;p73"/>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63" name="Google Shape;763;p73"/>
          <p:cNvSpPr txBox="1">
            <a:spLocks noGrp="1"/>
          </p:cNvSpPr>
          <p:nvPr>
            <p:ph type="body" idx="1"/>
          </p:nvPr>
        </p:nvSpPr>
        <p:spPr>
          <a:xfrm>
            <a:off x="593733" y="2367733"/>
            <a:ext cx="8590000" cy="3372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pic>
        <p:nvPicPr>
          <p:cNvPr id="764" name="Google Shape;764;p73"/>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765" name="Google Shape;765;p73"/>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66" name="Google Shape;766;p73"/>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67" name="Google Shape;767;p73"/>
          <p:cNvSpPr txBox="1">
            <a:spLocks noGrp="1"/>
          </p:cNvSpPr>
          <p:nvPr>
            <p:ph type="subTitle" idx="2"/>
          </p:nvPr>
        </p:nvSpPr>
        <p:spPr>
          <a:xfrm>
            <a:off x="593733" y="1744433"/>
            <a:ext cx="55920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768" name="Google Shape;768;p73"/>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769" name="Google Shape;769;p73"/>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598177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Internal content slide 6">
  <p:cSld name="Internal content slide 6">
    <p:spTree>
      <p:nvGrpSpPr>
        <p:cNvPr id="1" name="Shape 770"/>
        <p:cNvGrpSpPr/>
        <p:nvPr/>
      </p:nvGrpSpPr>
      <p:grpSpPr>
        <a:xfrm>
          <a:off x="0" y="0"/>
          <a:ext cx="0" cy="0"/>
          <a:chOff x="0" y="0"/>
          <a:chExt cx="0" cy="0"/>
        </a:xfrm>
      </p:grpSpPr>
      <p:pic>
        <p:nvPicPr>
          <p:cNvPr id="771" name="Google Shape;771;p74" title="shutterstock_5195308.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8513701" y="4076967"/>
            <a:ext cx="4233831" cy="2819132"/>
          </a:xfrm>
          <a:prstGeom prst="rect">
            <a:avLst/>
          </a:prstGeom>
          <a:noFill/>
          <a:ln>
            <a:noFill/>
          </a:ln>
        </p:spPr>
      </p:pic>
      <p:sp>
        <p:nvSpPr>
          <p:cNvPr id="772" name="Google Shape;772;p74"/>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73" name="Google Shape;773;p74"/>
          <p:cNvSpPr txBox="1">
            <a:spLocks noGrp="1"/>
          </p:cNvSpPr>
          <p:nvPr>
            <p:ph type="body" idx="1"/>
          </p:nvPr>
        </p:nvSpPr>
        <p:spPr>
          <a:xfrm>
            <a:off x="593733" y="2367733"/>
            <a:ext cx="7262800" cy="3372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97923">
              <a:lnSpc>
                <a:spcPct val="105000"/>
              </a:lnSpc>
              <a:spcBef>
                <a:spcPts val="933"/>
              </a:spcBef>
              <a:spcAft>
                <a:spcPts val="0"/>
              </a:spcAft>
              <a:buClr>
                <a:srgbClr val="2C2E30"/>
              </a:buClr>
              <a:buSzPts val="1100"/>
              <a:buChar char="■"/>
              <a:defRPr sz="1467">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pic>
        <p:nvPicPr>
          <p:cNvPr id="774" name="Google Shape;774;p74"/>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775" name="Google Shape;775;p74"/>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76" name="Google Shape;776;p74"/>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77" name="Google Shape;777;p74"/>
          <p:cNvSpPr txBox="1">
            <a:spLocks noGrp="1"/>
          </p:cNvSpPr>
          <p:nvPr>
            <p:ph type="subTitle" idx="2"/>
          </p:nvPr>
        </p:nvSpPr>
        <p:spPr>
          <a:xfrm>
            <a:off x="593733" y="1744433"/>
            <a:ext cx="107112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778" name="Google Shape;778;p74"/>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779" name="Google Shape;779;p74"/>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56032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2B1C0-E658-6242-B7E1-564E3545C5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211" y="-1287380"/>
            <a:ext cx="12330368" cy="8217569"/>
          </a:xfrm>
          <a:prstGeom prst="rect">
            <a:avLst/>
          </a:prstGeom>
        </p:spPr>
      </p:pic>
      <p:sp>
        <p:nvSpPr>
          <p:cNvPr id="2" name="Title 1"/>
          <p:cNvSpPr>
            <a:spLocks noGrp="1"/>
          </p:cNvSpPr>
          <p:nvPr>
            <p:ph type="ctrTitle" hasCustomPrompt="1"/>
          </p:nvPr>
        </p:nvSpPr>
        <p:spPr>
          <a:xfrm>
            <a:off x="1524000" y="1552902"/>
            <a:ext cx="9144000" cy="2119370"/>
          </a:xfrm>
        </p:spPr>
        <p:txBody>
          <a:bodyPr anchor="ctr">
            <a:normAutofit/>
          </a:bodyPr>
          <a:lstStyle>
            <a:lvl1pPr marL="6032" algn="ctr" defTabSz="228600" rtl="0" eaLnBrk="1" latinLnBrk="0" hangingPunct="1">
              <a:lnSpc>
                <a:spcPct val="100000"/>
              </a:lnSpc>
              <a:spcBef>
                <a:spcPct val="0"/>
              </a:spcBef>
              <a:buNone/>
              <a:defRPr lang="en-CA" sz="12000" b="0" i="0" kern="1200" baseline="0">
                <a:solidFill>
                  <a:srgbClr val="FFFFFF"/>
                </a:solidFill>
                <a:latin typeface="Helvetica"/>
                <a:ea typeface="Helvetica"/>
                <a:cs typeface="Arial" panose="020B0604020202020204" pitchFamily="34" charset="0"/>
                <a:sym typeface="Helvetica"/>
              </a:defRPr>
            </a:lvl1pPr>
          </a:lstStyle>
          <a:p>
            <a:pPr marL="12064" defTabSz="457200">
              <a:lnSpc>
                <a:spcPct val="100000"/>
              </a:lnSpc>
              <a:defRPr sz="12000">
                <a:solidFill>
                  <a:srgbClr val="FFFFFF"/>
                </a:solidFill>
                <a:latin typeface="Helvetica"/>
                <a:ea typeface="Helvetica"/>
                <a:cs typeface="Helvetica"/>
                <a:sym typeface="Helvetica"/>
              </a:defRPr>
            </a:pPr>
            <a:r>
              <a:rPr lang="en-CA" sz="6000" b="1" i="0" dirty="0">
                <a:solidFill>
                  <a:srgbClr val="FFFFFF"/>
                </a:solidFill>
                <a:latin typeface="Arial" panose="020B0604020202020204" pitchFamily="34" charset="0"/>
                <a:ea typeface="Helvetica"/>
                <a:cs typeface="Arial" panose="020B0604020202020204" pitchFamily="34" charset="0"/>
                <a:sym typeface="Helvetica"/>
              </a:rPr>
              <a:t>Main title</a:t>
            </a:r>
            <a:br>
              <a:rPr lang="en-CA" sz="6000" b="1" i="0" dirty="0">
                <a:solidFill>
                  <a:srgbClr val="FFFFFF"/>
                </a:solidFill>
                <a:latin typeface="Arial" panose="020B0604020202020204" pitchFamily="34" charset="0"/>
                <a:ea typeface="Helvetica"/>
                <a:cs typeface="Arial" panose="020B0604020202020204" pitchFamily="34" charset="0"/>
                <a:sym typeface="Helvetica"/>
              </a:rPr>
            </a:br>
            <a:r>
              <a:rPr lang="en-CA" sz="6000" b="1" i="0" dirty="0">
                <a:solidFill>
                  <a:srgbClr val="FFFFFF"/>
                </a:solidFill>
                <a:latin typeface="Arial" panose="020B0604020202020204" pitchFamily="34" charset="0"/>
                <a:ea typeface="Helvetica"/>
                <a:cs typeface="Arial" panose="020B0604020202020204" pitchFamily="34" charset="0"/>
                <a:sym typeface="Helvetica"/>
              </a:rPr>
              <a:t>of presentation</a:t>
            </a:r>
          </a:p>
        </p:txBody>
      </p:sp>
      <p:sp>
        <p:nvSpPr>
          <p:cNvPr id="3" name="Subtitle 2"/>
          <p:cNvSpPr>
            <a:spLocks noGrp="1"/>
          </p:cNvSpPr>
          <p:nvPr>
            <p:ph type="subTitle" idx="1" hasCustomPrompt="1"/>
          </p:nvPr>
        </p:nvSpPr>
        <p:spPr>
          <a:xfrm>
            <a:off x="1524000" y="4025972"/>
            <a:ext cx="9144000" cy="454397"/>
          </a:xfrm>
        </p:spPr>
        <p:txBody>
          <a:bodyPr anchor="ctr">
            <a:normAutofit/>
          </a:bodyPr>
          <a:lstStyle>
            <a:lvl1pPr marL="0" indent="0" algn="ctr">
              <a:buNone/>
              <a:defRPr sz="14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CA" sz="2400" b="1" i="0" dirty="0">
                <a:solidFill>
                  <a:schemeClr val="bg1"/>
                </a:solidFill>
                <a:latin typeface="Arial" panose="020B0604020202020204" pitchFamily="34" charset="0"/>
                <a:cs typeface="Arial" panose="020B0604020202020204" pitchFamily="34" charset="0"/>
              </a:rPr>
              <a:t>By Jane Doe</a:t>
            </a:r>
          </a:p>
        </p:txBody>
      </p:sp>
      <p:sp>
        <p:nvSpPr>
          <p:cNvPr id="7" name="Subtitle 2">
            <a:extLst>
              <a:ext uri="{FF2B5EF4-FFF2-40B4-BE49-F238E27FC236}">
                <a16:creationId xmlns:a16="http://schemas.microsoft.com/office/drawing/2014/main" id="{3461E7DA-3D92-D44D-A069-F9D5D61F5C2D}"/>
              </a:ext>
            </a:extLst>
          </p:cNvPr>
          <p:cNvSpPr txBox="1">
            <a:spLocks/>
          </p:cNvSpPr>
          <p:nvPr userDrawn="1"/>
        </p:nvSpPr>
        <p:spPr>
          <a:xfrm>
            <a:off x="1524000" y="1122363"/>
            <a:ext cx="9144000" cy="481182"/>
          </a:xfrm>
          <a:prstGeom prst="rect">
            <a:avLst/>
          </a:prstGeom>
        </p:spPr>
        <p:txBody>
          <a:bodyPr vert="horz" lIns="91434" tIns="45717" rIns="91434" bIns="45717"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CA" sz="2400" b="1" i="0" dirty="0">
              <a:solidFill>
                <a:schemeClr val="bg1"/>
              </a:solidFill>
              <a:latin typeface="Arial" panose="020B0604020202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600D1AA8-39A3-BE49-8ECC-2EFBF0B01FE9}"/>
              </a:ext>
            </a:extLst>
          </p:cNvPr>
          <p:cNvSpPr>
            <a:spLocks noGrp="1"/>
          </p:cNvSpPr>
          <p:nvPr>
            <p:ph type="body" sz="quarter" idx="10" hasCustomPrompt="1"/>
          </p:nvPr>
        </p:nvSpPr>
        <p:spPr>
          <a:xfrm>
            <a:off x="1524099" y="703150"/>
            <a:ext cx="9143802" cy="500856"/>
          </a:xfrm>
        </p:spPr>
        <p:txBody>
          <a:bodyPr anchor="ctr"/>
          <a:lstStyle>
            <a:lvl1pPr marL="0" indent="0" algn="ctr" defTabSz="914355" rtl="0" eaLnBrk="1" latinLnBrk="0" hangingPunct="1">
              <a:lnSpc>
                <a:spcPct val="90000"/>
              </a:lnSpc>
              <a:spcBef>
                <a:spcPts val="1000"/>
              </a:spcBef>
              <a:buFont typeface="Arial" panose="020B0604020202020204" pitchFamily="34" charset="0"/>
              <a:buNone/>
              <a:defRPr lang="en-US" sz="2400" b="1" i="0" kern="1200" dirty="0" smtClean="0">
                <a:solidFill>
                  <a:schemeClr val="bg1"/>
                </a:solidFill>
                <a:latin typeface="Arial" panose="020B0604020202020204" pitchFamily="34" charset="0"/>
                <a:ea typeface="+mn-ea"/>
                <a:cs typeface="Arial" panose="020B0604020202020204" pitchFamily="34" charset="0"/>
              </a:defRPr>
            </a:lvl1pPr>
            <a:lvl2pPr marL="0" indent="0" algn="ctr" defTabSz="914355" rtl="0" eaLnBrk="1" latinLnBrk="0" hangingPunct="1">
              <a:lnSpc>
                <a:spcPct val="90000"/>
              </a:lnSpc>
              <a:spcBef>
                <a:spcPts val="1000"/>
              </a:spcBef>
              <a:buFont typeface="Arial" panose="020B0604020202020204" pitchFamily="34" charset="0"/>
              <a:buNone/>
              <a:defRPr lang="en-US" sz="2400" b="1" i="0" kern="1200" dirty="0" smtClean="0">
                <a:solidFill>
                  <a:schemeClr val="bg1"/>
                </a:solidFill>
                <a:latin typeface="Arial" panose="020B0604020202020204" pitchFamily="34" charset="0"/>
                <a:ea typeface="+mn-ea"/>
                <a:cs typeface="Arial" panose="020B0604020202020204" pitchFamily="34" charset="0"/>
              </a:defRPr>
            </a:lvl2pPr>
            <a:lvl3pPr marL="0" indent="0">
              <a:buNone/>
              <a:defRPr/>
            </a:lvl3pPr>
          </a:lstStyle>
          <a:p>
            <a:pPr lvl="0"/>
            <a:r>
              <a:rPr lang="en-US" dirty="0"/>
              <a:t>Edit theme / event text styles</a:t>
            </a:r>
          </a:p>
        </p:txBody>
      </p:sp>
      <p:pic>
        <p:nvPicPr>
          <p:cNvPr id="20" name="Picture 19">
            <a:extLst>
              <a:ext uri="{FF2B5EF4-FFF2-40B4-BE49-F238E27FC236}">
                <a16:creationId xmlns:a16="http://schemas.microsoft.com/office/drawing/2014/main" id="{F2F9F482-D909-694D-A864-E6BB322B0123}"/>
              </a:ext>
            </a:extLst>
          </p:cNvPr>
          <p:cNvPicPr>
            <a:picLocks noChangeAspect="1"/>
          </p:cNvPicPr>
          <p:nvPr userDrawn="1"/>
        </p:nvPicPr>
        <p:blipFill>
          <a:blip r:embed="rId3"/>
          <a:stretch>
            <a:fillRect/>
          </a:stretch>
        </p:blipFill>
        <p:spPr>
          <a:xfrm>
            <a:off x="5385661" y="4834068"/>
            <a:ext cx="1420678" cy="1420586"/>
          </a:xfrm>
          <a:prstGeom prst="rect">
            <a:avLst/>
          </a:prstGeom>
        </p:spPr>
      </p:pic>
    </p:spTree>
    <p:extLst>
      <p:ext uri="{BB962C8B-B14F-4D97-AF65-F5344CB8AC3E}">
        <p14:creationId xmlns:p14="http://schemas.microsoft.com/office/powerpoint/2010/main" val="1754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Internal content slide 8">
  <p:cSld name="Internal content slide 8">
    <p:spTree>
      <p:nvGrpSpPr>
        <p:cNvPr id="1" name="Shape 780"/>
        <p:cNvGrpSpPr/>
        <p:nvPr/>
      </p:nvGrpSpPr>
      <p:grpSpPr>
        <a:xfrm>
          <a:off x="0" y="0"/>
          <a:ext cx="0" cy="0"/>
          <a:chOff x="0" y="0"/>
          <a:chExt cx="0" cy="0"/>
        </a:xfrm>
      </p:grpSpPr>
      <p:sp>
        <p:nvSpPr>
          <p:cNvPr id="781" name="Google Shape;781;p75"/>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82" name="Google Shape;782;p75"/>
          <p:cNvSpPr txBox="1">
            <a:spLocks noGrp="1"/>
          </p:cNvSpPr>
          <p:nvPr>
            <p:ph type="body" idx="1"/>
          </p:nvPr>
        </p:nvSpPr>
        <p:spPr>
          <a:xfrm>
            <a:off x="593733" y="2367733"/>
            <a:ext cx="8670000" cy="2534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pic>
        <p:nvPicPr>
          <p:cNvPr id="783" name="Google Shape;783;p75"/>
          <p:cNvPicPr preferRelativeResize="0"/>
          <p:nvPr/>
        </p:nvPicPr>
        <p:blipFill rotWithShape="1">
          <a:blip r:embed="rId2">
            <a:alphaModFix/>
          </a:blip>
          <a:srcRect/>
          <a:stretch/>
        </p:blipFill>
        <p:spPr>
          <a:xfrm>
            <a:off x="10431379" y="258518"/>
            <a:ext cx="1640304" cy="433509"/>
          </a:xfrm>
          <a:prstGeom prst="rect">
            <a:avLst/>
          </a:prstGeom>
          <a:noFill/>
          <a:ln>
            <a:noFill/>
          </a:ln>
        </p:spPr>
      </p:pic>
      <p:sp>
        <p:nvSpPr>
          <p:cNvPr id="784" name="Google Shape;784;p75"/>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85" name="Google Shape;785;p75"/>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86" name="Google Shape;786;p75"/>
          <p:cNvSpPr txBox="1">
            <a:spLocks noGrp="1"/>
          </p:cNvSpPr>
          <p:nvPr>
            <p:ph type="subTitle" idx="2"/>
          </p:nvPr>
        </p:nvSpPr>
        <p:spPr>
          <a:xfrm>
            <a:off x="593733" y="1744433"/>
            <a:ext cx="55920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pic>
        <p:nvPicPr>
          <p:cNvPr id="787" name="Google Shape;787;p75" title="shutterstock_1995806048.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522734" y="5119236"/>
            <a:ext cx="3456969" cy="1416232"/>
          </a:xfrm>
          <a:prstGeom prst="rect">
            <a:avLst/>
          </a:prstGeom>
          <a:noFill/>
          <a:ln>
            <a:noFill/>
          </a:ln>
        </p:spPr>
      </p:pic>
      <p:sp>
        <p:nvSpPr>
          <p:cNvPr id="788" name="Google Shape;788;p75"/>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789" name="Google Shape;789;p75"/>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856898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Internal content slide 8 1">
  <p:cSld name="Internal content slide 8 1">
    <p:spTree>
      <p:nvGrpSpPr>
        <p:cNvPr id="1" name="Shape 790"/>
        <p:cNvGrpSpPr/>
        <p:nvPr/>
      </p:nvGrpSpPr>
      <p:grpSpPr>
        <a:xfrm>
          <a:off x="0" y="0"/>
          <a:ext cx="0" cy="0"/>
          <a:chOff x="0" y="0"/>
          <a:chExt cx="0" cy="0"/>
        </a:xfrm>
      </p:grpSpPr>
      <p:sp>
        <p:nvSpPr>
          <p:cNvPr id="791" name="Google Shape;791;p76"/>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792" name="Google Shape;792;p76"/>
          <p:cNvSpPr txBox="1">
            <a:spLocks noGrp="1"/>
          </p:cNvSpPr>
          <p:nvPr>
            <p:ph type="body" idx="1"/>
          </p:nvPr>
        </p:nvSpPr>
        <p:spPr>
          <a:xfrm>
            <a:off x="593733" y="2367733"/>
            <a:ext cx="8670000" cy="2534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pic>
        <p:nvPicPr>
          <p:cNvPr id="793" name="Google Shape;793;p76"/>
          <p:cNvPicPr preferRelativeResize="0"/>
          <p:nvPr/>
        </p:nvPicPr>
        <p:blipFill rotWithShape="1">
          <a:blip r:embed="rId2">
            <a:alphaModFix/>
          </a:blip>
          <a:srcRect/>
          <a:stretch/>
        </p:blipFill>
        <p:spPr>
          <a:xfrm>
            <a:off x="10431379" y="258518"/>
            <a:ext cx="1640304" cy="433509"/>
          </a:xfrm>
          <a:prstGeom prst="rect">
            <a:avLst/>
          </a:prstGeom>
          <a:noFill/>
          <a:ln>
            <a:noFill/>
          </a:ln>
        </p:spPr>
      </p:pic>
      <p:sp>
        <p:nvSpPr>
          <p:cNvPr id="794" name="Google Shape;794;p76"/>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95" name="Google Shape;795;p76"/>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796" name="Google Shape;796;p76"/>
          <p:cNvSpPr txBox="1">
            <a:spLocks noGrp="1"/>
          </p:cNvSpPr>
          <p:nvPr>
            <p:ph type="subTitle" idx="2"/>
          </p:nvPr>
        </p:nvSpPr>
        <p:spPr>
          <a:xfrm>
            <a:off x="593733" y="1744433"/>
            <a:ext cx="55920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797" name="Google Shape;797;p76"/>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798" name="Google Shape;798;p76"/>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pic>
        <p:nvPicPr>
          <p:cNvPr id="799" name="Google Shape;799;p76" title="Solomons_Seal_Tight_BH_LR_RGB.jp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9676897" y="3707323"/>
            <a:ext cx="2512768" cy="3150668"/>
          </a:xfrm>
          <a:prstGeom prst="rect">
            <a:avLst/>
          </a:prstGeom>
          <a:noFill/>
          <a:ln>
            <a:noFill/>
          </a:ln>
        </p:spPr>
      </p:pic>
    </p:spTree>
    <p:extLst>
      <p:ext uri="{BB962C8B-B14F-4D97-AF65-F5344CB8AC3E}">
        <p14:creationId xmlns:p14="http://schemas.microsoft.com/office/powerpoint/2010/main" val="1145731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Internal content slide 8 1 1">
  <p:cSld name="Internal content slide 8 1 1">
    <p:spTree>
      <p:nvGrpSpPr>
        <p:cNvPr id="1" name="Shape 800"/>
        <p:cNvGrpSpPr/>
        <p:nvPr/>
      </p:nvGrpSpPr>
      <p:grpSpPr>
        <a:xfrm>
          <a:off x="0" y="0"/>
          <a:ext cx="0" cy="0"/>
          <a:chOff x="0" y="0"/>
          <a:chExt cx="0" cy="0"/>
        </a:xfrm>
      </p:grpSpPr>
      <p:sp>
        <p:nvSpPr>
          <p:cNvPr id="801" name="Google Shape;801;p77"/>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802" name="Google Shape;802;p77"/>
          <p:cNvSpPr txBox="1">
            <a:spLocks noGrp="1"/>
          </p:cNvSpPr>
          <p:nvPr>
            <p:ph type="body" idx="1"/>
          </p:nvPr>
        </p:nvSpPr>
        <p:spPr>
          <a:xfrm>
            <a:off x="593733" y="2367733"/>
            <a:ext cx="8670000" cy="2534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pic>
        <p:nvPicPr>
          <p:cNvPr id="803" name="Google Shape;803;p77"/>
          <p:cNvPicPr preferRelativeResize="0"/>
          <p:nvPr/>
        </p:nvPicPr>
        <p:blipFill rotWithShape="1">
          <a:blip r:embed="rId2">
            <a:alphaModFix/>
          </a:blip>
          <a:srcRect/>
          <a:stretch/>
        </p:blipFill>
        <p:spPr>
          <a:xfrm>
            <a:off x="10431379" y="258518"/>
            <a:ext cx="1640304" cy="433509"/>
          </a:xfrm>
          <a:prstGeom prst="rect">
            <a:avLst/>
          </a:prstGeom>
          <a:noFill/>
          <a:ln>
            <a:noFill/>
          </a:ln>
        </p:spPr>
      </p:pic>
      <p:sp>
        <p:nvSpPr>
          <p:cNvPr id="804" name="Google Shape;804;p77"/>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805" name="Google Shape;805;p77"/>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806" name="Google Shape;806;p77"/>
          <p:cNvSpPr txBox="1">
            <a:spLocks noGrp="1"/>
          </p:cNvSpPr>
          <p:nvPr>
            <p:ph type="subTitle" idx="2"/>
          </p:nvPr>
        </p:nvSpPr>
        <p:spPr>
          <a:xfrm>
            <a:off x="593733" y="1744433"/>
            <a:ext cx="55920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807" name="Google Shape;807;p77"/>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808" name="Google Shape;808;p77"/>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pic>
        <p:nvPicPr>
          <p:cNvPr id="809" name="Google Shape;809;p77" title="St_Johns_Wort_Side_02_BH_LR_RGB.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5400000">
            <a:off x="8876451" y="3446949"/>
            <a:ext cx="2549099" cy="4288135"/>
          </a:xfrm>
          <a:prstGeom prst="rect">
            <a:avLst/>
          </a:prstGeom>
          <a:noFill/>
          <a:ln>
            <a:noFill/>
          </a:ln>
        </p:spPr>
      </p:pic>
    </p:spTree>
    <p:extLst>
      <p:ext uri="{BB962C8B-B14F-4D97-AF65-F5344CB8AC3E}">
        <p14:creationId xmlns:p14="http://schemas.microsoft.com/office/powerpoint/2010/main" val="19040122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Internal content slide 3">
  <p:cSld name="Internal content slide 3">
    <p:spTree>
      <p:nvGrpSpPr>
        <p:cNvPr id="1" name="Shape 810"/>
        <p:cNvGrpSpPr/>
        <p:nvPr/>
      </p:nvGrpSpPr>
      <p:grpSpPr>
        <a:xfrm>
          <a:off x="0" y="0"/>
          <a:ext cx="0" cy="0"/>
          <a:chOff x="0" y="0"/>
          <a:chExt cx="0" cy="0"/>
        </a:xfrm>
      </p:grpSpPr>
      <p:sp>
        <p:nvSpPr>
          <p:cNvPr id="811" name="Google Shape;811;p78"/>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812" name="Google Shape;812;p78"/>
          <p:cNvSpPr txBox="1">
            <a:spLocks noGrp="1"/>
          </p:cNvSpPr>
          <p:nvPr>
            <p:ph type="body" idx="1"/>
          </p:nvPr>
        </p:nvSpPr>
        <p:spPr>
          <a:xfrm>
            <a:off x="907353" y="2367733"/>
            <a:ext cx="4665600" cy="3372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pic>
        <p:nvPicPr>
          <p:cNvPr id="813" name="Google Shape;813;p78"/>
          <p:cNvPicPr preferRelativeResize="0"/>
          <p:nvPr/>
        </p:nvPicPr>
        <p:blipFill rotWithShape="1">
          <a:blip r:embed="rId2">
            <a:alphaModFix/>
          </a:blip>
          <a:srcRect/>
          <a:stretch/>
        </p:blipFill>
        <p:spPr>
          <a:xfrm>
            <a:off x="10431379" y="258518"/>
            <a:ext cx="1640304" cy="433509"/>
          </a:xfrm>
          <a:prstGeom prst="rect">
            <a:avLst/>
          </a:prstGeom>
          <a:noFill/>
          <a:ln>
            <a:noFill/>
          </a:ln>
        </p:spPr>
      </p:pic>
      <p:sp>
        <p:nvSpPr>
          <p:cNvPr id="814" name="Google Shape;814;p78"/>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815" name="Google Shape;815;p78"/>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816" name="Google Shape;816;p78"/>
          <p:cNvSpPr txBox="1">
            <a:spLocks noGrp="1"/>
          </p:cNvSpPr>
          <p:nvPr>
            <p:ph type="subTitle" idx="2"/>
          </p:nvPr>
        </p:nvSpPr>
        <p:spPr>
          <a:xfrm>
            <a:off x="907353" y="1744433"/>
            <a:ext cx="45596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817" name="Google Shape;817;p78"/>
          <p:cNvSpPr txBox="1">
            <a:spLocks noGrp="1"/>
          </p:cNvSpPr>
          <p:nvPr>
            <p:ph type="body" idx="3"/>
          </p:nvPr>
        </p:nvSpPr>
        <p:spPr>
          <a:xfrm>
            <a:off x="6261108" y="2367733"/>
            <a:ext cx="4665600" cy="3372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sp>
        <p:nvSpPr>
          <p:cNvPr id="818" name="Google Shape;818;p78"/>
          <p:cNvSpPr txBox="1">
            <a:spLocks noGrp="1"/>
          </p:cNvSpPr>
          <p:nvPr>
            <p:ph type="subTitle" idx="4"/>
          </p:nvPr>
        </p:nvSpPr>
        <p:spPr>
          <a:xfrm>
            <a:off x="6261108" y="1744433"/>
            <a:ext cx="45596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
        <p:nvSpPr>
          <p:cNvPr id="819" name="Google Shape;819;p78"/>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820" name="Google Shape;820;p78"/>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066010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Breaker slide">
  <p:cSld name="Breaker slide">
    <p:spTree>
      <p:nvGrpSpPr>
        <p:cNvPr id="1" name="Shape 821"/>
        <p:cNvGrpSpPr/>
        <p:nvPr/>
      </p:nvGrpSpPr>
      <p:grpSpPr>
        <a:xfrm>
          <a:off x="0" y="0"/>
          <a:ext cx="0" cy="0"/>
          <a:chOff x="0" y="0"/>
          <a:chExt cx="0" cy="0"/>
        </a:xfrm>
      </p:grpSpPr>
      <p:pic>
        <p:nvPicPr>
          <p:cNvPr id="822" name="Google Shape;822;p79" title="shutterstock_2321440773 (1) (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4933" y="-13999"/>
            <a:ext cx="12255600" cy="6872001"/>
          </a:xfrm>
          <a:prstGeom prst="rect">
            <a:avLst/>
          </a:prstGeom>
          <a:noFill/>
          <a:ln>
            <a:noFill/>
          </a:ln>
        </p:spPr>
      </p:pic>
      <p:sp>
        <p:nvSpPr>
          <p:cNvPr id="823" name="Google Shape;823;p79"/>
          <p:cNvSpPr/>
          <p:nvPr/>
        </p:nvSpPr>
        <p:spPr>
          <a:xfrm>
            <a:off x="-14933" y="-13933"/>
            <a:ext cx="12255600" cy="6872000"/>
          </a:xfrm>
          <a:prstGeom prst="rect">
            <a:avLst/>
          </a:prstGeom>
          <a:solidFill>
            <a:srgbClr val="E3F6D1">
              <a:alpha val="8553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824" name="Google Shape;824;p79"/>
          <p:cNvSpPr txBox="1">
            <a:spLocks noGrp="1"/>
          </p:cNvSpPr>
          <p:nvPr>
            <p:ph type="title"/>
          </p:nvPr>
        </p:nvSpPr>
        <p:spPr>
          <a:xfrm>
            <a:off x="-14933" y="2857867"/>
            <a:ext cx="12192000" cy="869600"/>
          </a:xfrm>
          <a:prstGeom prst="rect">
            <a:avLst/>
          </a:prstGeom>
        </p:spPr>
        <p:txBody>
          <a:bodyPr spcFirstLastPara="1" wrap="square" lIns="68575" tIns="34275" rIns="68575" bIns="34275" anchor="t" anchorCtr="0">
            <a:normAutofit/>
          </a:bodyPr>
          <a:lstStyle>
            <a:lvl1pPr lvl="0" algn="ctr">
              <a:spcBef>
                <a:spcPts val="0"/>
              </a:spcBef>
              <a:spcAft>
                <a:spcPts val="0"/>
              </a:spcAft>
              <a:buClr>
                <a:srgbClr val="676E73"/>
              </a:buClr>
              <a:buSzPts val="4000"/>
              <a:buNone/>
              <a:defRPr sz="5333">
                <a:solidFill>
                  <a:srgbClr val="676E73"/>
                </a:solidFill>
              </a:defRPr>
            </a:lvl1pPr>
            <a:lvl2pPr lvl="1"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2pPr>
            <a:lvl3pPr lvl="2"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3pPr>
            <a:lvl4pPr lvl="3"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4pPr>
            <a:lvl5pPr lvl="4"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5pPr>
            <a:lvl6pPr lvl="5"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6pPr>
            <a:lvl7pPr lvl="6"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7pPr>
            <a:lvl8pPr lvl="7"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8pPr>
            <a:lvl9pPr lvl="8"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9pPr>
          </a:lstStyle>
          <a:p>
            <a:endParaRPr/>
          </a:p>
        </p:txBody>
      </p:sp>
      <p:pic>
        <p:nvPicPr>
          <p:cNvPr id="825" name="Google Shape;825;p79"/>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826" name="Google Shape;826;p79"/>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827" name="Google Shape;827;p79"/>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991719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Breaker slide 1">
  <p:cSld name="Breaker slide 1">
    <p:spTree>
      <p:nvGrpSpPr>
        <p:cNvPr id="1" name="Shape 828"/>
        <p:cNvGrpSpPr/>
        <p:nvPr/>
      </p:nvGrpSpPr>
      <p:grpSpPr>
        <a:xfrm>
          <a:off x="0" y="0"/>
          <a:ext cx="0" cy="0"/>
          <a:chOff x="0" y="0"/>
          <a:chExt cx="0" cy="0"/>
        </a:xfrm>
      </p:grpSpPr>
      <p:pic>
        <p:nvPicPr>
          <p:cNvPr id="829" name="Google Shape;829;p80" title="shutterstock_2494883727.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332"/>
            <a:ext cx="12192000" cy="6858000"/>
          </a:xfrm>
          <a:prstGeom prst="rect">
            <a:avLst/>
          </a:prstGeom>
          <a:noFill/>
          <a:ln>
            <a:noFill/>
          </a:ln>
        </p:spPr>
      </p:pic>
      <p:sp>
        <p:nvSpPr>
          <p:cNvPr id="830" name="Google Shape;830;p80"/>
          <p:cNvSpPr/>
          <p:nvPr/>
        </p:nvSpPr>
        <p:spPr>
          <a:xfrm>
            <a:off x="-14933" y="-13933"/>
            <a:ext cx="12255600" cy="6872000"/>
          </a:xfrm>
          <a:prstGeom prst="rect">
            <a:avLst/>
          </a:prstGeom>
          <a:solidFill>
            <a:srgbClr val="E3F6D1">
              <a:alpha val="8553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831" name="Google Shape;831;p80"/>
          <p:cNvSpPr txBox="1">
            <a:spLocks noGrp="1"/>
          </p:cNvSpPr>
          <p:nvPr>
            <p:ph type="title"/>
          </p:nvPr>
        </p:nvSpPr>
        <p:spPr>
          <a:xfrm>
            <a:off x="-14933" y="2857867"/>
            <a:ext cx="12192000" cy="869600"/>
          </a:xfrm>
          <a:prstGeom prst="rect">
            <a:avLst/>
          </a:prstGeom>
        </p:spPr>
        <p:txBody>
          <a:bodyPr spcFirstLastPara="1" wrap="square" lIns="68575" tIns="34275" rIns="68575" bIns="34275" anchor="t" anchorCtr="0">
            <a:normAutofit/>
          </a:bodyPr>
          <a:lstStyle>
            <a:lvl1pPr lvl="0" algn="ctr">
              <a:spcBef>
                <a:spcPts val="0"/>
              </a:spcBef>
              <a:spcAft>
                <a:spcPts val="0"/>
              </a:spcAft>
              <a:buClr>
                <a:srgbClr val="676E73"/>
              </a:buClr>
              <a:buSzPts val="4000"/>
              <a:buNone/>
              <a:defRPr sz="5333">
                <a:solidFill>
                  <a:srgbClr val="676E73"/>
                </a:solidFill>
              </a:defRPr>
            </a:lvl1pPr>
            <a:lvl2pPr lvl="1"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2pPr>
            <a:lvl3pPr lvl="2"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3pPr>
            <a:lvl4pPr lvl="3"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4pPr>
            <a:lvl5pPr lvl="4"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5pPr>
            <a:lvl6pPr lvl="5"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6pPr>
            <a:lvl7pPr lvl="6"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7pPr>
            <a:lvl8pPr lvl="7"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8pPr>
            <a:lvl9pPr lvl="8" algn="ctr">
              <a:spcBef>
                <a:spcPts val="0"/>
              </a:spcBef>
              <a:spcAft>
                <a:spcPts val="0"/>
              </a:spcAft>
              <a:buClr>
                <a:srgbClr val="676E73"/>
              </a:buClr>
              <a:buSzPts val="4000"/>
              <a:buFont typeface="Helvetica Neue Light"/>
              <a:buNone/>
              <a:defRPr sz="5333">
                <a:solidFill>
                  <a:srgbClr val="676E73"/>
                </a:solidFill>
                <a:latin typeface="Helvetica Neue Light"/>
                <a:ea typeface="Helvetica Neue Light"/>
                <a:cs typeface="Helvetica Neue Light"/>
                <a:sym typeface="Helvetica Neue Light"/>
              </a:defRPr>
            </a:lvl9pPr>
          </a:lstStyle>
          <a:p>
            <a:endParaRPr/>
          </a:p>
        </p:txBody>
      </p:sp>
      <p:pic>
        <p:nvPicPr>
          <p:cNvPr id="832" name="Google Shape;832;p80"/>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833" name="Google Shape;833;p80"/>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834" name="Google Shape;834;p80"/>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457592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Emphasis - slide 3a - callouts, key stats">
  <p:cSld name="Emphasis - slide 3a - callouts, key stats">
    <p:spTree>
      <p:nvGrpSpPr>
        <p:cNvPr id="1" name="Shape 835"/>
        <p:cNvGrpSpPr/>
        <p:nvPr/>
      </p:nvGrpSpPr>
      <p:grpSpPr>
        <a:xfrm>
          <a:off x="0" y="0"/>
          <a:ext cx="0" cy="0"/>
          <a:chOff x="0" y="0"/>
          <a:chExt cx="0" cy="0"/>
        </a:xfrm>
      </p:grpSpPr>
      <p:pic>
        <p:nvPicPr>
          <p:cNvPr id="836" name="Google Shape;836;p81" title="shutterstock_233697475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12191996" cy="6858001"/>
          </a:xfrm>
          <a:prstGeom prst="rect">
            <a:avLst/>
          </a:prstGeom>
          <a:noFill/>
          <a:ln>
            <a:noFill/>
          </a:ln>
        </p:spPr>
      </p:pic>
      <p:sp>
        <p:nvSpPr>
          <p:cNvPr id="837" name="Google Shape;837;p81"/>
          <p:cNvSpPr/>
          <p:nvPr/>
        </p:nvSpPr>
        <p:spPr>
          <a:xfrm>
            <a:off x="1392800" y="1399397"/>
            <a:ext cx="9406400" cy="4211200"/>
          </a:xfrm>
          <a:prstGeom prst="roundRect">
            <a:avLst>
              <a:gd name="adj" fmla="val 2068"/>
            </a:avLst>
          </a:prstGeom>
          <a:solidFill>
            <a:srgbClr val="FAFAFA">
              <a:alpha val="905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838" name="Google Shape;838;p81"/>
          <p:cNvSpPr txBox="1">
            <a:spLocks noGrp="1"/>
          </p:cNvSpPr>
          <p:nvPr>
            <p:ph type="title"/>
          </p:nvPr>
        </p:nvSpPr>
        <p:spPr>
          <a:xfrm>
            <a:off x="1598067" y="1665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39" name="Google Shape;839;p81"/>
          <p:cNvSpPr txBox="1">
            <a:spLocks noGrp="1"/>
          </p:cNvSpPr>
          <p:nvPr>
            <p:ph type="body" idx="1"/>
          </p:nvPr>
        </p:nvSpPr>
        <p:spPr>
          <a:xfrm>
            <a:off x="1608233" y="24251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cxnSp>
        <p:nvCxnSpPr>
          <p:cNvPr id="840" name="Google Shape;840;p81"/>
          <p:cNvCxnSpPr/>
          <p:nvPr/>
        </p:nvCxnSpPr>
        <p:spPr>
          <a:xfrm rot="10800000" flipH="1">
            <a:off x="1545377" y="3482633"/>
            <a:ext cx="9083200" cy="12000"/>
          </a:xfrm>
          <a:prstGeom prst="straightConnector1">
            <a:avLst/>
          </a:prstGeom>
          <a:noFill/>
          <a:ln w="9525" cap="flat" cmpd="sng">
            <a:solidFill>
              <a:srgbClr val="4B286D"/>
            </a:solidFill>
            <a:prstDash val="solid"/>
            <a:round/>
            <a:headEnd type="none" w="med" len="med"/>
            <a:tailEnd type="none" w="med" len="med"/>
          </a:ln>
        </p:spPr>
      </p:cxnSp>
      <p:cxnSp>
        <p:nvCxnSpPr>
          <p:cNvPr id="841" name="Google Shape;841;p81"/>
          <p:cNvCxnSpPr/>
          <p:nvPr/>
        </p:nvCxnSpPr>
        <p:spPr>
          <a:xfrm>
            <a:off x="4532256" y="1579821"/>
            <a:ext cx="12000" cy="1755600"/>
          </a:xfrm>
          <a:prstGeom prst="straightConnector1">
            <a:avLst/>
          </a:prstGeom>
          <a:noFill/>
          <a:ln w="9525" cap="flat" cmpd="sng">
            <a:solidFill>
              <a:srgbClr val="4B286D"/>
            </a:solidFill>
            <a:prstDash val="solid"/>
            <a:round/>
            <a:headEnd type="none" w="med" len="med"/>
            <a:tailEnd type="none" w="med" len="med"/>
          </a:ln>
        </p:spPr>
      </p:cxnSp>
      <p:cxnSp>
        <p:nvCxnSpPr>
          <p:cNvPr id="842" name="Google Shape;842;p81"/>
          <p:cNvCxnSpPr/>
          <p:nvPr/>
        </p:nvCxnSpPr>
        <p:spPr>
          <a:xfrm>
            <a:off x="7660331" y="1579821"/>
            <a:ext cx="12000" cy="1755600"/>
          </a:xfrm>
          <a:prstGeom prst="straightConnector1">
            <a:avLst/>
          </a:prstGeom>
          <a:noFill/>
          <a:ln w="9525" cap="flat" cmpd="sng">
            <a:solidFill>
              <a:srgbClr val="4B286D"/>
            </a:solidFill>
            <a:prstDash val="solid"/>
            <a:round/>
            <a:headEnd type="none" w="med" len="med"/>
            <a:tailEnd type="none" w="med" len="med"/>
          </a:ln>
        </p:spPr>
      </p:cxnSp>
      <p:cxnSp>
        <p:nvCxnSpPr>
          <p:cNvPr id="843" name="Google Shape;843;p81"/>
          <p:cNvCxnSpPr/>
          <p:nvPr/>
        </p:nvCxnSpPr>
        <p:spPr>
          <a:xfrm>
            <a:off x="7675764" y="3636512"/>
            <a:ext cx="12000" cy="1755600"/>
          </a:xfrm>
          <a:prstGeom prst="straightConnector1">
            <a:avLst/>
          </a:prstGeom>
          <a:noFill/>
          <a:ln w="9525" cap="flat" cmpd="sng">
            <a:solidFill>
              <a:srgbClr val="4B286D"/>
            </a:solidFill>
            <a:prstDash val="solid"/>
            <a:round/>
            <a:headEnd type="none" w="med" len="med"/>
            <a:tailEnd type="none" w="med" len="med"/>
          </a:ln>
        </p:spPr>
      </p:cxnSp>
      <p:cxnSp>
        <p:nvCxnSpPr>
          <p:cNvPr id="844" name="Google Shape;844;p81"/>
          <p:cNvCxnSpPr/>
          <p:nvPr/>
        </p:nvCxnSpPr>
        <p:spPr>
          <a:xfrm>
            <a:off x="4547755" y="3636512"/>
            <a:ext cx="12000" cy="1755600"/>
          </a:xfrm>
          <a:prstGeom prst="straightConnector1">
            <a:avLst/>
          </a:prstGeom>
          <a:noFill/>
          <a:ln w="9525" cap="flat" cmpd="sng">
            <a:solidFill>
              <a:srgbClr val="4B286D"/>
            </a:solidFill>
            <a:prstDash val="solid"/>
            <a:round/>
            <a:headEnd type="none" w="med" len="med"/>
            <a:tailEnd type="none" w="med" len="med"/>
          </a:ln>
        </p:spPr>
      </p:cxnSp>
      <p:sp>
        <p:nvSpPr>
          <p:cNvPr id="845" name="Google Shape;845;p81"/>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chemeClr val="lt1"/>
                </a:solidFill>
                <a:latin typeface="Helvetica Neue"/>
                <a:ea typeface="Helvetica Neue"/>
                <a:cs typeface="Helvetica Neue"/>
                <a:sym typeface="Helvetica Neue"/>
              </a:rPr>
              <a:t>People &amp; Culture</a:t>
            </a:r>
            <a:endParaRPr sz="1067"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49166D"/>
              </a:solidFill>
              <a:latin typeface="Helvetica Neue"/>
              <a:ea typeface="Helvetica Neue"/>
              <a:cs typeface="Helvetica Neue"/>
              <a:sym typeface="Helvetica Neue"/>
            </a:endParaRPr>
          </a:p>
        </p:txBody>
      </p:sp>
      <p:sp>
        <p:nvSpPr>
          <p:cNvPr id="846" name="Google Shape;846;p81"/>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pic>
        <p:nvPicPr>
          <p:cNvPr id="847" name="Google Shape;847;p81"/>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848" name="Google Shape;848;p81"/>
          <p:cNvSpPr txBox="1">
            <a:spLocks noGrp="1"/>
          </p:cNvSpPr>
          <p:nvPr>
            <p:ph type="title" idx="2"/>
          </p:nvPr>
        </p:nvSpPr>
        <p:spPr>
          <a:xfrm>
            <a:off x="4704984" y="1665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49" name="Google Shape;849;p81"/>
          <p:cNvSpPr txBox="1">
            <a:spLocks noGrp="1"/>
          </p:cNvSpPr>
          <p:nvPr>
            <p:ph type="title" idx="3"/>
          </p:nvPr>
        </p:nvSpPr>
        <p:spPr>
          <a:xfrm>
            <a:off x="7821852" y="1665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50" name="Google Shape;850;p81"/>
          <p:cNvSpPr txBox="1">
            <a:spLocks noGrp="1"/>
          </p:cNvSpPr>
          <p:nvPr>
            <p:ph type="body" idx="4"/>
          </p:nvPr>
        </p:nvSpPr>
        <p:spPr>
          <a:xfrm>
            <a:off x="7832019" y="24251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51" name="Google Shape;851;p81"/>
          <p:cNvSpPr txBox="1">
            <a:spLocks noGrp="1"/>
          </p:cNvSpPr>
          <p:nvPr>
            <p:ph type="title" idx="5"/>
          </p:nvPr>
        </p:nvSpPr>
        <p:spPr>
          <a:xfrm>
            <a:off x="1598067" y="36189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52" name="Google Shape;852;p81"/>
          <p:cNvSpPr txBox="1">
            <a:spLocks noGrp="1"/>
          </p:cNvSpPr>
          <p:nvPr>
            <p:ph type="body" idx="6"/>
          </p:nvPr>
        </p:nvSpPr>
        <p:spPr>
          <a:xfrm>
            <a:off x="1608233" y="4378295"/>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53" name="Google Shape;853;p81"/>
          <p:cNvSpPr txBox="1">
            <a:spLocks noGrp="1"/>
          </p:cNvSpPr>
          <p:nvPr>
            <p:ph type="title" idx="7"/>
          </p:nvPr>
        </p:nvSpPr>
        <p:spPr>
          <a:xfrm>
            <a:off x="4704984" y="36189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54" name="Google Shape;854;p81"/>
          <p:cNvSpPr txBox="1">
            <a:spLocks noGrp="1"/>
          </p:cNvSpPr>
          <p:nvPr>
            <p:ph type="title" idx="8"/>
          </p:nvPr>
        </p:nvSpPr>
        <p:spPr>
          <a:xfrm>
            <a:off x="7821852" y="36189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55" name="Google Shape;855;p81"/>
          <p:cNvSpPr txBox="1">
            <a:spLocks noGrp="1"/>
          </p:cNvSpPr>
          <p:nvPr>
            <p:ph type="body" idx="9"/>
          </p:nvPr>
        </p:nvSpPr>
        <p:spPr>
          <a:xfrm>
            <a:off x="7832019" y="4378295"/>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56" name="Google Shape;856;p81"/>
          <p:cNvSpPr txBox="1">
            <a:spLocks noGrp="1"/>
          </p:cNvSpPr>
          <p:nvPr>
            <p:ph type="body" idx="13"/>
          </p:nvPr>
        </p:nvSpPr>
        <p:spPr>
          <a:xfrm>
            <a:off x="4715151" y="24251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57" name="Google Shape;857;p81"/>
          <p:cNvSpPr txBox="1">
            <a:spLocks noGrp="1"/>
          </p:cNvSpPr>
          <p:nvPr>
            <p:ph type="body" idx="14"/>
          </p:nvPr>
        </p:nvSpPr>
        <p:spPr>
          <a:xfrm>
            <a:off x="4715151" y="4378295"/>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Tree>
    <p:extLst>
      <p:ext uri="{BB962C8B-B14F-4D97-AF65-F5344CB8AC3E}">
        <p14:creationId xmlns:p14="http://schemas.microsoft.com/office/powerpoint/2010/main" val="24433447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Emphasis - slide 3b - callouts, key stats">
  <p:cSld name="Emphasis - slide 3b - callouts, key stats">
    <p:spTree>
      <p:nvGrpSpPr>
        <p:cNvPr id="1" name="Shape 858"/>
        <p:cNvGrpSpPr/>
        <p:nvPr/>
      </p:nvGrpSpPr>
      <p:grpSpPr>
        <a:xfrm>
          <a:off x="0" y="0"/>
          <a:ext cx="0" cy="0"/>
          <a:chOff x="0" y="0"/>
          <a:chExt cx="0" cy="0"/>
        </a:xfrm>
      </p:grpSpPr>
      <p:pic>
        <p:nvPicPr>
          <p:cNvPr id="859" name="Google Shape;859;p82" title="shutterstock_206906707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12192004" cy="6858001"/>
          </a:xfrm>
          <a:prstGeom prst="rect">
            <a:avLst/>
          </a:prstGeom>
          <a:noFill/>
          <a:ln>
            <a:noFill/>
          </a:ln>
        </p:spPr>
      </p:pic>
      <p:sp>
        <p:nvSpPr>
          <p:cNvPr id="860" name="Google Shape;860;p82"/>
          <p:cNvSpPr/>
          <p:nvPr/>
        </p:nvSpPr>
        <p:spPr>
          <a:xfrm>
            <a:off x="1392800" y="1399397"/>
            <a:ext cx="9406400" cy="4211200"/>
          </a:xfrm>
          <a:prstGeom prst="roundRect">
            <a:avLst>
              <a:gd name="adj" fmla="val 2068"/>
            </a:avLst>
          </a:prstGeom>
          <a:solidFill>
            <a:srgbClr val="FAFAFA">
              <a:alpha val="905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861" name="Google Shape;861;p82"/>
          <p:cNvSpPr txBox="1">
            <a:spLocks noGrp="1"/>
          </p:cNvSpPr>
          <p:nvPr>
            <p:ph type="title"/>
          </p:nvPr>
        </p:nvSpPr>
        <p:spPr>
          <a:xfrm>
            <a:off x="1598067" y="1665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62" name="Google Shape;862;p82"/>
          <p:cNvSpPr txBox="1">
            <a:spLocks noGrp="1"/>
          </p:cNvSpPr>
          <p:nvPr>
            <p:ph type="body" idx="1"/>
          </p:nvPr>
        </p:nvSpPr>
        <p:spPr>
          <a:xfrm>
            <a:off x="1608233" y="24251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cxnSp>
        <p:nvCxnSpPr>
          <p:cNvPr id="863" name="Google Shape;863;p82"/>
          <p:cNvCxnSpPr/>
          <p:nvPr/>
        </p:nvCxnSpPr>
        <p:spPr>
          <a:xfrm rot="10800000" flipH="1">
            <a:off x="1545377" y="3482633"/>
            <a:ext cx="9083200" cy="12000"/>
          </a:xfrm>
          <a:prstGeom prst="straightConnector1">
            <a:avLst/>
          </a:prstGeom>
          <a:noFill/>
          <a:ln w="9525" cap="flat" cmpd="sng">
            <a:solidFill>
              <a:srgbClr val="4B286D"/>
            </a:solidFill>
            <a:prstDash val="solid"/>
            <a:round/>
            <a:headEnd type="none" w="med" len="med"/>
            <a:tailEnd type="none" w="med" len="med"/>
          </a:ln>
        </p:spPr>
      </p:cxnSp>
      <p:cxnSp>
        <p:nvCxnSpPr>
          <p:cNvPr id="864" name="Google Shape;864;p82"/>
          <p:cNvCxnSpPr/>
          <p:nvPr/>
        </p:nvCxnSpPr>
        <p:spPr>
          <a:xfrm>
            <a:off x="4532256" y="1579821"/>
            <a:ext cx="12000" cy="1755600"/>
          </a:xfrm>
          <a:prstGeom prst="straightConnector1">
            <a:avLst/>
          </a:prstGeom>
          <a:noFill/>
          <a:ln w="9525" cap="flat" cmpd="sng">
            <a:solidFill>
              <a:srgbClr val="4B286D"/>
            </a:solidFill>
            <a:prstDash val="solid"/>
            <a:round/>
            <a:headEnd type="none" w="med" len="med"/>
            <a:tailEnd type="none" w="med" len="med"/>
          </a:ln>
        </p:spPr>
      </p:cxnSp>
      <p:cxnSp>
        <p:nvCxnSpPr>
          <p:cNvPr id="865" name="Google Shape;865;p82"/>
          <p:cNvCxnSpPr/>
          <p:nvPr/>
        </p:nvCxnSpPr>
        <p:spPr>
          <a:xfrm>
            <a:off x="7660331" y="1579821"/>
            <a:ext cx="12000" cy="1755600"/>
          </a:xfrm>
          <a:prstGeom prst="straightConnector1">
            <a:avLst/>
          </a:prstGeom>
          <a:noFill/>
          <a:ln w="9525" cap="flat" cmpd="sng">
            <a:solidFill>
              <a:srgbClr val="4B286D"/>
            </a:solidFill>
            <a:prstDash val="solid"/>
            <a:round/>
            <a:headEnd type="none" w="med" len="med"/>
            <a:tailEnd type="none" w="med" len="med"/>
          </a:ln>
        </p:spPr>
      </p:cxnSp>
      <p:cxnSp>
        <p:nvCxnSpPr>
          <p:cNvPr id="866" name="Google Shape;866;p82"/>
          <p:cNvCxnSpPr/>
          <p:nvPr/>
        </p:nvCxnSpPr>
        <p:spPr>
          <a:xfrm>
            <a:off x="7673327" y="3636512"/>
            <a:ext cx="12000" cy="1755600"/>
          </a:xfrm>
          <a:prstGeom prst="straightConnector1">
            <a:avLst/>
          </a:prstGeom>
          <a:noFill/>
          <a:ln w="9525" cap="flat" cmpd="sng">
            <a:solidFill>
              <a:srgbClr val="4B286D"/>
            </a:solidFill>
            <a:prstDash val="solid"/>
            <a:round/>
            <a:headEnd type="none" w="med" len="med"/>
            <a:tailEnd type="none" w="med" len="med"/>
          </a:ln>
        </p:spPr>
      </p:cxnSp>
      <p:cxnSp>
        <p:nvCxnSpPr>
          <p:cNvPr id="867" name="Google Shape;867;p82"/>
          <p:cNvCxnSpPr/>
          <p:nvPr/>
        </p:nvCxnSpPr>
        <p:spPr>
          <a:xfrm>
            <a:off x="4547755" y="3636512"/>
            <a:ext cx="12000" cy="1755600"/>
          </a:xfrm>
          <a:prstGeom prst="straightConnector1">
            <a:avLst/>
          </a:prstGeom>
          <a:noFill/>
          <a:ln w="9525" cap="flat" cmpd="sng">
            <a:solidFill>
              <a:srgbClr val="4B286D"/>
            </a:solidFill>
            <a:prstDash val="solid"/>
            <a:round/>
            <a:headEnd type="none" w="med" len="med"/>
            <a:tailEnd type="none" w="med" len="med"/>
          </a:ln>
        </p:spPr>
      </p:cxnSp>
      <p:sp>
        <p:nvSpPr>
          <p:cNvPr id="868" name="Google Shape;868;p82"/>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rgbClr val="2C2E30"/>
                </a:solidFill>
                <a:latin typeface="Helvetica Neue"/>
                <a:ea typeface="Helvetica Neue"/>
                <a:cs typeface="Helvetica Neue"/>
                <a:sym typeface="Helvetica Neue"/>
              </a:rPr>
              <a:t>People &amp; Culture</a:t>
            </a:r>
            <a:endParaRPr sz="1067" b="0" i="0" u="none" strike="noStrike" cap="none">
              <a:solidFill>
                <a:srgbClr val="2C2E3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2C2E30"/>
              </a:solidFill>
              <a:latin typeface="Helvetica Neue"/>
              <a:ea typeface="Helvetica Neue"/>
              <a:cs typeface="Helvetica Neue"/>
              <a:sym typeface="Helvetica Neue"/>
            </a:endParaRPr>
          </a:p>
        </p:txBody>
      </p:sp>
      <p:sp>
        <p:nvSpPr>
          <p:cNvPr id="869" name="Google Shape;869;p82"/>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pic>
        <p:nvPicPr>
          <p:cNvPr id="870" name="Google Shape;870;p82"/>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871" name="Google Shape;871;p82"/>
          <p:cNvSpPr txBox="1">
            <a:spLocks noGrp="1"/>
          </p:cNvSpPr>
          <p:nvPr>
            <p:ph type="title" idx="2"/>
          </p:nvPr>
        </p:nvSpPr>
        <p:spPr>
          <a:xfrm>
            <a:off x="4704984" y="1665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72" name="Google Shape;872;p82"/>
          <p:cNvSpPr txBox="1">
            <a:spLocks noGrp="1"/>
          </p:cNvSpPr>
          <p:nvPr>
            <p:ph type="title" idx="3"/>
          </p:nvPr>
        </p:nvSpPr>
        <p:spPr>
          <a:xfrm>
            <a:off x="7821852" y="1665733"/>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73" name="Google Shape;873;p82"/>
          <p:cNvSpPr txBox="1">
            <a:spLocks noGrp="1"/>
          </p:cNvSpPr>
          <p:nvPr>
            <p:ph type="body" idx="4"/>
          </p:nvPr>
        </p:nvSpPr>
        <p:spPr>
          <a:xfrm>
            <a:off x="7832019" y="24251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74" name="Google Shape;874;p82"/>
          <p:cNvSpPr txBox="1">
            <a:spLocks noGrp="1"/>
          </p:cNvSpPr>
          <p:nvPr>
            <p:ph type="title" idx="5"/>
          </p:nvPr>
        </p:nvSpPr>
        <p:spPr>
          <a:xfrm>
            <a:off x="1598067" y="36189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75" name="Google Shape;875;p82"/>
          <p:cNvSpPr txBox="1">
            <a:spLocks noGrp="1"/>
          </p:cNvSpPr>
          <p:nvPr>
            <p:ph type="body" idx="6"/>
          </p:nvPr>
        </p:nvSpPr>
        <p:spPr>
          <a:xfrm>
            <a:off x="1608233" y="4378295"/>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76" name="Google Shape;876;p82"/>
          <p:cNvSpPr txBox="1">
            <a:spLocks noGrp="1"/>
          </p:cNvSpPr>
          <p:nvPr>
            <p:ph type="title" idx="7"/>
          </p:nvPr>
        </p:nvSpPr>
        <p:spPr>
          <a:xfrm>
            <a:off x="4704984" y="36189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77" name="Google Shape;877;p82"/>
          <p:cNvSpPr txBox="1">
            <a:spLocks noGrp="1"/>
          </p:cNvSpPr>
          <p:nvPr>
            <p:ph type="title" idx="8"/>
          </p:nvPr>
        </p:nvSpPr>
        <p:spPr>
          <a:xfrm>
            <a:off x="7821852" y="36189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2000"/>
              <a:buFont typeface="Helvetica Neue"/>
              <a:buNone/>
              <a:defRPr sz="2667">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78" name="Google Shape;878;p82"/>
          <p:cNvSpPr txBox="1">
            <a:spLocks noGrp="1"/>
          </p:cNvSpPr>
          <p:nvPr>
            <p:ph type="body" idx="9"/>
          </p:nvPr>
        </p:nvSpPr>
        <p:spPr>
          <a:xfrm>
            <a:off x="7832019" y="4378295"/>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79" name="Google Shape;879;p82"/>
          <p:cNvSpPr txBox="1">
            <a:spLocks noGrp="1"/>
          </p:cNvSpPr>
          <p:nvPr>
            <p:ph type="body" idx="13"/>
          </p:nvPr>
        </p:nvSpPr>
        <p:spPr>
          <a:xfrm>
            <a:off x="4715151" y="2425113"/>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80" name="Google Shape;880;p82"/>
          <p:cNvSpPr txBox="1">
            <a:spLocks noGrp="1"/>
          </p:cNvSpPr>
          <p:nvPr>
            <p:ph type="body" idx="14"/>
          </p:nvPr>
        </p:nvSpPr>
        <p:spPr>
          <a:xfrm>
            <a:off x="4715151" y="4378295"/>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Tree>
    <p:extLst>
      <p:ext uri="{BB962C8B-B14F-4D97-AF65-F5344CB8AC3E}">
        <p14:creationId xmlns:p14="http://schemas.microsoft.com/office/powerpoint/2010/main" val="20984629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Emphasis - slide 3b2 - callouts, key stats">
  <p:cSld name="Emphasis - slide 3b2 - callouts, key stats">
    <p:spTree>
      <p:nvGrpSpPr>
        <p:cNvPr id="1" name="Shape 881"/>
        <p:cNvGrpSpPr/>
        <p:nvPr/>
      </p:nvGrpSpPr>
      <p:grpSpPr>
        <a:xfrm>
          <a:off x="0" y="0"/>
          <a:ext cx="0" cy="0"/>
          <a:chOff x="0" y="0"/>
          <a:chExt cx="0" cy="0"/>
        </a:xfrm>
      </p:grpSpPr>
      <p:pic>
        <p:nvPicPr>
          <p:cNvPr id="882" name="Google Shape;882;p83" title="shutterstock_206906707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12192004" cy="6858001"/>
          </a:xfrm>
          <a:prstGeom prst="rect">
            <a:avLst/>
          </a:prstGeom>
          <a:noFill/>
          <a:ln>
            <a:noFill/>
          </a:ln>
        </p:spPr>
      </p:pic>
      <p:sp>
        <p:nvSpPr>
          <p:cNvPr id="883" name="Google Shape;883;p83"/>
          <p:cNvSpPr/>
          <p:nvPr/>
        </p:nvSpPr>
        <p:spPr>
          <a:xfrm>
            <a:off x="961600" y="1111800"/>
            <a:ext cx="10342800" cy="4837600"/>
          </a:xfrm>
          <a:prstGeom prst="roundRect">
            <a:avLst>
              <a:gd name="adj" fmla="val 2068"/>
            </a:avLst>
          </a:prstGeom>
          <a:solidFill>
            <a:srgbClr val="FAFAFA">
              <a:alpha val="905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884" name="Google Shape;884;p83"/>
          <p:cNvSpPr txBox="1">
            <a:spLocks noGrp="1"/>
          </p:cNvSpPr>
          <p:nvPr>
            <p:ph type="title"/>
          </p:nvPr>
        </p:nvSpPr>
        <p:spPr>
          <a:xfrm>
            <a:off x="1598067" y="14148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900"/>
              <a:buFont typeface="Helvetica Neue"/>
              <a:buNone/>
              <a:defRPr sz="2533">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85" name="Google Shape;885;p83"/>
          <p:cNvSpPr txBox="1">
            <a:spLocks noGrp="1"/>
          </p:cNvSpPr>
          <p:nvPr>
            <p:ph type="body" idx="1"/>
          </p:nvPr>
        </p:nvSpPr>
        <p:spPr>
          <a:xfrm>
            <a:off x="1608233" y="2257701"/>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cxnSp>
        <p:nvCxnSpPr>
          <p:cNvPr id="886" name="Google Shape;886;p83"/>
          <p:cNvCxnSpPr/>
          <p:nvPr/>
        </p:nvCxnSpPr>
        <p:spPr>
          <a:xfrm rot="10800000" flipH="1">
            <a:off x="1246543" y="3512913"/>
            <a:ext cx="9753600" cy="12000"/>
          </a:xfrm>
          <a:prstGeom prst="straightConnector1">
            <a:avLst/>
          </a:prstGeom>
          <a:noFill/>
          <a:ln w="9525" cap="flat" cmpd="sng">
            <a:solidFill>
              <a:srgbClr val="4B286D"/>
            </a:solidFill>
            <a:prstDash val="solid"/>
            <a:round/>
            <a:headEnd type="none" w="med" len="med"/>
            <a:tailEnd type="none" w="med" len="med"/>
          </a:ln>
        </p:spPr>
      </p:cxnSp>
      <p:cxnSp>
        <p:nvCxnSpPr>
          <p:cNvPr id="887" name="Google Shape;887;p83"/>
          <p:cNvCxnSpPr/>
          <p:nvPr/>
        </p:nvCxnSpPr>
        <p:spPr>
          <a:xfrm>
            <a:off x="4538220" y="1346797"/>
            <a:ext cx="12000" cy="1999600"/>
          </a:xfrm>
          <a:prstGeom prst="straightConnector1">
            <a:avLst/>
          </a:prstGeom>
          <a:noFill/>
          <a:ln w="9525" cap="flat" cmpd="sng">
            <a:solidFill>
              <a:srgbClr val="4B286D"/>
            </a:solidFill>
            <a:prstDash val="solid"/>
            <a:round/>
            <a:headEnd type="none" w="med" len="med"/>
            <a:tailEnd type="none" w="med" len="med"/>
          </a:ln>
        </p:spPr>
      </p:cxnSp>
      <p:cxnSp>
        <p:nvCxnSpPr>
          <p:cNvPr id="888" name="Google Shape;888;p83"/>
          <p:cNvCxnSpPr/>
          <p:nvPr/>
        </p:nvCxnSpPr>
        <p:spPr>
          <a:xfrm>
            <a:off x="7666295" y="1346797"/>
            <a:ext cx="12000" cy="1999600"/>
          </a:xfrm>
          <a:prstGeom prst="straightConnector1">
            <a:avLst/>
          </a:prstGeom>
          <a:noFill/>
          <a:ln w="9525" cap="flat" cmpd="sng">
            <a:solidFill>
              <a:srgbClr val="4B286D"/>
            </a:solidFill>
            <a:prstDash val="solid"/>
            <a:round/>
            <a:headEnd type="none" w="med" len="med"/>
            <a:tailEnd type="none" w="med" len="med"/>
          </a:ln>
        </p:spPr>
      </p:cxnSp>
      <p:cxnSp>
        <p:nvCxnSpPr>
          <p:cNvPr id="889" name="Google Shape;889;p83"/>
          <p:cNvCxnSpPr/>
          <p:nvPr/>
        </p:nvCxnSpPr>
        <p:spPr>
          <a:xfrm>
            <a:off x="7679292" y="3690196"/>
            <a:ext cx="12000" cy="1999600"/>
          </a:xfrm>
          <a:prstGeom prst="straightConnector1">
            <a:avLst/>
          </a:prstGeom>
          <a:noFill/>
          <a:ln w="9525" cap="flat" cmpd="sng">
            <a:solidFill>
              <a:srgbClr val="4B286D"/>
            </a:solidFill>
            <a:prstDash val="solid"/>
            <a:round/>
            <a:headEnd type="none" w="med" len="med"/>
            <a:tailEnd type="none" w="med" len="med"/>
          </a:ln>
        </p:spPr>
      </p:cxnSp>
      <p:cxnSp>
        <p:nvCxnSpPr>
          <p:cNvPr id="890" name="Google Shape;890;p83"/>
          <p:cNvCxnSpPr/>
          <p:nvPr/>
        </p:nvCxnSpPr>
        <p:spPr>
          <a:xfrm>
            <a:off x="4553719" y="3690196"/>
            <a:ext cx="12000" cy="1999600"/>
          </a:xfrm>
          <a:prstGeom prst="straightConnector1">
            <a:avLst/>
          </a:prstGeom>
          <a:noFill/>
          <a:ln w="9525" cap="flat" cmpd="sng">
            <a:solidFill>
              <a:srgbClr val="4B286D"/>
            </a:solidFill>
            <a:prstDash val="solid"/>
            <a:round/>
            <a:headEnd type="none" w="med" len="med"/>
            <a:tailEnd type="none" w="med" len="med"/>
          </a:ln>
        </p:spPr>
      </p:cxnSp>
      <p:sp>
        <p:nvSpPr>
          <p:cNvPr id="891" name="Google Shape;891;p83"/>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rgbClr val="2C2E30"/>
                </a:solidFill>
                <a:latin typeface="Helvetica Neue"/>
                <a:ea typeface="Helvetica Neue"/>
                <a:cs typeface="Helvetica Neue"/>
                <a:sym typeface="Helvetica Neue"/>
              </a:rPr>
              <a:t>People &amp; Culture</a:t>
            </a:r>
            <a:endParaRPr sz="1067" b="0" i="0" u="none" strike="noStrike" cap="none">
              <a:solidFill>
                <a:srgbClr val="2C2E3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2C2E30"/>
              </a:solidFill>
              <a:latin typeface="Helvetica Neue"/>
              <a:ea typeface="Helvetica Neue"/>
              <a:cs typeface="Helvetica Neue"/>
              <a:sym typeface="Helvetica Neue"/>
            </a:endParaRPr>
          </a:p>
        </p:txBody>
      </p:sp>
      <p:sp>
        <p:nvSpPr>
          <p:cNvPr id="892" name="Google Shape;892;p83"/>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pic>
        <p:nvPicPr>
          <p:cNvPr id="893" name="Google Shape;893;p83"/>
          <p:cNvPicPr preferRelativeResize="0"/>
          <p:nvPr/>
        </p:nvPicPr>
        <p:blipFill rotWithShape="1">
          <a:blip r:embed="rId3">
            <a:alphaModFix/>
          </a:blip>
          <a:srcRect/>
          <a:stretch/>
        </p:blipFill>
        <p:spPr>
          <a:xfrm>
            <a:off x="10431379" y="258518"/>
            <a:ext cx="1640304" cy="433509"/>
          </a:xfrm>
          <a:prstGeom prst="rect">
            <a:avLst/>
          </a:prstGeom>
          <a:noFill/>
          <a:ln>
            <a:noFill/>
          </a:ln>
        </p:spPr>
      </p:pic>
      <p:sp>
        <p:nvSpPr>
          <p:cNvPr id="894" name="Google Shape;894;p83"/>
          <p:cNvSpPr txBox="1">
            <a:spLocks noGrp="1"/>
          </p:cNvSpPr>
          <p:nvPr>
            <p:ph type="title" idx="2"/>
          </p:nvPr>
        </p:nvSpPr>
        <p:spPr>
          <a:xfrm>
            <a:off x="4704984" y="14148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900"/>
              <a:buFont typeface="Helvetica Neue"/>
              <a:buNone/>
              <a:defRPr sz="2533">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95" name="Google Shape;895;p83"/>
          <p:cNvSpPr txBox="1">
            <a:spLocks noGrp="1"/>
          </p:cNvSpPr>
          <p:nvPr>
            <p:ph type="title" idx="3"/>
          </p:nvPr>
        </p:nvSpPr>
        <p:spPr>
          <a:xfrm>
            <a:off x="7821852" y="1414815"/>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900"/>
              <a:buFont typeface="Helvetica Neue"/>
              <a:buNone/>
              <a:defRPr sz="2533">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96" name="Google Shape;896;p83"/>
          <p:cNvSpPr txBox="1">
            <a:spLocks noGrp="1"/>
          </p:cNvSpPr>
          <p:nvPr>
            <p:ph type="body" idx="4"/>
          </p:nvPr>
        </p:nvSpPr>
        <p:spPr>
          <a:xfrm>
            <a:off x="7832019" y="2257701"/>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97" name="Google Shape;897;p83"/>
          <p:cNvSpPr txBox="1">
            <a:spLocks noGrp="1"/>
          </p:cNvSpPr>
          <p:nvPr>
            <p:ph type="title" idx="5"/>
          </p:nvPr>
        </p:nvSpPr>
        <p:spPr>
          <a:xfrm>
            <a:off x="1598067" y="3583840"/>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900"/>
              <a:buFont typeface="Helvetica Neue"/>
              <a:buNone/>
              <a:defRPr sz="2533">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898" name="Google Shape;898;p83"/>
          <p:cNvSpPr txBox="1">
            <a:spLocks noGrp="1"/>
          </p:cNvSpPr>
          <p:nvPr>
            <p:ph type="body" idx="6"/>
          </p:nvPr>
        </p:nvSpPr>
        <p:spPr>
          <a:xfrm>
            <a:off x="1608233" y="4405837"/>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899" name="Google Shape;899;p83"/>
          <p:cNvSpPr txBox="1">
            <a:spLocks noGrp="1"/>
          </p:cNvSpPr>
          <p:nvPr>
            <p:ph type="title" idx="7"/>
          </p:nvPr>
        </p:nvSpPr>
        <p:spPr>
          <a:xfrm>
            <a:off x="4704984" y="3583840"/>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900"/>
              <a:buFont typeface="Helvetica Neue"/>
              <a:buNone/>
              <a:defRPr sz="2533">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900" name="Google Shape;900;p83"/>
          <p:cNvSpPr txBox="1">
            <a:spLocks noGrp="1"/>
          </p:cNvSpPr>
          <p:nvPr>
            <p:ph type="title" idx="8"/>
          </p:nvPr>
        </p:nvSpPr>
        <p:spPr>
          <a:xfrm>
            <a:off x="7821852" y="3583840"/>
            <a:ext cx="28560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1900"/>
              <a:buFont typeface="Helvetica Neue"/>
              <a:buNone/>
              <a:defRPr sz="2533">
                <a:solidFill>
                  <a:srgbClr val="4B286D"/>
                </a:solidFill>
                <a:latin typeface="Helvetica Neue"/>
                <a:ea typeface="Helvetica Neue"/>
                <a:cs typeface="Helvetica Neue"/>
                <a:sym typeface="Helvetica Neue"/>
              </a:defRPr>
            </a:lvl1pPr>
            <a:lvl2pPr lvl="1">
              <a:spcBef>
                <a:spcPts val="0"/>
              </a:spcBef>
              <a:spcAft>
                <a:spcPts val="0"/>
              </a:spcAft>
              <a:buSzPts val="1900"/>
              <a:buFont typeface="Helvetica Neue"/>
              <a:buNone/>
              <a:defRPr sz="2533">
                <a:latin typeface="Helvetica Neue"/>
                <a:ea typeface="Helvetica Neue"/>
                <a:cs typeface="Helvetica Neue"/>
                <a:sym typeface="Helvetica Neue"/>
              </a:defRPr>
            </a:lvl2pPr>
            <a:lvl3pPr lvl="2">
              <a:spcBef>
                <a:spcPts val="0"/>
              </a:spcBef>
              <a:spcAft>
                <a:spcPts val="0"/>
              </a:spcAft>
              <a:buSzPts val="1900"/>
              <a:buFont typeface="Helvetica Neue"/>
              <a:buNone/>
              <a:defRPr sz="2533">
                <a:latin typeface="Helvetica Neue"/>
                <a:ea typeface="Helvetica Neue"/>
                <a:cs typeface="Helvetica Neue"/>
                <a:sym typeface="Helvetica Neue"/>
              </a:defRPr>
            </a:lvl3pPr>
            <a:lvl4pPr lvl="3">
              <a:spcBef>
                <a:spcPts val="0"/>
              </a:spcBef>
              <a:spcAft>
                <a:spcPts val="0"/>
              </a:spcAft>
              <a:buSzPts val="1900"/>
              <a:buFont typeface="Helvetica Neue"/>
              <a:buNone/>
              <a:defRPr sz="2533">
                <a:latin typeface="Helvetica Neue"/>
                <a:ea typeface="Helvetica Neue"/>
                <a:cs typeface="Helvetica Neue"/>
                <a:sym typeface="Helvetica Neue"/>
              </a:defRPr>
            </a:lvl4pPr>
            <a:lvl5pPr lvl="4">
              <a:spcBef>
                <a:spcPts val="0"/>
              </a:spcBef>
              <a:spcAft>
                <a:spcPts val="0"/>
              </a:spcAft>
              <a:buSzPts val="1900"/>
              <a:buFont typeface="Helvetica Neue"/>
              <a:buNone/>
              <a:defRPr sz="2533">
                <a:latin typeface="Helvetica Neue"/>
                <a:ea typeface="Helvetica Neue"/>
                <a:cs typeface="Helvetica Neue"/>
                <a:sym typeface="Helvetica Neue"/>
              </a:defRPr>
            </a:lvl5pPr>
            <a:lvl6pPr lvl="5">
              <a:spcBef>
                <a:spcPts val="0"/>
              </a:spcBef>
              <a:spcAft>
                <a:spcPts val="0"/>
              </a:spcAft>
              <a:buSzPts val="1900"/>
              <a:buFont typeface="Helvetica Neue"/>
              <a:buNone/>
              <a:defRPr sz="2533">
                <a:latin typeface="Helvetica Neue"/>
                <a:ea typeface="Helvetica Neue"/>
                <a:cs typeface="Helvetica Neue"/>
                <a:sym typeface="Helvetica Neue"/>
              </a:defRPr>
            </a:lvl6pPr>
            <a:lvl7pPr lvl="6">
              <a:spcBef>
                <a:spcPts val="0"/>
              </a:spcBef>
              <a:spcAft>
                <a:spcPts val="0"/>
              </a:spcAft>
              <a:buSzPts val="1900"/>
              <a:buFont typeface="Helvetica Neue"/>
              <a:buNone/>
              <a:defRPr sz="2533">
                <a:latin typeface="Helvetica Neue"/>
                <a:ea typeface="Helvetica Neue"/>
                <a:cs typeface="Helvetica Neue"/>
                <a:sym typeface="Helvetica Neue"/>
              </a:defRPr>
            </a:lvl7pPr>
            <a:lvl8pPr lvl="7">
              <a:spcBef>
                <a:spcPts val="0"/>
              </a:spcBef>
              <a:spcAft>
                <a:spcPts val="0"/>
              </a:spcAft>
              <a:buSzPts val="1900"/>
              <a:buFont typeface="Helvetica Neue"/>
              <a:buNone/>
              <a:defRPr sz="2533">
                <a:latin typeface="Helvetica Neue"/>
                <a:ea typeface="Helvetica Neue"/>
                <a:cs typeface="Helvetica Neue"/>
                <a:sym typeface="Helvetica Neue"/>
              </a:defRPr>
            </a:lvl8pPr>
            <a:lvl9pPr lvl="8">
              <a:spcBef>
                <a:spcPts val="0"/>
              </a:spcBef>
              <a:spcAft>
                <a:spcPts val="0"/>
              </a:spcAft>
              <a:buSzPts val="1900"/>
              <a:buFont typeface="Helvetica Neue"/>
              <a:buNone/>
              <a:defRPr sz="2533">
                <a:latin typeface="Helvetica Neue"/>
                <a:ea typeface="Helvetica Neue"/>
                <a:cs typeface="Helvetica Neue"/>
                <a:sym typeface="Helvetica Neue"/>
              </a:defRPr>
            </a:lvl9pPr>
          </a:lstStyle>
          <a:p>
            <a:endParaRPr/>
          </a:p>
        </p:txBody>
      </p:sp>
      <p:sp>
        <p:nvSpPr>
          <p:cNvPr id="901" name="Google Shape;901;p83"/>
          <p:cNvSpPr txBox="1">
            <a:spLocks noGrp="1"/>
          </p:cNvSpPr>
          <p:nvPr>
            <p:ph type="body" idx="9"/>
          </p:nvPr>
        </p:nvSpPr>
        <p:spPr>
          <a:xfrm>
            <a:off x="7832019" y="4405837"/>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902" name="Google Shape;902;p83"/>
          <p:cNvSpPr txBox="1">
            <a:spLocks noGrp="1"/>
          </p:cNvSpPr>
          <p:nvPr>
            <p:ph type="body" idx="13"/>
          </p:nvPr>
        </p:nvSpPr>
        <p:spPr>
          <a:xfrm>
            <a:off x="4715151" y="4405837"/>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
        <p:nvSpPr>
          <p:cNvPr id="903" name="Google Shape;903;p83"/>
          <p:cNvSpPr txBox="1">
            <a:spLocks noGrp="1"/>
          </p:cNvSpPr>
          <p:nvPr>
            <p:ph type="body" idx="14"/>
          </p:nvPr>
        </p:nvSpPr>
        <p:spPr>
          <a:xfrm>
            <a:off x="4745460" y="2257701"/>
            <a:ext cx="2580800" cy="986400"/>
          </a:xfrm>
          <a:prstGeom prst="rect">
            <a:avLst/>
          </a:prstGeom>
        </p:spPr>
        <p:txBody>
          <a:bodyPr spcFirstLastPara="1" wrap="square" lIns="68575" tIns="34275" rIns="68575" bIns="34275" anchor="t" anchorCtr="0">
            <a:normAutofit/>
          </a:bodyPr>
          <a:lstStyle>
            <a:lvl1pPr marL="609585" lvl="0" indent="-423323">
              <a:lnSpc>
                <a:spcPct val="110000"/>
              </a:lnSpc>
              <a:spcBef>
                <a:spcPts val="0"/>
              </a:spcBef>
              <a:spcAft>
                <a:spcPts val="0"/>
              </a:spcAft>
              <a:buClr>
                <a:srgbClr val="2C2E30"/>
              </a:buClr>
              <a:buSzPts val="1400"/>
              <a:buChar char="•"/>
              <a:defRPr sz="1867">
                <a:solidFill>
                  <a:srgbClr val="2C2E30"/>
                </a:solidFill>
              </a:defRPr>
            </a:lvl1pPr>
            <a:lvl2pPr marL="1219170" lvl="1" indent="-406390">
              <a:lnSpc>
                <a:spcPct val="110000"/>
              </a:lnSpc>
              <a:spcBef>
                <a:spcPts val="0"/>
              </a:spcBef>
              <a:spcAft>
                <a:spcPts val="0"/>
              </a:spcAft>
              <a:buClr>
                <a:srgbClr val="2C2E30"/>
              </a:buClr>
              <a:buSzPts val="1200"/>
              <a:buChar char="•"/>
              <a:defRPr sz="1600">
                <a:solidFill>
                  <a:srgbClr val="2C2E30"/>
                </a:solidFill>
              </a:defRPr>
            </a:lvl2pPr>
            <a:lvl3pPr marL="1828754" lvl="2" indent="-389457">
              <a:lnSpc>
                <a:spcPct val="110000"/>
              </a:lnSpc>
              <a:spcBef>
                <a:spcPts val="0"/>
              </a:spcBef>
              <a:spcAft>
                <a:spcPts val="0"/>
              </a:spcAft>
              <a:buClr>
                <a:srgbClr val="2C2E30"/>
              </a:buClr>
              <a:buSzPts val="1000"/>
              <a:buChar char="•"/>
              <a:defRPr sz="1333">
                <a:solidFill>
                  <a:srgbClr val="2C2E30"/>
                </a:solidFill>
              </a:defRPr>
            </a:lvl3pPr>
            <a:lvl4pPr marL="2438339" lvl="3" indent="-372524">
              <a:lnSpc>
                <a:spcPct val="110000"/>
              </a:lnSpc>
              <a:spcBef>
                <a:spcPts val="0"/>
              </a:spcBef>
              <a:spcAft>
                <a:spcPts val="0"/>
              </a:spcAft>
              <a:buClr>
                <a:srgbClr val="2C2E30"/>
              </a:buClr>
              <a:buSzPts val="800"/>
              <a:buChar char="•"/>
              <a:defRPr sz="1067">
                <a:solidFill>
                  <a:srgbClr val="2C2E30"/>
                </a:solidFill>
              </a:defRPr>
            </a:lvl4pPr>
            <a:lvl5pPr marL="3047924" lvl="4" indent="-423323">
              <a:lnSpc>
                <a:spcPct val="110000"/>
              </a:lnSpc>
              <a:spcBef>
                <a:spcPts val="0"/>
              </a:spcBef>
              <a:spcAft>
                <a:spcPts val="0"/>
              </a:spcAft>
              <a:buClr>
                <a:srgbClr val="2C2E30"/>
              </a:buClr>
              <a:buSzPts val="1400"/>
              <a:buChar char="•"/>
              <a:defRPr>
                <a:solidFill>
                  <a:srgbClr val="2C2E30"/>
                </a:solidFill>
              </a:defRPr>
            </a:lvl5pPr>
            <a:lvl6pPr marL="3657509" lvl="5" indent="-423323">
              <a:lnSpc>
                <a:spcPct val="110000"/>
              </a:lnSpc>
              <a:spcBef>
                <a:spcPts val="0"/>
              </a:spcBef>
              <a:spcAft>
                <a:spcPts val="0"/>
              </a:spcAft>
              <a:buClr>
                <a:srgbClr val="2C2E30"/>
              </a:buClr>
              <a:buSzPts val="1400"/>
              <a:buChar char="•"/>
              <a:defRPr>
                <a:solidFill>
                  <a:srgbClr val="2C2E30"/>
                </a:solidFill>
              </a:defRPr>
            </a:lvl6pPr>
            <a:lvl7pPr marL="4267093" lvl="6" indent="-423323">
              <a:lnSpc>
                <a:spcPct val="110000"/>
              </a:lnSpc>
              <a:spcBef>
                <a:spcPts val="0"/>
              </a:spcBef>
              <a:spcAft>
                <a:spcPts val="0"/>
              </a:spcAft>
              <a:buClr>
                <a:srgbClr val="2C2E30"/>
              </a:buClr>
              <a:buSzPts val="1400"/>
              <a:buChar char="•"/>
              <a:defRPr>
                <a:solidFill>
                  <a:srgbClr val="2C2E30"/>
                </a:solidFill>
              </a:defRPr>
            </a:lvl7pPr>
            <a:lvl8pPr marL="4876678" lvl="7" indent="-423323">
              <a:lnSpc>
                <a:spcPct val="110000"/>
              </a:lnSpc>
              <a:spcBef>
                <a:spcPts val="0"/>
              </a:spcBef>
              <a:spcAft>
                <a:spcPts val="0"/>
              </a:spcAft>
              <a:buClr>
                <a:srgbClr val="2C2E30"/>
              </a:buClr>
              <a:buSzPts val="1400"/>
              <a:buChar char="•"/>
              <a:defRPr>
                <a:solidFill>
                  <a:srgbClr val="2C2E30"/>
                </a:solidFill>
              </a:defRPr>
            </a:lvl8pPr>
            <a:lvl9pPr marL="5486263" lvl="8" indent="-423323">
              <a:lnSpc>
                <a:spcPct val="110000"/>
              </a:lnSpc>
              <a:spcBef>
                <a:spcPts val="0"/>
              </a:spcBef>
              <a:spcAft>
                <a:spcPts val="0"/>
              </a:spcAft>
              <a:buClr>
                <a:srgbClr val="2C2E30"/>
              </a:buClr>
              <a:buSzPts val="1400"/>
              <a:buChar char="•"/>
              <a:defRPr>
                <a:solidFill>
                  <a:srgbClr val="2C2E30"/>
                </a:solidFill>
              </a:defRPr>
            </a:lvl9pPr>
          </a:lstStyle>
          <a:p>
            <a:endParaRPr/>
          </a:p>
        </p:txBody>
      </p:sp>
    </p:spTree>
    <p:extLst>
      <p:ext uri="{BB962C8B-B14F-4D97-AF65-F5344CB8AC3E}">
        <p14:creationId xmlns:p14="http://schemas.microsoft.com/office/powerpoint/2010/main" val="10964787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Emphasis - slide 3c - callouts, key stats">
  <p:cSld name="Emphasis - slide 3c - callouts, key stats">
    <p:spTree>
      <p:nvGrpSpPr>
        <p:cNvPr id="1" name="Shape 904"/>
        <p:cNvGrpSpPr/>
        <p:nvPr/>
      </p:nvGrpSpPr>
      <p:grpSpPr>
        <a:xfrm>
          <a:off x="0" y="0"/>
          <a:ext cx="0" cy="0"/>
          <a:chOff x="0" y="0"/>
          <a:chExt cx="0" cy="0"/>
        </a:xfrm>
      </p:grpSpPr>
      <p:pic>
        <p:nvPicPr>
          <p:cNvPr id="905" name="Google Shape;905;p84" title="shutterstock_2069067071.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12192004" cy="6858001"/>
          </a:xfrm>
          <a:prstGeom prst="rect">
            <a:avLst/>
          </a:prstGeom>
          <a:noFill/>
          <a:ln>
            <a:noFill/>
          </a:ln>
        </p:spPr>
      </p:pic>
      <p:sp>
        <p:nvSpPr>
          <p:cNvPr id="906" name="Google Shape;906;p84"/>
          <p:cNvSpPr/>
          <p:nvPr/>
        </p:nvSpPr>
        <p:spPr>
          <a:xfrm>
            <a:off x="-85367" y="2752700"/>
            <a:ext cx="12364000" cy="2683200"/>
          </a:xfrm>
          <a:prstGeom prst="roundRect">
            <a:avLst>
              <a:gd name="adj" fmla="val 2068"/>
            </a:avLst>
          </a:prstGeom>
          <a:solidFill>
            <a:srgbClr val="FAFAFA">
              <a:alpha val="905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rgbClr val="FAFAFA"/>
              </a:solidFill>
              <a:latin typeface="Calibri"/>
              <a:ea typeface="Calibri"/>
              <a:cs typeface="Calibri"/>
              <a:sym typeface="Calibri"/>
            </a:endParaRPr>
          </a:p>
        </p:txBody>
      </p:sp>
      <p:sp>
        <p:nvSpPr>
          <p:cNvPr id="907" name="Google Shape;907;p84"/>
          <p:cNvSpPr txBox="1">
            <a:spLocks noGrp="1"/>
          </p:cNvSpPr>
          <p:nvPr>
            <p:ph type="title"/>
          </p:nvPr>
        </p:nvSpPr>
        <p:spPr>
          <a:xfrm>
            <a:off x="378867" y="3088133"/>
            <a:ext cx="10490800" cy="4980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3200"/>
              <a:buNone/>
              <a:defRPr sz="4267">
                <a:solidFill>
                  <a:srgbClr val="4B286D"/>
                </a:solidFill>
              </a:defRPr>
            </a:lvl1pPr>
            <a:lvl2pPr lvl="1">
              <a:spcBef>
                <a:spcPts val="0"/>
              </a:spcBef>
              <a:spcAft>
                <a:spcPts val="0"/>
              </a:spcAft>
              <a:buSzPts val="3200"/>
              <a:buFont typeface="Helvetica Neue Light"/>
              <a:buNone/>
              <a:defRPr sz="4267">
                <a:latin typeface="Helvetica Neue Light"/>
                <a:ea typeface="Helvetica Neue Light"/>
                <a:cs typeface="Helvetica Neue Light"/>
                <a:sym typeface="Helvetica Neue Light"/>
              </a:defRPr>
            </a:lvl2pPr>
            <a:lvl3pPr lvl="2">
              <a:spcBef>
                <a:spcPts val="0"/>
              </a:spcBef>
              <a:spcAft>
                <a:spcPts val="0"/>
              </a:spcAft>
              <a:buSzPts val="3200"/>
              <a:buFont typeface="Helvetica Neue Light"/>
              <a:buNone/>
              <a:defRPr sz="4267">
                <a:latin typeface="Helvetica Neue Light"/>
                <a:ea typeface="Helvetica Neue Light"/>
                <a:cs typeface="Helvetica Neue Light"/>
                <a:sym typeface="Helvetica Neue Light"/>
              </a:defRPr>
            </a:lvl3pPr>
            <a:lvl4pPr lvl="3">
              <a:spcBef>
                <a:spcPts val="0"/>
              </a:spcBef>
              <a:spcAft>
                <a:spcPts val="0"/>
              </a:spcAft>
              <a:buSzPts val="3200"/>
              <a:buFont typeface="Helvetica Neue Light"/>
              <a:buNone/>
              <a:defRPr sz="4267">
                <a:latin typeface="Helvetica Neue Light"/>
                <a:ea typeface="Helvetica Neue Light"/>
                <a:cs typeface="Helvetica Neue Light"/>
                <a:sym typeface="Helvetica Neue Light"/>
              </a:defRPr>
            </a:lvl4pPr>
            <a:lvl5pPr lvl="4">
              <a:spcBef>
                <a:spcPts val="0"/>
              </a:spcBef>
              <a:spcAft>
                <a:spcPts val="0"/>
              </a:spcAft>
              <a:buSzPts val="3200"/>
              <a:buFont typeface="Helvetica Neue Light"/>
              <a:buNone/>
              <a:defRPr sz="4267">
                <a:latin typeface="Helvetica Neue Light"/>
                <a:ea typeface="Helvetica Neue Light"/>
                <a:cs typeface="Helvetica Neue Light"/>
                <a:sym typeface="Helvetica Neue Light"/>
              </a:defRPr>
            </a:lvl5pPr>
            <a:lvl6pPr lvl="5">
              <a:spcBef>
                <a:spcPts val="0"/>
              </a:spcBef>
              <a:spcAft>
                <a:spcPts val="0"/>
              </a:spcAft>
              <a:buSzPts val="3200"/>
              <a:buFont typeface="Helvetica Neue Light"/>
              <a:buNone/>
              <a:defRPr sz="4267">
                <a:latin typeface="Helvetica Neue Light"/>
                <a:ea typeface="Helvetica Neue Light"/>
                <a:cs typeface="Helvetica Neue Light"/>
                <a:sym typeface="Helvetica Neue Light"/>
              </a:defRPr>
            </a:lvl6pPr>
            <a:lvl7pPr lvl="6">
              <a:spcBef>
                <a:spcPts val="0"/>
              </a:spcBef>
              <a:spcAft>
                <a:spcPts val="0"/>
              </a:spcAft>
              <a:buSzPts val="3200"/>
              <a:buFont typeface="Helvetica Neue Light"/>
              <a:buNone/>
              <a:defRPr sz="4267">
                <a:latin typeface="Helvetica Neue Light"/>
                <a:ea typeface="Helvetica Neue Light"/>
                <a:cs typeface="Helvetica Neue Light"/>
                <a:sym typeface="Helvetica Neue Light"/>
              </a:defRPr>
            </a:lvl7pPr>
            <a:lvl8pPr lvl="7">
              <a:spcBef>
                <a:spcPts val="0"/>
              </a:spcBef>
              <a:spcAft>
                <a:spcPts val="0"/>
              </a:spcAft>
              <a:buSzPts val="3200"/>
              <a:buFont typeface="Helvetica Neue Light"/>
              <a:buNone/>
              <a:defRPr sz="4267">
                <a:latin typeface="Helvetica Neue Light"/>
                <a:ea typeface="Helvetica Neue Light"/>
                <a:cs typeface="Helvetica Neue Light"/>
                <a:sym typeface="Helvetica Neue Light"/>
              </a:defRPr>
            </a:lvl8pPr>
            <a:lvl9pPr lvl="8">
              <a:spcBef>
                <a:spcPts val="0"/>
              </a:spcBef>
              <a:spcAft>
                <a:spcPts val="0"/>
              </a:spcAft>
              <a:buSzPts val="3200"/>
              <a:buFont typeface="Helvetica Neue Light"/>
              <a:buNone/>
              <a:defRPr sz="4267">
                <a:latin typeface="Helvetica Neue Light"/>
                <a:ea typeface="Helvetica Neue Light"/>
                <a:cs typeface="Helvetica Neue Light"/>
                <a:sym typeface="Helvetica Neue Light"/>
              </a:defRPr>
            </a:lvl9pPr>
          </a:lstStyle>
          <a:p>
            <a:endParaRPr/>
          </a:p>
        </p:txBody>
      </p:sp>
      <p:sp>
        <p:nvSpPr>
          <p:cNvPr id="908" name="Google Shape;908;p84"/>
          <p:cNvSpPr txBox="1">
            <a:spLocks noGrp="1"/>
          </p:cNvSpPr>
          <p:nvPr>
            <p:ph type="body" idx="1"/>
          </p:nvPr>
        </p:nvSpPr>
        <p:spPr>
          <a:xfrm>
            <a:off x="389033" y="3847500"/>
            <a:ext cx="11009600" cy="1274400"/>
          </a:xfrm>
          <a:prstGeom prst="rect">
            <a:avLst/>
          </a:prstGeom>
        </p:spPr>
        <p:txBody>
          <a:bodyPr spcFirstLastPara="1" wrap="square" lIns="68575" tIns="34275" rIns="68575" bIns="34275" anchor="t" anchorCtr="0">
            <a:normAutofit/>
          </a:bodyPr>
          <a:lstStyle>
            <a:lvl1pPr marL="609585" lvl="0" indent="-423323">
              <a:lnSpc>
                <a:spcPct val="105000"/>
              </a:lnSpc>
              <a:spcBef>
                <a:spcPts val="0"/>
              </a:spcBef>
              <a:spcAft>
                <a:spcPts val="0"/>
              </a:spcAft>
              <a:buClr>
                <a:srgbClr val="2C2E30"/>
              </a:buClr>
              <a:buSzPts val="1400"/>
              <a:buChar char="•"/>
              <a:defRPr sz="1867">
                <a:solidFill>
                  <a:srgbClr val="2C2E30"/>
                </a:solidFill>
              </a:defRPr>
            </a:lvl1pPr>
            <a:lvl2pPr marL="1219170" lvl="1" indent="-406390">
              <a:lnSpc>
                <a:spcPct val="105000"/>
              </a:lnSpc>
              <a:spcBef>
                <a:spcPts val="933"/>
              </a:spcBef>
              <a:spcAft>
                <a:spcPts val="0"/>
              </a:spcAft>
              <a:buClr>
                <a:srgbClr val="2C2E30"/>
              </a:buClr>
              <a:buSzPts val="1200"/>
              <a:buChar char="•"/>
              <a:defRPr sz="1600">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372524">
              <a:lnSpc>
                <a:spcPct val="105000"/>
              </a:lnSpc>
              <a:spcBef>
                <a:spcPts val="933"/>
              </a:spcBef>
              <a:spcAft>
                <a:spcPts val="0"/>
              </a:spcAft>
              <a:buClr>
                <a:srgbClr val="2C2E30"/>
              </a:buClr>
              <a:buSzPts val="800"/>
              <a:buChar char="•"/>
              <a:defRPr sz="1067">
                <a:solidFill>
                  <a:srgbClr val="2C2E30"/>
                </a:solidFill>
              </a:defRPr>
            </a:lvl4pPr>
            <a:lvl5pPr marL="3047924" lvl="4" indent="-423323">
              <a:lnSpc>
                <a:spcPct val="105000"/>
              </a:lnSpc>
              <a:spcBef>
                <a:spcPts val="933"/>
              </a:spcBef>
              <a:spcAft>
                <a:spcPts val="0"/>
              </a:spcAft>
              <a:buClr>
                <a:srgbClr val="2C2E30"/>
              </a:buClr>
              <a:buSzPts val="1400"/>
              <a:buChar char="•"/>
              <a:defRPr>
                <a:solidFill>
                  <a:srgbClr val="2C2E30"/>
                </a:solidFill>
              </a:defRPr>
            </a:lvl5pPr>
            <a:lvl6pPr marL="3657509" lvl="5" indent="-423323">
              <a:lnSpc>
                <a:spcPct val="105000"/>
              </a:lnSpc>
              <a:spcBef>
                <a:spcPts val="933"/>
              </a:spcBef>
              <a:spcAft>
                <a:spcPts val="0"/>
              </a:spcAft>
              <a:buClr>
                <a:srgbClr val="2C2E30"/>
              </a:buClr>
              <a:buSzPts val="1400"/>
              <a:buChar char="•"/>
              <a:defRPr>
                <a:solidFill>
                  <a:srgbClr val="2C2E30"/>
                </a:solidFill>
              </a:defRPr>
            </a:lvl6pPr>
            <a:lvl7pPr marL="4267093" lvl="6" indent="-423323">
              <a:lnSpc>
                <a:spcPct val="105000"/>
              </a:lnSpc>
              <a:spcBef>
                <a:spcPts val="933"/>
              </a:spcBef>
              <a:spcAft>
                <a:spcPts val="0"/>
              </a:spcAft>
              <a:buClr>
                <a:srgbClr val="2C2E30"/>
              </a:buClr>
              <a:buSzPts val="1400"/>
              <a:buChar char="•"/>
              <a:defRPr>
                <a:solidFill>
                  <a:srgbClr val="2C2E30"/>
                </a:solidFill>
              </a:defRPr>
            </a:lvl7pPr>
            <a:lvl8pPr marL="4876678" lvl="7" indent="-423323">
              <a:lnSpc>
                <a:spcPct val="105000"/>
              </a:lnSpc>
              <a:spcBef>
                <a:spcPts val="933"/>
              </a:spcBef>
              <a:spcAft>
                <a:spcPts val="0"/>
              </a:spcAft>
              <a:buClr>
                <a:srgbClr val="2C2E30"/>
              </a:buClr>
              <a:buSzPts val="1400"/>
              <a:buChar char="•"/>
              <a:defRPr>
                <a:solidFill>
                  <a:srgbClr val="2C2E30"/>
                </a:solidFill>
              </a:defRPr>
            </a:lvl8pPr>
            <a:lvl9pPr marL="5486263" lvl="8" indent="-423323">
              <a:lnSpc>
                <a:spcPct val="105000"/>
              </a:lnSpc>
              <a:spcBef>
                <a:spcPts val="933"/>
              </a:spcBef>
              <a:spcAft>
                <a:spcPts val="933"/>
              </a:spcAft>
              <a:buClr>
                <a:srgbClr val="2C2E30"/>
              </a:buClr>
              <a:buSzPts val="1400"/>
              <a:buChar char="•"/>
              <a:defRPr>
                <a:solidFill>
                  <a:srgbClr val="2C2E30"/>
                </a:solidFill>
              </a:defRPr>
            </a:lvl9pPr>
          </a:lstStyle>
          <a:p>
            <a:endParaRPr/>
          </a:p>
        </p:txBody>
      </p:sp>
      <p:sp>
        <p:nvSpPr>
          <p:cNvPr id="909" name="Google Shape;909;p84"/>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b="0" i="0" u="none" strike="noStrike" cap="none">
                <a:solidFill>
                  <a:srgbClr val="2C2E30"/>
                </a:solidFill>
                <a:latin typeface="Helvetica Neue"/>
                <a:ea typeface="Helvetica Neue"/>
                <a:cs typeface="Helvetica Neue"/>
                <a:sym typeface="Helvetica Neue"/>
              </a:rPr>
              <a:t>People &amp; Culture</a:t>
            </a:r>
            <a:endParaRPr sz="1067" b="0" i="0" u="none" strike="noStrike" cap="none">
              <a:solidFill>
                <a:srgbClr val="2C2E3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b="0" i="0" u="none" strike="noStrike" cap="none">
              <a:solidFill>
                <a:srgbClr val="2C2E30"/>
              </a:solidFill>
              <a:latin typeface="Helvetica Neue"/>
              <a:ea typeface="Helvetica Neue"/>
              <a:cs typeface="Helvetica Neue"/>
              <a:sym typeface="Helvetica Neue"/>
            </a:endParaRPr>
          </a:p>
        </p:txBody>
      </p:sp>
      <p:sp>
        <p:nvSpPr>
          <p:cNvPr id="910" name="Google Shape;910;p84"/>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Calibri"/>
              <a:ea typeface="Calibri"/>
              <a:cs typeface="Calibri"/>
              <a:sym typeface="Calibri"/>
            </a:endParaRPr>
          </a:p>
        </p:txBody>
      </p:sp>
      <p:pic>
        <p:nvPicPr>
          <p:cNvPr id="911" name="Google Shape;911;p84"/>
          <p:cNvPicPr preferRelativeResize="0"/>
          <p:nvPr/>
        </p:nvPicPr>
        <p:blipFill rotWithShape="1">
          <a:blip r:embed="rId3">
            <a:alphaModFix/>
          </a:blip>
          <a:srcRect/>
          <a:stretch/>
        </p:blipFill>
        <p:spPr>
          <a:xfrm>
            <a:off x="10431379" y="258518"/>
            <a:ext cx="1640304" cy="433509"/>
          </a:xfrm>
          <a:prstGeom prst="rect">
            <a:avLst/>
          </a:prstGeom>
          <a:noFill/>
          <a:ln>
            <a:noFill/>
          </a:ln>
        </p:spPr>
      </p:pic>
    </p:spTree>
    <p:extLst>
      <p:ext uri="{BB962C8B-B14F-4D97-AF65-F5344CB8AC3E}">
        <p14:creationId xmlns:p14="http://schemas.microsoft.com/office/powerpoint/2010/main" val="1437506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marL="0" indent="0" algn="l" defTabSz="228600" rtl="0" eaLnBrk="1" latinLnBrk="0" hangingPunct="1">
              <a:lnSpc>
                <a:spcPct val="120000"/>
              </a:lnSpc>
              <a:buSzPct val="145000"/>
              <a:buNone/>
              <a:tabLst>
                <a:tab pos="349250" algn="l"/>
              </a:tabLst>
              <a:defRPr lang="en-US" sz="2500" b="0" kern="1200" dirty="0" smtClean="0">
                <a:solidFill>
                  <a:srgbClr val="100A99"/>
                </a:solidFill>
                <a:latin typeface="Arial" panose="020B0604020202020204" pitchFamily="34" charset="0"/>
                <a:ea typeface="Helvetica"/>
                <a:cs typeface="Arial" panose="020B0604020202020204" pitchFamily="34" charset="0"/>
              </a:defRPr>
            </a:lvl1pPr>
            <a:lvl2pPr algn="l">
              <a:defRPr/>
            </a:lvl2pPr>
          </a:lstStyle>
          <a:p>
            <a:pPr lvl="0"/>
            <a:r>
              <a:rPr lang="en-US" dirty="0"/>
              <a:t>Edit body text styles</a:t>
            </a:r>
          </a:p>
          <a:p>
            <a:pPr lvl="1"/>
            <a:r>
              <a:rPr lang="en-US" dirty="0"/>
              <a:t>Second level</a:t>
            </a:r>
          </a:p>
        </p:txBody>
      </p:sp>
    </p:spTree>
    <p:extLst>
      <p:ext uri="{BB962C8B-B14F-4D97-AF65-F5344CB8AC3E}">
        <p14:creationId xmlns:p14="http://schemas.microsoft.com/office/powerpoint/2010/main" val="328956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12"/>
        <p:cNvGrpSpPr/>
        <p:nvPr/>
      </p:nvGrpSpPr>
      <p:grpSpPr>
        <a:xfrm>
          <a:off x="0" y="0"/>
          <a:ext cx="0" cy="0"/>
          <a:chOff x="0" y="0"/>
          <a:chExt cx="0" cy="0"/>
        </a:xfrm>
      </p:grpSpPr>
      <p:sp>
        <p:nvSpPr>
          <p:cNvPr id="913" name="Google Shape;913;p85"/>
          <p:cNvSpPr txBox="1">
            <a:spLocks noGrp="1"/>
          </p:cNvSpPr>
          <p:nvPr>
            <p:ph type="body" idx="1"/>
          </p:nvPr>
        </p:nvSpPr>
        <p:spPr>
          <a:xfrm>
            <a:off x="623392" y="1797052"/>
            <a:ext cx="10752800" cy="4032400"/>
          </a:xfrm>
          <a:prstGeom prst="rect">
            <a:avLst/>
          </a:prstGeom>
          <a:noFill/>
          <a:ln>
            <a:noFill/>
          </a:ln>
        </p:spPr>
        <p:txBody>
          <a:bodyPr spcFirstLastPara="1" wrap="square" lIns="68575" tIns="34275" rIns="68575" bIns="34275" anchor="t" anchorCtr="0">
            <a:normAutofit/>
          </a:bodyPr>
          <a:lstStyle>
            <a:lvl1pPr marL="609585" lvl="0" indent="-507987" algn="l">
              <a:lnSpc>
                <a:spcPct val="100000"/>
              </a:lnSpc>
              <a:spcBef>
                <a:spcPts val="667"/>
              </a:spcBef>
              <a:spcAft>
                <a:spcPts val="0"/>
              </a:spcAft>
              <a:buClr>
                <a:srgbClr val="49166D"/>
              </a:buClr>
              <a:buSzPts val="2400"/>
              <a:buFont typeface="Arial"/>
              <a:buChar char="•"/>
              <a:defRPr sz="3200">
                <a:solidFill>
                  <a:srgbClr val="54595F"/>
                </a:solidFill>
              </a:defRPr>
            </a:lvl1pPr>
            <a:lvl2pPr marL="1219170" lvl="1" indent="-474121" algn="l">
              <a:lnSpc>
                <a:spcPct val="100000"/>
              </a:lnSpc>
              <a:spcBef>
                <a:spcPts val="533"/>
              </a:spcBef>
              <a:spcAft>
                <a:spcPts val="0"/>
              </a:spcAft>
              <a:buClr>
                <a:srgbClr val="49166D"/>
              </a:buClr>
              <a:buSzPts val="2000"/>
              <a:buFont typeface="Arial"/>
              <a:buChar char="•"/>
              <a:defRPr sz="2667">
                <a:solidFill>
                  <a:srgbClr val="54595F"/>
                </a:solidFill>
              </a:defRPr>
            </a:lvl2pPr>
            <a:lvl3pPr marL="1828754" lvl="2" indent="-457189" algn="l">
              <a:lnSpc>
                <a:spcPct val="100000"/>
              </a:lnSpc>
              <a:spcBef>
                <a:spcPts val="533"/>
              </a:spcBef>
              <a:spcAft>
                <a:spcPts val="0"/>
              </a:spcAft>
              <a:buClr>
                <a:srgbClr val="49166D"/>
              </a:buClr>
              <a:buSzPts val="1800"/>
              <a:buFont typeface="Arial"/>
              <a:buChar char="•"/>
              <a:defRPr sz="2400">
                <a:solidFill>
                  <a:srgbClr val="54595F"/>
                </a:solidFill>
              </a:defRPr>
            </a:lvl3pPr>
            <a:lvl4pPr marL="2438339" lvl="3" indent="-440256" algn="l">
              <a:lnSpc>
                <a:spcPct val="100000"/>
              </a:lnSpc>
              <a:spcBef>
                <a:spcPts val="400"/>
              </a:spcBef>
              <a:spcAft>
                <a:spcPts val="0"/>
              </a:spcAft>
              <a:buClr>
                <a:srgbClr val="49166D"/>
              </a:buClr>
              <a:buSzPts val="1600"/>
              <a:buFont typeface="Arial"/>
              <a:buChar char="•"/>
              <a:defRPr sz="2133">
                <a:solidFill>
                  <a:srgbClr val="54595F"/>
                </a:solidFill>
              </a:defRPr>
            </a:lvl4pPr>
            <a:lvl5pPr marL="3047924" lvl="4" indent="-423323" algn="l">
              <a:lnSpc>
                <a:spcPct val="100000"/>
              </a:lnSpc>
              <a:spcBef>
                <a:spcPts val="400"/>
              </a:spcBef>
              <a:spcAft>
                <a:spcPts val="0"/>
              </a:spcAft>
              <a:buClr>
                <a:srgbClr val="49166D"/>
              </a:buClr>
              <a:buSzPts val="1400"/>
              <a:buFont typeface="Arial"/>
              <a:buChar char="•"/>
              <a:defRPr sz="1867">
                <a:solidFill>
                  <a:srgbClr val="54595F"/>
                </a:solidFill>
              </a:defRPr>
            </a:lvl5pPr>
            <a:lvl6pPr marL="3657509" lvl="5" indent="-304792" algn="l">
              <a:lnSpc>
                <a:spcPct val="100000"/>
              </a:lnSpc>
              <a:spcBef>
                <a:spcPts val="267"/>
              </a:spcBef>
              <a:spcAft>
                <a:spcPts val="0"/>
              </a:spcAft>
              <a:buSzPts val="1200"/>
              <a:buNone/>
              <a:defRPr sz="1600"/>
            </a:lvl6pPr>
            <a:lvl7pPr marL="4267093" lvl="6" indent="-406390" algn="l">
              <a:lnSpc>
                <a:spcPct val="100000"/>
              </a:lnSpc>
              <a:spcBef>
                <a:spcPts val="267"/>
              </a:spcBef>
              <a:spcAft>
                <a:spcPts val="0"/>
              </a:spcAft>
              <a:buSzPts val="1200"/>
              <a:buChar char="•"/>
              <a:defRPr sz="1600"/>
            </a:lvl7pPr>
            <a:lvl8pPr marL="4876678" lvl="7" indent="-406390" algn="l">
              <a:lnSpc>
                <a:spcPct val="100000"/>
              </a:lnSpc>
              <a:spcBef>
                <a:spcPts val="267"/>
              </a:spcBef>
              <a:spcAft>
                <a:spcPts val="0"/>
              </a:spcAft>
              <a:buSzPts val="1200"/>
              <a:buChar char="•"/>
              <a:defRPr sz="1600"/>
            </a:lvl8pPr>
            <a:lvl9pPr marL="5486263" lvl="8" indent="-406390" algn="l">
              <a:lnSpc>
                <a:spcPct val="100000"/>
              </a:lnSpc>
              <a:spcBef>
                <a:spcPts val="267"/>
              </a:spcBef>
              <a:spcAft>
                <a:spcPts val="0"/>
              </a:spcAft>
              <a:buSzPts val="1200"/>
              <a:buChar char="•"/>
              <a:defRPr sz="1600"/>
            </a:lvl9pPr>
          </a:lstStyle>
          <a:p>
            <a:endParaRPr/>
          </a:p>
        </p:txBody>
      </p:sp>
      <p:sp>
        <p:nvSpPr>
          <p:cNvPr id="914" name="Google Shape;914;p85"/>
          <p:cNvSpPr txBox="1">
            <a:spLocks noGrp="1"/>
          </p:cNvSpPr>
          <p:nvPr>
            <p:ph type="body" idx="2"/>
          </p:nvPr>
        </p:nvSpPr>
        <p:spPr>
          <a:xfrm>
            <a:off x="623392" y="740701"/>
            <a:ext cx="7812400" cy="833600"/>
          </a:xfrm>
          <a:prstGeom prst="rect">
            <a:avLst/>
          </a:prstGeom>
          <a:noFill/>
          <a:ln>
            <a:noFill/>
          </a:ln>
        </p:spPr>
        <p:txBody>
          <a:bodyPr spcFirstLastPara="1" wrap="square" lIns="68575" tIns="34275" rIns="68575" bIns="34275" anchor="t" anchorCtr="0">
            <a:normAutofit/>
          </a:bodyPr>
          <a:lstStyle>
            <a:lvl1pPr marL="609585" lvl="0" indent="-304792" algn="l">
              <a:lnSpc>
                <a:spcPct val="100000"/>
              </a:lnSpc>
              <a:spcBef>
                <a:spcPts val="933"/>
              </a:spcBef>
              <a:spcAft>
                <a:spcPts val="0"/>
              </a:spcAft>
              <a:buClr>
                <a:srgbClr val="4B286D"/>
              </a:buClr>
              <a:buSzPts val="4000"/>
              <a:buNone/>
              <a:defRPr sz="5333">
                <a:solidFill>
                  <a:srgbClr val="4B286D"/>
                </a:solidFill>
              </a:defRPr>
            </a:lvl1pPr>
            <a:lvl2pPr marL="1219170" lvl="1" indent="-423323" algn="l">
              <a:lnSpc>
                <a:spcPct val="100000"/>
              </a:lnSpc>
              <a:spcBef>
                <a:spcPts val="400"/>
              </a:spcBef>
              <a:spcAft>
                <a:spcPts val="0"/>
              </a:spcAft>
              <a:buSzPts val="1400"/>
              <a:buChar char="•"/>
              <a:defRPr/>
            </a:lvl2pPr>
            <a:lvl3pPr marL="1828754" lvl="2" indent="-423323" algn="l">
              <a:lnSpc>
                <a:spcPct val="100000"/>
              </a:lnSpc>
              <a:spcBef>
                <a:spcPts val="400"/>
              </a:spcBef>
              <a:spcAft>
                <a:spcPts val="0"/>
              </a:spcAft>
              <a:buSzPts val="1400"/>
              <a:buChar char="•"/>
              <a:defRPr/>
            </a:lvl3pPr>
            <a:lvl4pPr marL="2438339" lvl="3" indent="-423323" algn="l">
              <a:lnSpc>
                <a:spcPct val="100000"/>
              </a:lnSpc>
              <a:spcBef>
                <a:spcPts val="400"/>
              </a:spcBef>
              <a:spcAft>
                <a:spcPts val="0"/>
              </a:spcAft>
              <a:buSzPts val="1400"/>
              <a:buChar char="•"/>
              <a:defRPr/>
            </a:lvl4pPr>
            <a:lvl5pPr marL="3047924" lvl="4" indent="-423323" algn="l">
              <a:lnSpc>
                <a:spcPct val="100000"/>
              </a:lnSpc>
              <a:spcBef>
                <a:spcPts val="400"/>
              </a:spcBef>
              <a:spcAft>
                <a:spcPts val="0"/>
              </a:spcAft>
              <a:buSzPts val="1400"/>
              <a:buChar char="•"/>
              <a:defRPr/>
            </a:lvl5pPr>
            <a:lvl6pPr marL="3657509" lvl="5" indent="-423323" algn="l">
              <a:lnSpc>
                <a:spcPct val="100000"/>
              </a:lnSpc>
              <a:spcBef>
                <a:spcPts val="400"/>
              </a:spcBef>
              <a:spcAft>
                <a:spcPts val="0"/>
              </a:spcAft>
              <a:buSzPts val="1400"/>
              <a:buChar char="•"/>
              <a:defRPr/>
            </a:lvl6pPr>
            <a:lvl7pPr marL="4267093" lvl="6" indent="-423323" algn="l">
              <a:lnSpc>
                <a:spcPct val="100000"/>
              </a:lnSpc>
              <a:spcBef>
                <a:spcPts val="400"/>
              </a:spcBef>
              <a:spcAft>
                <a:spcPts val="0"/>
              </a:spcAft>
              <a:buSzPts val="1400"/>
              <a:buChar char="•"/>
              <a:defRPr/>
            </a:lvl7pPr>
            <a:lvl8pPr marL="4876678" lvl="7" indent="-423323" algn="l">
              <a:lnSpc>
                <a:spcPct val="100000"/>
              </a:lnSpc>
              <a:spcBef>
                <a:spcPts val="400"/>
              </a:spcBef>
              <a:spcAft>
                <a:spcPts val="0"/>
              </a:spcAft>
              <a:buSzPts val="1400"/>
              <a:buChar char="•"/>
              <a:defRPr/>
            </a:lvl8pPr>
            <a:lvl9pPr marL="5486263" lvl="8" indent="-423323" algn="l">
              <a:lnSpc>
                <a:spcPct val="100000"/>
              </a:lnSpc>
              <a:spcBef>
                <a:spcPts val="400"/>
              </a:spcBef>
              <a:spcAft>
                <a:spcPts val="0"/>
              </a:spcAft>
              <a:buSzPts val="1400"/>
              <a:buChar char="•"/>
              <a:defRPr/>
            </a:lvl9pPr>
          </a:lstStyle>
          <a:p>
            <a:endParaRPr/>
          </a:p>
        </p:txBody>
      </p:sp>
      <p:pic>
        <p:nvPicPr>
          <p:cNvPr id="915" name="Google Shape;915;p85"/>
          <p:cNvPicPr preferRelativeResize="0"/>
          <p:nvPr/>
        </p:nvPicPr>
        <p:blipFill rotWithShape="1">
          <a:blip r:embed="rId2">
            <a:alphaModFix/>
          </a:blip>
          <a:srcRect/>
          <a:stretch/>
        </p:blipFill>
        <p:spPr>
          <a:xfrm>
            <a:off x="10620200" y="184000"/>
            <a:ext cx="1408000" cy="352000"/>
          </a:xfrm>
          <a:prstGeom prst="rect">
            <a:avLst/>
          </a:prstGeom>
          <a:noFill/>
          <a:ln>
            <a:noFill/>
          </a:ln>
        </p:spPr>
      </p:pic>
      <p:pic>
        <p:nvPicPr>
          <p:cNvPr id="916" name="Google Shape;916;p85"/>
          <p:cNvPicPr preferRelativeResize="0"/>
          <p:nvPr/>
        </p:nvPicPr>
        <p:blipFill rotWithShape="1">
          <a:blip r:embed="rId3">
            <a:alphaModFix/>
          </a:blip>
          <a:srcRect/>
          <a:stretch/>
        </p:blipFill>
        <p:spPr>
          <a:xfrm>
            <a:off x="10628463" y="188131"/>
            <a:ext cx="1391477" cy="347869"/>
          </a:xfrm>
          <a:prstGeom prst="rect">
            <a:avLst/>
          </a:prstGeom>
          <a:noFill/>
          <a:ln>
            <a:noFill/>
          </a:ln>
        </p:spPr>
      </p:pic>
      <p:sp>
        <p:nvSpPr>
          <p:cNvPr id="917" name="Google Shape;917;p85"/>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918" name="Google Shape;918;p85"/>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409301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919"/>
        <p:cNvGrpSpPr/>
        <p:nvPr/>
      </p:nvGrpSpPr>
      <p:grpSpPr>
        <a:xfrm>
          <a:off x="0" y="0"/>
          <a:ext cx="0" cy="0"/>
          <a:chOff x="0" y="0"/>
          <a:chExt cx="0" cy="0"/>
        </a:xfrm>
      </p:grpSpPr>
      <p:sp>
        <p:nvSpPr>
          <p:cNvPr id="920" name="Google Shape;920;p86"/>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921" name="Google Shape;921;p86"/>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015397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content - 1">
  <p:cSld name="Title and content - 1">
    <p:spTree>
      <p:nvGrpSpPr>
        <p:cNvPr id="1" name="Shape 922"/>
        <p:cNvGrpSpPr/>
        <p:nvPr/>
      </p:nvGrpSpPr>
      <p:grpSpPr>
        <a:xfrm>
          <a:off x="0" y="0"/>
          <a:ext cx="0" cy="0"/>
          <a:chOff x="0" y="0"/>
          <a:chExt cx="0" cy="0"/>
        </a:xfrm>
      </p:grpSpPr>
      <p:sp>
        <p:nvSpPr>
          <p:cNvPr id="923" name="Google Shape;923;p87"/>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924" name="Google Shape;924;p87"/>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sp>
        <p:nvSpPr>
          <p:cNvPr id="925" name="Google Shape;925;p87"/>
          <p:cNvSpPr txBox="1">
            <a:spLocks noGrp="1"/>
          </p:cNvSpPr>
          <p:nvPr>
            <p:ph type="title"/>
          </p:nvPr>
        </p:nvSpPr>
        <p:spPr>
          <a:xfrm>
            <a:off x="571500" y="410467"/>
            <a:ext cx="9893200" cy="76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6" name="Google Shape;926;p87"/>
          <p:cNvSpPr txBox="1">
            <a:spLocks noGrp="1"/>
          </p:cNvSpPr>
          <p:nvPr>
            <p:ph type="body" idx="1"/>
          </p:nvPr>
        </p:nvSpPr>
        <p:spPr>
          <a:xfrm>
            <a:off x="571500" y="1611767"/>
            <a:ext cx="9893200" cy="4744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grpSp>
        <p:nvGrpSpPr>
          <p:cNvPr id="927" name="Google Shape;927;p87"/>
          <p:cNvGrpSpPr/>
          <p:nvPr/>
        </p:nvGrpSpPr>
        <p:grpSpPr>
          <a:xfrm>
            <a:off x="10686143" y="243202"/>
            <a:ext cx="1223528" cy="233572"/>
            <a:chOff x="3410053" y="3745579"/>
            <a:chExt cx="5410650" cy="1032285"/>
          </a:xfrm>
        </p:grpSpPr>
        <p:sp>
          <p:nvSpPr>
            <p:cNvPr id="928" name="Google Shape;928;p87"/>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929" name="Google Shape;929;p87"/>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930" name="Google Shape;930;p87"/>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931" name="Google Shape;931;p87"/>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932" name="Google Shape;932;p87"/>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nvGrpSpPr>
            <p:cNvPr id="933" name="Google Shape;933;p87"/>
            <p:cNvGrpSpPr/>
            <p:nvPr/>
          </p:nvGrpSpPr>
          <p:grpSpPr>
            <a:xfrm>
              <a:off x="3410053" y="3745579"/>
              <a:ext cx="2175641" cy="1032285"/>
              <a:chOff x="3410053" y="3745579"/>
              <a:chExt cx="2175641" cy="1032285"/>
            </a:xfrm>
          </p:grpSpPr>
          <p:sp>
            <p:nvSpPr>
              <p:cNvPr id="934" name="Google Shape;934;p87"/>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935" name="Google Shape;935;p87"/>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936" name="Google Shape;936;p87"/>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395120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Internal content slide 1 1">
  <p:cSld name="Internal content slide 1 1">
    <p:spTree>
      <p:nvGrpSpPr>
        <p:cNvPr id="1" name="Shape 937"/>
        <p:cNvGrpSpPr/>
        <p:nvPr/>
      </p:nvGrpSpPr>
      <p:grpSpPr>
        <a:xfrm>
          <a:off x="0" y="0"/>
          <a:ext cx="0" cy="0"/>
          <a:chOff x="0" y="0"/>
          <a:chExt cx="0" cy="0"/>
        </a:xfrm>
      </p:grpSpPr>
      <p:pic>
        <p:nvPicPr>
          <p:cNvPr id="938" name="Google Shape;938;p88"/>
          <p:cNvPicPr preferRelativeResize="0"/>
          <p:nvPr/>
        </p:nvPicPr>
        <p:blipFill rotWithShape="1">
          <a:blip r:embed="rId2">
            <a:alphaModFix/>
          </a:blip>
          <a:srcRect/>
          <a:stretch/>
        </p:blipFill>
        <p:spPr>
          <a:xfrm>
            <a:off x="10431379" y="258518"/>
            <a:ext cx="1640304" cy="433509"/>
          </a:xfrm>
          <a:prstGeom prst="rect">
            <a:avLst/>
          </a:prstGeom>
          <a:noFill/>
          <a:ln>
            <a:noFill/>
          </a:ln>
        </p:spPr>
      </p:pic>
      <p:sp>
        <p:nvSpPr>
          <p:cNvPr id="939" name="Google Shape;939;p88"/>
          <p:cNvSpPr/>
          <p:nvPr/>
        </p:nvSpPr>
        <p:spPr>
          <a:xfrm>
            <a:off x="12189665" y="-386133"/>
            <a:ext cx="3097200" cy="85584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940" name="Google Shape;940;p88"/>
          <p:cNvSpPr/>
          <p:nvPr/>
        </p:nvSpPr>
        <p:spPr>
          <a:xfrm>
            <a:off x="9686600" y="6858000"/>
            <a:ext cx="4794000" cy="1517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941" name="Google Shape;941;p88"/>
          <p:cNvSpPr txBox="1"/>
          <p:nvPr/>
        </p:nvSpPr>
        <p:spPr>
          <a:xfrm>
            <a:off x="11664619" y="6481597"/>
            <a:ext cx="576000" cy="3076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1200" i="0" u="none" strike="noStrike" cap="none">
                <a:solidFill>
                  <a:srgbClr val="4B286D"/>
                </a:solidFill>
                <a:latin typeface="Helvetica Neue"/>
                <a:ea typeface="Helvetica Neue"/>
                <a:cs typeface="Helvetica Neue"/>
                <a:sym typeface="Helvetica Neue"/>
              </a:rPr>
              <a:pPr marL="0" marR="0" lvl="0" indent="0" algn="l" rtl="0">
                <a:lnSpc>
                  <a:spcPct val="100000"/>
                </a:lnSpc>
                <a:spcBef>
                  <a:spcPts val="0"/>
                </a:spcBef>
                <a:spcAft>
                  <a:spcPts val="0"/>
                </a:spcAft>
                <a:buClr>
                  <a:srgbClr val="000000"/>
                </a:buClr>
                <a:buSzPts val="900"/>
                <a:buFont typeface="Arial"/>
                <a:buNone/>
              </a:pPr>
              <a:t>‹#›</a:t>
            </a:fld>
            <a:endParaRPr sz="1200" i="0" u="none" strike="noStrike" cap="none">
              <a:solidFill>
                <a:srgbClr val="4B286D"/>
              </a:solidFill>
              <a:latin typeface="Helvetica Neue"/>
              <a:ea typeface="Helvetica Neue"/>
              <a:cs typeface="Helvetica Neue"/>
              <a:sym typeface="Helvetica Neue"/>
            </a:endParaRPr>
          </a:p>
        </p:txBody>
      </p:sp>
      <p:sp>
        <p:nvSpPr>
          <p:cNvPr id="942" name="Google Shape;942;p88"/>
          <p:cNvSpPr txBox="1"/>
          <p:nvPr/>
        </p:nvSpPr>
        <p:spPr>
          <a:xfrm>
            <a:off x="4940700" y="6481601"/>
            <a:ext cx="2310800" cy="2872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67" i="0" u="none" strike="noStrike" cap="none">
                <a:solidFill>
                  <a:srgbClr val="4B286D"/>
                </a:solidFill>
                <a:latin typeface="Helvetica Neue"/>
                <a:ea typeface="Helvetica Neue"/>
                <a:cs typeface="Helvetica Neue"/>
                <a:sym typeface="Helvetica Neue"/>
              </a:rPr>
              <a:t>People &amp; Culture</a:t>
            </a:r>
            <a:endParaRPr sz="1067" i="0" u="none" strike="noStrike" cap="none">
              <a:solidFill>
                <a:srgbClr val="4B286D"/>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00"/>
              <a:buFont typeface="Arial"/>
              <a:buNone/>
            </a:pPr>
            <a:endParaRPr sz="1067" i="0" u="none" strike="noStrike" cap="none">
              <a:solidFill>
                <a:srgbClr val="4B286D"/>
              </a:solidFill>
              <a:latin typeface="Helvetica Neue"/>
              <a:ea typeface="Helvetica Neue"/>
              <a:cs typeface="Helvetica Neue"/>
              <a:sym typeface="Helvetica Neue"/>
            </a:endParaRPr>
          </a:p>
        </p:txBody>
      </p:sp>
      <p:pic>
        <p:nvPicPr>
          <p:cNvPr id="943" name="Google Shape;943;p88" title="Solomons_Seal_Side_BH_LR_RGB.jpg"/>
          <p:cNvPicPr preferRelativeResize="0"/>
          <p:nvPr/>
        </p:nvPicPr>
        <p:blipFill>
          <a:blip r:embed="rId3">
            <a:alphaModFix/>
          </a:blip>
          <a:stretch>
            <a:fillRect/>
          </a:stretch>
        </p:blipFill>
        <p:spPr>
          <a:xfrm rot="-3379273">
            <a:off x="9223533" y="1778302"/>
            <a:ext cx="4591439" cy="4571735"/>
          </a:xfrm>
          <a:prstGeom prst="rect">
            <a:avLst/>
          </a:prstGeom>
          <a:noFill/>
          <a:ln>
            <a:noFill/>
          </a:ln>
        </p:spPr>
      </p:pic>
      <p:sp>
        <p:nvSpPr>
          <p:cNvPr id="944" name="Google Shape;944;p88"/>
          <p:cNvSpPr/>
          <p:nvPr/>
        </p:nvSpPr>
        <p:spPr>
          <a:xfrm>
            <a:off x="12183433" y="1314367"/>
            <a:ext cx="820800" cy="5543600"/>
          </a:xfrm>
          <a:prstGeom prst="rect">
            <a:avLst/>
          </a:prstGeom>
          <a:solidFill>
            <a:srgbClr val="F9FBF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Helvetica Neue Light"/>
              <a:ea typeface="Helvetica Neue Light"/>
              <a:cs typeface="Helvetica Neue Light"/>
              <a:sym typeface="Helvetica Neue Light"/>
            </a:endParaRPr>
          </a:p>
        </p:txBody>
      </p:sp>
      <p:sp>
        <p:nvSpPr>
          <p:cNvPr id="945" name="Google Shape;945;p88"/>
          <p:cNvSpPr txBox="1">
            <a:spLocks noGrp="1"/>
          </p:cNvSpPr>
          <p:nvPr>
            <p:ph type="title"/>
          </p:nvPr>
        </p:nvSpPr>
        <p:spPr>
          <a:xfrm>
            <a:off x="548633" y="548633"/>
            <a:ext cx="9490800" cy="869600"/>
          </a:xfrm>
          <a:prstGeom prst="rect">
            <a:avLst/>
          </a:prstGeom>
        </p:spPr>
        <p:txBody>
          <a:bodyPr spcFirstLastPara="1" wrap="square" lIns="68575" tIns="34275" rIns="68575" bIns="34275" anchor="t" anchorCtr="0">
            <a:normAutofit/>
          </a:bodyPr>
          <a:lstStyle>
            <a:lvl1pPr lvl="0">
              <a:spcBef>
                <a:spcPts val="0"/>
              </a:spcBef>
              <a:spcAft>
                <a:spcPts val="0"/>
              </a:spcAft>
              <a:buClr>
                <a:srgbClr val="4B286D"/>
              </a:buClr>
              <a:buSzPts val="4000"/>
              <a:buNone/>
              <a:defRPr sz="5333">
                <a:solidFill>
                  <a:srgbClr val="4B286D"/>
                </a:solidFill>
              </a:defRPr>
            </a:lvl1pPr>
            <a:lvl2pPr lvl="1">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2pPr>
            <a:lvl3pPr lvl="2">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3pPr>
            <a:lvl4pPr lvl="3">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4pPr>
            <a:lvl5pPr lvl="4">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5pPr>
            <a:lvl6pPr lvl="5">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6pPr>
            <a:lvl7pPr lvl="6">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7pPr>
            <a:lvl8pPr lvl="7">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8pPr>
            <a:lvl9pPr lvl="8">
              <a:spcBef>
                <a:spcPts val="0"/>
              </a:spcBef>
              <a:spcAft>
                <a:spcPts val="0"/>
              </a:spcAft>
              <a:buClr>
                <a:srgbClr val="4B286D"/>
              </a:buClr>
              <a:buSzPts val="4000"/>
              <a:buFont typeface="Helvetica Neue Light"/>
              <a:buNone/>
              <a:defRPr sz="5333">
                <a:solidFill>
                  <a:srgbClr val="4B286D"/>
                </a:solidFill>
                <a:latin typeface="Helvetica Neue Light"/>
                <a:ea typeface="Helvetica Neue Light"/>
                <a:cs typeface="Helvetica Neue Light"/>
                <a:sym typeface="Helvetica Neue Light"/>
              </a:defRPr>
            </a:lvl9pPr>
          </a:lstStyle>
          <a:p>
            <a:endParaRPr/>
          </a:p>
        </p:txBody>
      </p:sp>
      <p:sp>
        <p:nvSpPr>
          <p:cNvPr id="946" name="Google Shape;946;p88"/>
          <p:cNvSpPr txBox="1">
            <a:spLocks noGrp="1"/>
          </p:cNvSpPr>
          <p:nvPr>
            <p:ph type="body" idx="1"/>
          </p:nvPr>
        </p:nvSpPr>
        <p:spPr>
          <a:xfrm>
            <a:off x="593733" y="2367733"/>
            <a:ext cx="8670000" cy="2534400"/>
          </a:xfrm>
          <a:prstGeom prst="rect">
            <a:avLst/>
          </a:prstGeom>
        </p:spPr>
        <p:txBody>
          <a:bodyPr spcFirstLastPara="1" wrap="square" lIns="68575" tIns="34275" rIns="68575" bIns="34275" anchor="t" anchorCtr="0">
            <a:normAutofit/>
          </a:bodyPr>
          <a:lstStyle>
            <a:lvl1pPr marL="609585" lvl="0" indent="-431789">
              <a:lnSpc>
                <a:spcPct val="105000"/>
              </a:lnSpc>
              <a:spcBef>
                <a:spcPts val="0"/>
              </a:spcBef>
              <a:spcAft>
                <a:spcPts val="0"/>
              </a:spcAft>
              <a:buClr>
                <a:srgbClr val="2C2E30"/>
              </a:buClr>
              <a:buSzPts val="1500"/>
              <a:buChar char="●"/>
              <a:defRPr sz="2000">
                <a:solidFill>
                  <a:srgbClr val="2C2E30"/>
                </a:solidFill>
              </a:defRPr>
            </a:lvl1pPr>
            <a:lvl2pPr marL="1219170" lvl="1" indent="-414856">
              <a:lnSpc>
                <a:spcPct val="105000"/>
              </a:lnSpc>
              <a:spcBef>
                <a:spcPts val="933"/>
              </a:spcBef>
              <a:spcAft>
                <a:spcPts val="0"/>
              </a:spcAft>
              <a:buClr>
                <a:srgbClr val="2C2E30"/>
              </a:buClr>
              <a:buSzPts val="1300"/>
              <a:buChar char="○"/>
              <a:defRPr sz="1733">
                <a:solidFill>
                  <a:srgbClr val="2C2E30"/>
                </a:solidFill>
              </a:defRPr>
            </a:lvl2pPr>
            <a:lvl3pPr marL="1828754" lvl="2" indent="-389457">
              <a:lnSpc>
                <a:spcPct val="105000"/>
              </a:lnSpc>
              <a:spcBef>
                <a:spcPts val="933"/>
              </a:spcBef>
              <a:spcAft>
                <a:spcPts val="0"/>
              </a:spcAft>
              <a:buClr>
                <a:srgbClr val="2C2E30"/>
              </a:buClr>
              <a:buSzPts val="1000"/>
              <a:buChar char="■"/>
              <a:defRPr sz="1333">
                <a:solidFill>
                  <a:srgbClr val="2C2E30"/>
                </a:solidFill>
              </a:defRPr>
            </a:lvl3pPr>
            <a:lvl4pPr marL="2438339" lvl="3" indent="-448722">
              <a:lnSpc>
                <a:spcPct val="105000"/>
              </a:lnSpc>
              <a:spcBef>
                <a:spcPts val="933"/>
              </a:spcBef>
              <a:spcAft>
                <a:spcPts val="0"/>
              </a:spcAft>
              <a:buClr>
                <a:srgbClr val="2C2E30"/>
              </a:buClr>
              <a:buSzPts val="1700"/>
              <a:buChar char="●"/>
              <a:defRPr sz="2267">
                <a:solidFill>
                  <a:srgbClr val="2C2E30"/>
                </a:solidFill>
              </a:defRPr>
            </a:lvl4pPr>
            <a:lvl5pPr marL="3047924" lvl="4" indent="-448722">
              <a:lnSpc>
                <a:spcPct val="105000"/>
              </a:lnSpc>
              <a:spcBef>
                <a:spcPts val="933"/>
              </a:spcBef>
              <a:spcAft>
                <a:spcPts val="0"/>
              </a:spcAft>
              <a:buClr>
                <a:srgbClr val="2C2E30"/>
              </a:buClr>
              <a:buSzPts val="1700"/>
              <a:buChar char="○"/>
              <a:defRPr sz="2267">
                <a:solidFill>
                  <a:srgbClr val="2C2E30"/>
                </a:solidFill>
              </a:defRPr>
            </a:lvl5pPr>
            <a:lvl6pPr marL="3657509" lvl="5" indent="-448722">
              <a:lnSpc>
                <a:spcPct val="105000"/>
              </a:lnSpc>
              <a:spcBef>
                <a:spcPts val="933"/>
              </a:spcBef>
              <a:spcAft>
                <a:spcPts val="0"/>
              </a:spcAft>
              <a:buClr>
                <a:srgbClr val="2C2E30"/>
              </a:buClr>
              <a:buSzPts val="1700"/>
              <a:buChar char="■"/>
              <a:defRPr sz="2267">
                <a:solidFill>
                  <a:srgbClr val="2C2E30"/>
                </a:solidFill>
              </a:defRPr>
            </a:lvl6pPr>
            <a:lvl7pPr marL="4267093" lvl="6" indent="-448722">
              <a:lnSpc>
                <a:spcPct val="105000"/>
              </a:lnSpc>
              <a:spcBef>
                <a:spcPts val="933"/>
              </a:spcBef>
              <a:spcAft>
                <a:spcPts val="0"/>
              </a:spcAft>
              <a:buClr>
                <a:srgbClr val="2C2E30"/>
              </a:buClr>
              <a:buSzPts val="1700"/>
              <a:buChar char="●"/>
              <a:defRPr sz="2267">
                <a:solidFill>
                  <a:srgbClr val="2C2E30"/>
                </a:solidFill>
              </a:defRPr>
            </a:lvl7pPr>
            <a:lvl8pPr marL="4876678" lvl="7" indent="-448722">
              <a:lnSpc>
                <a:spcPct val="105000"/>
              </a:lnSpc>
              <a:spcBef>
                <a:spcPts val="933"/>
              </a:spcBef>
              <a:spcAft>
                <a:spcPts val="0"/>
              </a:spcAft>
              <a:buClr>
                <a:srgbClr val="2C2E30"/>
              </a:buClr>
              <a:buSzPts val="1700"/>
              <a:buChar char="○"/>
              <a:defRPr sz="2267">
                <a:solidFill>
                  <a:srgbClr val="2C2E30"/>
                </a:solidFill>
              </a:defRPr>
            </a:lvl8pPr>
            <a:lvl9pPr marL="5486263" lvl="8" indent="-448722">
              <a:lnSpc>
                <a:spcPct val="105000"/>
              </a:lnSpc>
              <a:spcBef>
                <a:spcPts val="933"/>
              </a:spcBef>
              <a:spcAft>
                <a:spcPts val="933"/>
              </a:spcAft>
              <a:buClr>
                <a:srgbClr val="2C2E30"/>
              </a:buClr>
              <a:buSzPts val="1700"/>
              <a:buChar char="■"/>
              <a:defRPr sz="2267">
                <a:solidFill>
                  <a:srgbClr val="2C2E30"/>
                </a:solidFill>
              </a:defRPr>
            </a:lvl9pPr>
          </a:lstStyle>
          <a:p>
            <a:endParaRPr/>
          </a:p>
        </p:txBody>
      </p:sp>
      <p:sp>
        <p:nvSpPr>
          <p:cNvPr id="947" name="Google Shape;947;p88"/>
          <p:cNvSpPr txBox="1">
            <a:spLocks noGrp="1"/>
          </p:cNvSpPr>
          <p:nvPr>
            <p:ph type="subTitle" idx="2"/>
          </p:nvPr>
        </p:nvSpPr>
        <p:spPr>
          <a:xfrm>
            <a:off x="593733" y="1744433"/>
            <a:ext cx="5592000" cy="510800"/>
          </a:xfrm>
          <a:prstGeom prst="rect">
            <a:avLst/>
          </a:prstGeom>
        </p:spPr>
        <p:txBody>
          <a:bodyPr spcFirstLastPara="1" wrap="square" lIns="68575" tIns="34275" rIns="68575" bIns="34275" anchor="t" anchorCtr="0">
            <a:normAutofit/>
          </a:bodyPr>
          <a:lstStyle>
            <a:lvl1pPr lvl="0">
              <a:spcBef>
                <a:spcPts val="1067"/>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1pPr>
            <a:lvl2pPr lvl="1">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2pPr>
            <a:lvl3pPr lvl="2">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3pPr>
            <a:lvl4pPr lvl="3">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4pPr>
            <a:lvl5pPr lvl="4">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5pPr>
            <a:lvl6pPr lvl="5">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6pPr>
            <a:lvl7pPr lvl="6">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7pPr>
            <a:lvl8pPr lvl="7">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8pPr>
            <a:lvl9pPr lvl="8">
              <a:spcBef>
                <a:spcPts val="533"/>
              </a:spcBef>
              <a:spcAft>
                <a:spcPts val="0"/>
              </a:spcAft>
              <a:buClr>
                <a:srgbClr val="414547"/>
              </a:buClr>
              <a:buSzPts val="2000"/>
              <a:buFont typeface="Helvetica Neue"/>
              <a:buNone/>
              <a:defRPr sz="2667">
                <a:solidFill>
                  <a:srgbClr val="414547"/>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42596488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
        <p:cNvGrpSpPr/>
        <p:nvPr/>
      </p:nvGrpSpPr>
      <p:grpSpPr>
        <a:xfrm>
          <a:off x="0" y="0"/>
          <a:ext cx="0" cy="0"/>
          <a:chOff x="0" y="0"/>
          <a:chExt cx="0" cy="0"/>
        </a:xfrm>
      </p:grpSpPr>
      <p:grpSp>
        <p:nvGrpSpPr>
          <p:cNvPr id="10" name="Google Shape;10;p2"/>
          <p:cNvGrpSpPr/>
          <p:nvPr/>
        </p:nvGrpSpPr>
        <p:grpSpPr>
          <a:xfrm>
            <a:off x="842446" y="1437844"/>
            <a:ext cx="1870207" cy="347123"/>
            <a:chOff x="3410050" y="1406304"/>
            <a:chExt cx="5561678" cy="1032285"/>
          </a:xfrm>
        </p:grpSpPr>
        <p:grpSp>
          <p:nvGrpSpPr>
            <p:cNvPr id="11" name="Google Shape;11;p2"/>
            <p:cNvGrpSpPr/>
            <p:nvPr/>
          </p:nvGrpSpPr>
          <p:grpSpPr>
            <a:xfrm>
              <a:off x="3410050" y="1406304"/>
              <a:ext cx="5410652" cy="1032285"/>
              <a:chOff x="3410050" y="1406304"/>
              <a:chExt cx="5410652" cy="1032285"/>
            </a:xfrm>
          </p:grpSpPr>
          <p:sp>
            <p:nvSpPr>
              <p:cNvPr id="12" name="Google Shape;12;p2"/>
              <p:cNvSpPr/>
              <p:nvPr/>
            </p:nvSpPr>
            <p:spPr>
              <a:xfrm>
                <a:off x="6233570" y="1581612"/>
                <a:ext cx="396168" cy="570590"/>
              </a:xfrm>
              <a:custGeom>
                <a:avLst/>
                <a:gdLst/>
                <a:ahLst/>
                <a:cxnLst/>
                <a:rect l="l" t="t" r="r" b="b"/>
                <a:pathLst>
                  <a:path w="396168" h="570590"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6918657" y="1581612"/>
                <a:ext cx="411489" cy="570590"/>
              </a:xfrm>
              <a:custGeom>
                <a:avLst/>
                <a:gdLst/>
                <a:ahLst/>
                <a:cxnLst/>
                <a:rect l="l" t="t" r="r" b="b"/>
                <a:pathLst>
                  <a:path w="411489" h="570590"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8299774" y="1566309"/>
                <a:ext cx="520928" cy="599010"/>
              </a:xfrm>
              <a:custGeom>
                <a:avLst/>
                <a:gdLst/>
                <a:ahLst/>
                <a:cxnLst/>
                <a:rect l="l" t="t" r="r" b="b"/>
                <a:pathLst>
                  <a:path w="520928" h="599010" extrusionOk="0">
                    <a:moveTo>
                      <a:pt x="339260" y="231734"/>
                    </a:moveTo>
                    <a:cubicBezTo>
                      <a:pt x="229821" y="207686"/>
                      <a:pt x="190424" y="203314"/>
                      <a:pt x="190424" y="161776"/>
                    </a:cubicBezTo>
                    <a:cubicBezTo>
                      <a:pt x="190424" y="122425"/>
                      <a:pt x="245143" y="109308"/>
                      <a:pt x="275786" y="109308"/>
                    </a:cubicBezTo>
                    <a:cubicBezTo>
                      <a:pt x="326127" y="109308"/>
                      <a:pt x="385225" y="120239"/>
                      <a:pt x="446510" y="153032"/>
                    </a:cubicBezTo>
                    <a:lnTo>
                      <a:pt x="490286"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7"/>
                    </a:cubicBezTo>
                    <a:cubicBezTo>
                      <a:pt x="343638" y="467840"/>
                      <a:pt x="304240" y="485329"/>
                      <a:pt x="232010" y="485329"/>
                    </a:cubicBezTo>
                    <a:cubicBezTo>
                      <a:pt x="164158" y="485329"/>
                      <a:pt x="100684" y="463468"/>
                      <a:pt x="37209" y="437234"/>
                    </a:cubicBezTo>
                    <a:lnTo>
                      <a:pt x="0" y="550914"/>
                    </a:lnTo>
                    <a:cubicBezTo>
                      <a:pt x="74418" y="581521"/>
                      <a:pt x="148836" y="599010"/>
                      <a:pt x="225444" y="599010"/>
                    </a:cubicBezTo>
                    <a:cubicBezTo>
                      <a:pt x="332694" y="599010"/>
                      <a:pt x="411490" y="581521"/>
                      <a:pt x="468398" y="529053"/>
                    </a:cubicBezTo>
                    <a:cubicBezTo>
                      <a:pt x="507796" y="491888"/>
                      <a:pt x="520928" y="445978"/>
                      <a:pt x="520928" y="404441"/>
                    </a:cubicBezTo>
                    <a:cubicBezTo>
                      <a:pt x="520928" y="312622"/>
                      <a:pt x="464021"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5504708" y="1581612"/>
                <a:ext cx="499040" cy="570590"/>
              </a:xfrm>
              <a:custGeom>
                <a:avLst/>
                <a:gdLst/>
                <a:ahLst/>
                <a:cxnLst/>
                <a:rect l="l" t="t" r="r" b="b"/>
                <a:pathLst>
                  <a:path w="499040" h="570590"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7527137" y="1581612"/>
                <a:ext cx="523117" cy="579334"/>
              </a:xfrm>
              <a:custGeom>
                <a:avLst/>
                <a:gdLst/>
                <a:ahLst/>
                <a:cxnLst/>
                <a:rect l="l" t="t" r="r" b="b"/>
                <a:pathLst>
                  <a:path w="523117" h="579334" extrusionOk="0">
                    <a:moveTo>
                      <a:pt x="356770" y="0"/>
                    </a:moveTo>
                    <a:lnTo>
                      <a:pt x="356770" y="362904"/>
                    </a:lnTo>
                    <a:cubicBezTo>
                      <a:pt x="356770" y="391324"/>
                      <a:pt x="356770" y="400069"/>
                      <a:pt x="354582" y="411000"/>
                    </a:cubicBezTo>
                    <a:cubicBezTo>
                      <a:pt x="350204" y="445978"/>
                      <a:pt x="315184" y="465654"/>
                      <a:pt x="262653" y="465654"/>
                    </a:cubicBezTo>
                    <a:cubicBezTo>
                      <a:pt x="223255" y="465654"/>
                      <a:pt x="194801" y="452537"/>
                      <a:pt x="179480" y="432861"/>
                    </a:cubicBezTo>
                    <a:cubicBezTo>
                      <a:pt x="172913" y="421931"/>
                      <a:pt x="168536" y="402255"/>
                      <a:pt x="168536" y="371649"/>
                    </a:cubicBezTo>
                    <a:lnTo>
                      <a:pt x="168536" y="0"/>
                    </a:lnTo>
                    <a:lnTo>
                      <a:pt x="0" y="0"/>
                    </a:lnTo>
                    <a:lnTo>
                      <a:pt x="0" y="393510"/>
                    </a:lnTo>
                    <a:cubicBezTo>
                      <a:pt x="0" y="448165"/>
                      <a:pt x="6566" y="472213"/>
                      <a:pt x="32832" y="502819"/>
                    </a:cubicBezTo>
                    <a:cubicBezTo>
                      <a:pt x="74419" y="553101"/>
                      <a:pt x="153214" y="579335"/>
                      <a:pt x="262653" y="579335"/>
                    </a:cubicBezTo>
                    <a:cubicBezTo>
                      <a:pt x="264842" y="579335"/>
                      <a:pt x="264842" y="579335"/>
                      <a:pt x="267031" y="579335"/>
                    </a:cubicBezTo>
                    <a:cubicBezTo>
                      <a:pt x="267031" y="579335"/>
                      <a:pt x="269219" y="579335"/>
                      <a:pt x="269219" y="579335"/>
                    </a:cubicBezTo>
                    <a:cubicBezTo>
                      <a:pt x="415867" y="579335"/>
                      <a:pt x="490286" y="522494"/>
                      <a:pt x="512174" y="470026"/>
                    </a:cubicBezTo>
                    <a:cubicBezTo>
                      <a:pt x="523118" y="443792"/>
                      <a:pt x="523118" y="432861"/>
                      <a:pt x="523118" y="380393"/>
                    </a:cubicBezTo>
                    <a:lnTo>
                      <a:pt x="523118"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7" name="Google Shape;17;p2"/>
              <p:cNvGrpSpPr/>
              <p:nvPr/>
            </p:nvGrpSpPr>
            <p:grpSpPr>
              <a:xfrm>
                <a:off x="3410050" y="1406304"/>
                <a:ext cx="2175642" cy="1032285"/>
                <a:chOff x="3410050" y="1406304"/>
                <a:chExt cx="2175642" cy="1032285"/>
              </a:xfrm>
            </p:grpSpPr>
            <p:sp>
              <p:nvSpPr>
                <p:cNvPr id="18" name="Google Shape;18;p2"/>
                <p:cNvSpPr/>
                <p:nvPr/>
              </p:nvSpPr>
              <p:spPr>
                <a:xfrm>
                  <a:off x="4633575" y="1424208"/>
                  <a:ext cx="952117" cy="253595"/>
                </a:xfrm>
                <a:custGeom>
                  <a:avLst/>
                  <a:gdLst/>
                  <a:ahLst/>
                  <a:cxnLst/>
                  <a:rect l="l" t="t" r="r" b="b"/>
                  <a:pathLst>
                    <a:path w="952117" h="253595" extrusionOk="0">
                      <a:moveTo>
                        <a:pt x="945551" y="0"/>
                      </a:moveTo>
                      <a:lnTo>
                        <a:pt x="0" y="188011"/>
                      </a:lnTo>
                      <a:lnTo>
                        <a:pt x="0" y="253596"/>
                      </a:lnTo>
                      <a:lnTo>
                        <a:pt x="2189" y="253596"/>
                      </a:lnTo>
                      <a:cubicBezTo>
                        <a:pt x="625990" y="102750"/>
                        <a:pt x="943362" y="10931"/>
                        <a:pt x="947740" y="10931"/>
                      </a:cubicBezTo>
                      <a:cubicBezTo>
                        <a:pt x="952117" y="10931"/>
                        <a:pt x="952117" y="6559"/>
                        <a:pt x="952117" y="4372"/>
                      </a:cubicBezTo>
                      <a:cubicBezTo>
                        <a:pt x="952117" y="2186"/>
                        <a:pt x="949929"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2"/>
                <p:cNvSpPr/>
                <p:nvPr/>
              </p:nvSpPr>
              <p:spPr>
                <a:xfrm>
                  <a:off x="3410050" y="1406304"/>
                  <a:ext cx="1709433" cy="1032285"/>
                </a:xfrm>
                <a:custGeom>
                  <a:avLst/>
                  <a:gdLst/>
                  <a:ahLst/>
                  <a:cxnLst/>
                  <a:rect l="l" t="t" r="r" b="b"/>
                  <a:pathLst>
                    <a:path w="1709433" h="1032285" extrusionOk="0">
                      <a:moveTo>
                        <a:pt x="1376740" y="70372"/>
                      </a:moveTo>
                      <a:cubicBezTo>
                        <a:pt x="1392061" y="61627"/>
                        <a:pt x="1396439" y="65999"/>
                        <a:pt x="1392061" y="76930"/>
                      </a:cubicBezTo>
                      <a:cubicBezTo>
                        <a:pt x="1383306" y="94420"/>
                        <a:pt x="1352663" y="197169"/>
                        <a:pt x="1114087" y="391738"/>
                      </a:cubicBezTo>
                      <a:cubicBezTo>
                        <a:pt x="1052801" y="442020"/>
                        <a:pt x="1009025" y="470441"/>
                        <a:pt x="919286" y="522909"/>
                      </a:cubicBezTo>
                      <a:cubicBezTo>
                        <a:pt x="1065934" y="319595"/>
                        <a:pt x="1278245" y="133771"/>
                        <a:pt x="1376740" y="70372"/>
                      </a:cubicBezTo>
                      <a:moveTo>
                        <a:pt x="1400816" y="414"/>
                      </a:moveTo>
                      <a:cubicBezTo>
                        <a:pt x="1354852" y="2600"/>
                        <a:pt x="1269490" y="70372"/>
                        <a:pt x="1223526" y="111909"/>
                      </a:cubicBezTo>
                      <a:cubicBezTo>
                        <a:pt x="1037480" y="271499"/>
                        <a:pt x="899587" y="420159"/>
                        <a:pt x="798903" y="575377"/>
                      </a:cubicBezTo>
                      <a:cubicBezTo>
                        <a:pt x="588781" y="686871"/>
                        <a:pt x="321750" y="800552"/>
                        <a:pt x="56908" y="892371"/>
                      </a:cubicBezTo>
                      <a:lnTo>
                        <a:pt x="50342" y="894557"/>
                      </a:lnTo>
                      <a:lnTo>
                        <a:pt x="0" y="1032286"/>
                      </a:lnTo>
                      <a:lnTo>
                        <a:pt x="28454" y="1021355"/>
                      </a:lnTo>
                      <a:cubicBezTo>
                        <a:pt x="196990" y="957956"/>
                        <a:pt x="479342" y="835531"/>
                        <a:pt x="733240" y="702174"/>
                      </a:cubicBezTo>
                      <a:cubicBezTo>
                        <a:pt x="717918" y="741525"/>
                        <a:pt x="711352" y="776504"/>
                        <a:pt x="711352" y="807111"/>
                      </a:cubicBezTo>
                      <a:cubicBezTo>
                        <a:pt x="711352" y="831158"/>
                        <a:pt x="715730" y="853020"/>
                        <a:pt x="722296" y="872696"/>
                      </a:cubicBezTo>
                      <a:cubicBezTo>
                        <a:pt x="737617" y="912047"/>
                        <a:pt x="770449" y="942653"/>
                        <a:pt x="814224" y="960142"/>
                      </a:cubicBezTo>
                      <a:cubicBezTo>
                        <a:pt x="879888" y="986376"/>
                        <a:pt x="969628" y="986376"/>
                        <a:pt x="1070311" y="955770"/>
                      </a:cubicBezTo>
                      <a:cubicBezTo>
                        <a:pt x="1330776" y="877068"/>
                        <a:pt x="1639393" y="634403"/>
                        <a:pt x="1705056" y="588494"/>
                      </a:cubicBezTo>
                      <a:lnTo>
                        <a:pt x="1707245" y="586308"/>
                      </a:lnTo>
                      <a:cubicBezTo>
                        <a:pt x="1709434" y="584121"/>
                        <a:pt x="1709434" y="581935"/>
                        <a:pt x="1709434" y="579749"/>
                      </a:cubicBezTo>
                      <a:cubicBezTo>
                        <a:pt x="1707245" y="577563"/>
                        <a:pt x="1705056" y="577563"/>
                        <a:pt x="1702867" y="577563"/>
                      </a:cubicBezTo>
                      <a:lnTo>
                        <a:pt x="1702867" y="577563"/>
                      </a:lnTo>
                      <a:lnTo>
                        <a:pt x="1702867" y="577563"/>
                      </a:lnTo>
                      <a:lnTo>
                        <a:pt x="1698490" y="579749"/>
                      </a:lnTo>
                      <a:cubicBezTo>
                        <a:pt x="1626260" y="623472"/>
                        <a:pt x="1276056" y="831158"/>
                        <a:pt x="1048423" y="892371"/>
                      </a:cubicBezTo>
                      <a:cubicBezTo>
                        <a:pt x="932418" y="922978"/>
                        <a:pt x="844867" y="905488"/>
                        <a:pt x="812036" y="859579"/>
                      </a:cubicBezTo>
                      <a:cubicBezTo>
                        <a:pt x="801092" y="844275"/>
                        <a:pt x="794526" y="822414"/>
                        <a:pt x="794526" y="800552"/>
                      </a:cubicBezTo>
                      <a:cubicBezTo>
                        <a:pt x="794526" y="754642"/>
                        <a:pt x="816413" y="695616"/>
                        <a:pt x="858000" y="632217"/>
                      </a:cubicBezTo>
                      <a:cubicBezTo>
                        <a:pt x="897398" y="610355"/>
                        <a:pt x="932418" y="588494"/>
                        <a:pt x="963061" y="568818"/>
                      </a:cubicBezTo>
                      <a:cubicBezTo>
                        <a:pt x="1184128" y="444207"/>
                        <a:pt x="1440214" y="201542"/>
                        <a:pt x="1451158" y="55069"/>
                      </a:cubicBezTo>
                      <a:cubicBezTo>
                        <a:pt x="1451158" y="55069"/>
                        <a:pt x="1451158" y="52882"/>
                        <a:pt x="1451158" y="52882"/>
                      </a:cubicBezTo>
                      <a:cubicBezTo>
                        <a:pt x="1451158" y="39765"/>
                        <a:pt x="1446781" y="26648"/>
                        <a:pt x="1435837" y="17904"/>
                      </a:cubicBezTo>
                      <a:cubicBezTo>
                        <a:pt x="1429270" y="4787"/>
                        <a:pt x="1416138"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0" name="Google Shape;20;p2"/>
              <p:cNvSpPr/>
              <p:nvPr/>
            </p:nvSpPr>
            <p:spPr>
              <a:xfrm>
                <a:off x="3598285" y="1612218"/>
                <a:ext cx="1037479" cy="316994"/>
              </a:xfrm>
              <a:custGeom>
                <a:avLst/>
                <a:gdLst/>
                <a:ahLst/>
                <a:cxnLst/>
                <a:rect l="l" t="t" r="r" b="b"/>
                <a:pathLst>
                  <a:path w="1037479" h="316994" extrusionOk="0">
                    <a:moveTo>
                      <a:pt x="1033102" y="0"/>
                    </a:moveTo>
                    <a:lnTo>
                      <a:pt x="39398" y="214245"/>
                    </a:lnTo>
                    <a:lnTo>
                      <a:pt x="0" y="316994"/>
                    </a:lnTo>
                    <a:lnTo>
                      <a:pt x="1037480" y="65585"/>
                    </a:lnTo>
                    <a:lnTo>
                      <a:pt x="1037480" y="65585"/>
                    </a:lnTo>
                    <a:lnTo>
                      <a:pt x="1037480"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1" name="Google Shape;21;p2"/>
            <p:cNvSpPr/>
            <p:nvPr/>
          </p:nvSpPr>
          <p:spPr>
            <a:xfrm>
              <a:off x="8853534" y="1581612"/>
              <a:ext cx="118194" cy="118053"/>
            </a:xfrm>
            <a:custGeom>
              <a:avLst/>
              <a:gdLst/>
              <a:ahLst/>
              <a:cxnLst/>
              <a:rect l="l" t="t" r="r" b="b"/>
              <a:pathLst>
                <a:path w="118194" h="118053" extrusionOk="0">
                  <a:moveTo>
                    <a:pt x="59097" y="0"/>
                  </a:moveTo>
                  <a:cubicBezTo>
                    <a:pt x="91929" y="0"/>
                    <a:pt x="118194" y="26234"/>
                    <a:pt x="118194" y="59027"/>
                  </a:cubicBezTo>
                  <a:cubicBezTo>
                    <a:pt x="118194" y="94005"/>
                    <a:pt x="91929" y="118053"/>
                    <a:pt x="59097" y="118053"/>
                  </a:cubicBezTo>
                  <a:cubicBezTo>
                    <a:pt x="26266" y="118053"/>
                    <a:pt x="0" y="91819"/>
                    <a:pt x="0" y="59027"/>
                  </a:cubicBezTo>
                  <a:cubicBezTo>
                    <a:pt x="0" y="24048"/>
                    <a:pt x="28454" y="0"/>
                    <a:pt x="59097" y="0"/>
                  </a:cubicBezTo>
                  <a:close/>
                  <a:moveTo>
                    <a:pt x="59097" y="109308"/>
                  </a:moveTo>
                  <a:cubicBezTo>
                    <a:pt x="87551" y="109308"/>
                    <a:pt x="107251" y="87447"/>
                    <a:pt x="107251" y="59027"/>
                  </a:cubicBezTo>
                  <a:cubicBezTo>
                    <a:pt x="107251" y="30606"/>
                    <a:pt x="85363" y="8745"/>
                    <a:pt x="59097" y="8745"/>
                  </a:cubicBezTo>
                  <a:cubicBezTo>
                    <a:pt x="30643" y="8745"/>
                    <a:pt x="10944" y="30606"/>
                    <a:pt x="10944" y="59027"/>
                  </a:cubicBezTo>
                  <a:cubicBezTo>
                    <a:pt x="10944" y="87447"/>
                    <a:pt x="32832" y="109308"/>
                    <a:pt x="59097" y="109308"/>
                  </a:cubicBezTo>
                  <a:close/>
                  <a:moveTo>
                    <a:pt x="37209" y="24048"/>
                  </a:moveTo>
                  <a:lnTo>
                    <a:pt x="63475" y="24048"/>
                  </a:lnTo>
                  <a:cubicBezTo>
                    <a:pt x="80985" y="24048"/>
                    <a:pt x="87551" y="30606"/>
                    <a:pt x="87551" y="43723"/>
                  </a:cubicBezTo>
                  <a:cubicBezTo>
                    <a:pt x="87551" y="56840"/>
                    <a:pt x="78796" y="61213"/>
                    <a:pt x="70041" y="63399"/>
                  </a:cubicBezTo>
                  <a:lnTo>
                    <a:pt x="89740" y="94005"/>
                  </a:lnTo>
                  <a:lnTo>
                    <a:pt x="78796" y="94005"/>
                  </a:lnTo>
                  <a:lnTo>
                    <a:pt x="59097" y="63399"/>
                  </a:lnTo>
                  <a:lnTo>
                    <a:pt x="48153" y="63399"/>
                  </a:lnTo>
                  <a:lnTo>
                    <a:pt x="48153" y="94005"/>
                  </a:lnTo>
                  <a:lnTo>
                    <a:pt x="37209" y="94005"/>
                  </a:lnTo>
                  <a:lnTo>
                    <a:pt x="37209" y="24048"/>
                  </a:lnTo>
                  <a:lnTo>
                    <a:pt x="37209" y="24048"/>
                  </a:lnTo>
                  <a:close/>
                  <a:moveTo>
                    <a:pt x="48153" y="54654"/>
                  </a:moveTo>
                  <a:lnTo>
                    <a:pt x="59097" y="54654"/>
                  </a:lnTo>
                  <a:cubicBezTo>
                    <a:pt x="67852" y="54654"/>
                    <a:pt x="76607" y="54654"/>
                    <a:pt x="76607" y="43723"/>
                  </a:cubicBezTo>
                  <a:cubicBezTo>
                    <a:pt x="76607" y="34979"/>
                    <a:pt x="67852" y="32793"/>
                    <a:pt x="61286" y="32793"/>
                  </a:cubicBezTo>
                  <a:lnTo>
                    <a:pt x="48153" y="32793"/>
                  </a:lnTo>
                  <a:lnTo>
                    <a:pt x="48153" y="54654"/>
                  </a:lnTo>
                  <a:lnTo>
                    <a:pt x="48153" y="54654"/>
                  </a:lnTo>
                  <a:close/>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2" name="Google Shape;22;p2"/>
          <p:cNvSpPr txBox="1">
            <a:spLocks noGrp="1"/>
          </p:cNvSpPr>
          <p:nvPr>
            <p:ph type="ctrTitle"/>
          </p:nvPr>
        </p:nvSpPr>
        <p:spPr>
          <a:xfrm>
            <a:off x="667400" y="2274267"/>
            <a:ext cx="5268000" cy="18148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5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 name="Google Shape;23;p2"/>
          <p:cNvSpPr txBox="1">
            <a:spLocks noGrp="1"/>
          </p:cNvSpPr>
          <p:nvPr>
            <p:ph type="subTitle" idx="1"/>
          </p:nvPr>
        </p:nvSpPr>
        <p:spPr>
          <a:xfrm>
            <a:off x="667400" y="4163300"/>
            <a:ext cx="48672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sz="32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4" name="Google Shape;24;p2"/>
          <p:cNvPicPr preferRelativeResize="0"/>
          <p:nvPr/>
        </p:nvPicPr>
        <p:blipFill rotWithShape="1">
          <a:blip r:embed="rId2">
            <a:alphaModFix/>
          </a:blip>
          <a:srcRect/>
          <a:stretch/>
        </p:blipFill>
        <p:spPr>
          <a:xfrm>
            <a:off x="6384033" y="1"/>
            <a:ext cx="5807968" cy="5129809"/>
          </a:xfrm>
          <a:prstGeom prst="rect">
            <a:avLst/>
          </a:prstGeom>
          <a:noFill/>
          <a:ln>
            <a:noFill/>
          </a:ln>
        </p:spPr>
      </p:pic>
    </p:spTree>
    <p:extLst>
      <p:ext uri="{BB962C8B-B14F-4D97-AF65-F5344CB8AC3E}">
        <p14:creationId xmlns:p14="http://schemas.microsoft.com/office/powerpoint/2010/main" val="40705252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4589367" y="575567"/>
            <a:ext cx="6250000" cy="1654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3"/>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28" name="Google Shape;28;p3"/>
          <p:cNvSpPr txBox="1">
            <a:spLocks noGrp="1"/>
          </p:cNvSpPr>
          <p:nvPr>
            <p:ph type="body" idx="1"/>
          </p:nvPr>
        </p:nvSpPr>
        <p:spPr>
          <a:xfrm>
            <a:off x="4589367" y="2400967"/>
            <a:ext cx="6250000" cy="32484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4B286D"/>
              </a:buClr>
              <a:buSzPts val="1800"/>
              <a:buChar char="●"/>
              <a:defRPr>
                <a:solidFill>
                  <a:srgbClr val="2A2C2E"/>
                </a:solidFill>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9" name="Google Shape;29;p3"/>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pic>
        <p:nvPicPr>
          <p:cNvPr id="30" name="Google Shape;30;p3"/>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445257">
            <a:off x="338352" y="455028"/>
            <a:ext cx="3366923" cy="6211551"/>
          </a:xfrm>
          <a:prstGeom prst="rect">
            <a:avLst/>
          </a:prstGeom>
          <a:noFill/>
          <a:ln>
            <a:noFill/>
          </a:ln>
        </p:spPr>
      </p:pic>
      <p:grpSp>
        <p:nvGrpSpPr>
          <p:cNvPr id="31" name="Google Shape;31;p3"/>
          <p:cNvGrpSpPr/>
          <p:nvPr/>
        </p:nvGrpSpPr>
        <p:grpSpPr>
          <a:xfrm>
            <a:off x="10686143" y="243202"/>
            <a:ext cx="1223528" cy="233572"/>
            <a:chOff x="3410053" y="3745579"/>
            <a:chExt cx="5410650" cy="1032285"/>
          </a:xfrm>
        </p:grpSpPr>
        <p:sp>
          <p:nvSpPr>
            <p:cNvPr id="32" name="Google Shape;32;p3"/>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3"/>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3"/>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3"/>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36;p3"/>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7" name="Google Shape;37;p3"/>
            <p:cNvGrpSpPr/>
            <p:nvPr/>
          </p:nvGrpSpPr>
          <p:grpSpPr>
            <a:xfrm>
              <a:off x="3410053" y="3745579"/>
              <a:ext cx="2175641" cy="1032285"/>
              <a:chOff x="3410053" y="3745579"/>
              <a:chExt cx="2175641" cy="1032285"/>
            </a:xfrm>
          </p:grpSpPr>
          <p:sp>
            <p:nvSpPr>
              <p:cNvPr id="38" name="Google Shape;38;p3"/>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3"/>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0" name="Google Shape;40;p3"/>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915468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content - 1">
  <p:cSld name="Title and content - 1">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571500" y="410467"/>
            <a:ext cx="98932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4"/>
          <p:cNvSpPr txBox="1">
            <a:spLocks noGrp="1"/>
          </p:cNvSpPr>
          <p:nvPr>
            <p:ph type="body" idx="1"/>
          </p:nvPr>
        </p:nvSpPr>
        <p:spPr>
          <a:xfrm>
            <a:off x="571500" y="1611767"/>
            <a:ext cx="9893200" cy="4744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4" name="Google Shape;44;p4"/>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45" name="Google Shape;45;p4"/>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grpSp>
        <p:nvGrpSpPr>
          <p:cNvPr id="46" name="Google Shape;46;p4"/>
          <p:cNvGrpSpPr/>
          <p:nvPr/>
        </p:nvGrpSpPr>
        <p:grpSpPr>
          <a:xfrm>
            <a:off x="10686143" y="243202"/>
            <a:ext cx="1223528" cy="233572"/>
            <a:chOff x="3410053" y="3745579"/>
            <a:chExt cx="5410650" cy="1032285"/>
          </a:xfrm>
        </p:grpSpPr>
        <p:sp>
          <p:nvSpPr>
            <p:cNvPr id="47" name="Google Shape;47;p4"/>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8;p4"/>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2" name="Google Shape;52;p4"/>
            <p:cNvGrpSpPr/>
            <p:nvPr/>
          </p:nvGrpSpPr>
          <p:grpSpPr>
            <a:xfrm>
              <a:off x="3410053" y="3745579"/>
              <a:ext cx="2175641" cy="1032285"/>
              <a:chOff x="3410053" y="3745579"/>
              <a:chExt cx="2175641" cy="1032285"/>
            </a:xfrm>
          </p:grpSpPr>
          <p:sp>
            <p:nvSpPr>
              <p:cNvPr id="53" name="Google Shape;53;p4"/>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 name="Google Shape;54;p4"/>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5" name="Google Shape;55;p4"/>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4760305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and content - 2">
  <p:cSld name="Title and content - 2">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571500" y="410467"/>
            <a:ext cx="98932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5"/>
          <p:cNvSpPr txBox="1">
            <a:spLocks noGrp="1"/>
          </p:cNvSpPr>
          <p:nvPr>
            <p:ph type="body" idx="1"/>
          </p:nvPr>
        </p:nvSpPr>
        <p:spPr>
          <a:xfrm>
            <a:off x="571500" y="1611767"/>
            <a:ext cx="8562800" cy="4744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59" name="Google Shape;59;p5"/>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60" name="Google Shape;60;p5"/>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pic>
        <p:nvPicPr>
          <p:cNvPr id="61" name="Google Shape;61;p5"/>
          <p:cNvPicPr preferRelativeResize="0"/>
          <p:nvPr/>
        </p:nvPicPr>
        <p:blipFill rotWithShape="1">
          <a:blip r:embed="rId2" cstate="hqprint">
            <a:alphaModFix/>
            <a:extLst>
              <a:ext uri="{28A0092B-C50C-407E-A947-70E740481C1C}">
                <a14:useLocalDpi xmlns:a14="http://schemas.microsoft.com/office/drawing/2010/main"/>
              </a:ext>
            </a:extLst>
          </a:blip>
          <a:srcRect t="-290"/>
          <a:stretch/>
        </p:blipFill>
        <p:spPr>
          <a:xfrm>
            <a:off x="9032643" y="1157355"/>
            <a:ext cx="3168351" cy="5702908"/>
          </a:xfrm>
          <a:prstGeom prst="rect">
            <a:avLst/>
          </a:prstGeom>
          <a:noFill/>
          <a:ln>
            <a:noFill/>
          </a:ln>
        </p:spPr>
      </p:pic>
      <p:grpSp>
        <p:nvGrpSpPr>
          <p:cNvPr id="62" name="Google Shape;62;p5"/>
          <p:cNvGrpSpPr/>
          <p:nvPr/>
        </p:nvGrpSpPr>
        <p:grpSpPr>
          <a:xfrm>
            <a:off x="10686143" y="243202"/>
            <a:ext cx="1223528" cy="233572"/>
            <a:chOff x="3410053" y="3745579"/>
            <a:chExt cx="5410650" cy="1032285"/>
          </a:xfrm>
        </p:grpSpPr>
        <p:sp>
          <p:nvSpPr>
            <p:cNvPr id="63" name="Google Shape;63;p5"/>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5"/>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5"/>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5"/>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5"/>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8" name="Google Shape;68;p5"/>
            <p:cNvGrpSpPr/>
            <p:nvPr/>
          </p:nvGrpSpPr>
          <p:grpSpPr>
            <a:xfrm>
              <a:off x="3410053" y="3745579"/>
              <a:ext cx="2175641" cy="1032285"/>
              <a:chOff x="3410053" y="3745579"/>
              <a:chExt cx="2175641" cy="1032285"/>
            </a:xfrm>
          </p:grpSpPr>
          <p:sp>
            <p:nvSpPr>
              <p:cNvPr id="69" name="Google Shape;69;p5"/>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5"/>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1" name="Google Shape;71;p5"/>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343085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content - 3">
  <p:cSld name="Title and content - 3">
    <p:spTree>
      <p:nvGrpSpPr>
        <p:cNvPr id="1" name="Shape 72"/>
        <p:cNvGrpSpPr/>
        <p:nvPr/>
      </p:nvGrpSpPr>
      <p:grpSpPr>
        <a:xfrm>
          <a:off x="0" y="0"/>
          <a:ext cx="0" cy="0"/>
          <a:chOff x="0" y="0"/>
          <a:chExt cx="0" cy="0"/>
        </a:xfrm>
      </p:grpSpPr>
      <p:sp>
        <p:nvSpPr>
          <p:cNvPr id="73" name="Google Shape;73;p6"/>
          <p:cNvSpPr txBox="1">
            <a:spLocks noGrp="1"/>
          </p:cNvSpPr>
          <p:nvPr>
            <p:ph type="body" idx="1"/>
          </p:nvPr>
        </p:nvSpPr>
        <p:spPr>
          <a:xfrm>
            <a:off x="571600" y="1536633"/>
            <a:ext cx="5186800" cy="4740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4" name="Google Shape;74;p6"/>
          <p:cNvSpPr txBox="1">
            <a:spLocks noGrp="1"/>
          </p:cNvSpPr>
          <p:nvPr>
            <p:ph type="body" idx="2"/>
          </p:nvPr>
        </p:nvSpPr>
        <p:spPr>
          <a:xfrm>
            <a:off x="6433665" y="1536633"/>
            <a:ext cx="5186800" cy="4740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5" name="Google Shape;75;p6"/>
          <p:cNvSpPr txBox="1">
            <a:spLocks noGrp="1"/>
          </p:cNvSpPr>
          <p:nvPr>
            <p:ph type="title"/>
          </p:nvPr>
        </p:nvSpPr>
        <p:spPr>
          <a:xfrm>
            <a:off x="571500" y="410467"/>
            <a:ext cx="98932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6"/>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77" name="Google Shape;77;p6"/>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grpSp>
        <p:nvGrpSpPr>
          <p:cNvPr id="78" name="Google Shape;78;p6"/>
          <p:cNvGrpSpPr/>
          <p:nvPr/>
        </p:nvGrpSpPr>
        <p:grpSpPr>
          <a:xfrm>
            <a:off x="10686143" y="243202"/>
            <a:ext cx="1223528" cy="233572"/>
            <a:chOff x="3410053" y="3745579"/>
            <a:chExt cx="5410650" cy="1032285"/>
          </a:xfrm>
        </p:grpSpPr>
        <p:sp>
          <p:nvSpPr>
            <p:cNvPr id="79" name="Google Shape;79;p6"/>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6"/>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6"/>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6"/>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 name="Google Shape;83;p6"/>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84" name="Google Shape;84;p6"/>
            <p:cNvGrpSpPr/>
            <p:nvPr/>
          </p:nvGrpSpPr>
          <p:grpSpPr>
            <a:xfrm>
              <a:off x="3410053" y="3745579"/>
              <a:ext cx="2175641" cy="1032285"/>
              <a:chOff x="3410053" y="3745579"/>
              <a:chExt cx="2175641" cy="1032285"/>
            </a:xfrm>
          </p:grpSpPr>
          <p:sp>
            <p:nvSpPr>
              <p:cNvPr id="85" name="Google Shape;85;p6"/>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6"/>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87" name="Google Shape;87;p6"/>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3858990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ext Emphasis - Purple Background" type="secHead">
  <p:cSld name="Text Emphasis - Purple Background">
    <p:bg>
      <p:bgPr>
        <a:solidFill>
          <a:srgbClr val="4B286D"/>
        </a:solidFill>
        <a:effectLst/>
      </p:bgPr>
    </p:bg>
    <p:spTree>
      <p:nvGrpSpPr>
        <p:cNvPr id="1" name="Shape 88"/>
        <p:cNvGrpSpPr/>
        <p:nvPr/>
      </p:nvGrpSpPr>
      <p:grpSpPr>
        <a:xfrm>
          <a:off x="0" y="0"/>
          <a:ext cx="0" cy="0"/>
          <a:chOff x="0" y="0"/>
          <a:chExt cx="0" cy="0"/>
        </a:xfrm>
      </p:grpSpPr>
      <p:sp>
        <p:nvSpPr>
          <p:cNvPr id="89" name="Google Shape;89;p7"/>
          <p:cNvSpPr txBox="1">
            <a:spLocks noGrp="1"/>
          </p:cNvSpPr>
          <p:nvPr>
            <p:ph type="title"/>
          </p:nvPr>
        </p:nvSpPr>
        <p:spPr>
          <a:xfrm>
            <a:off x="1010200" y="1528367"/>
            <a:ext cx="10171600" cy="3553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000"/>
              <a:buNone/>
              <a:defRPr sz="4000">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0" name="Google Shape;90;p7"/>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latin typeface="Helvetica Neue Light"/>
                <a:ea typeface="Helvetica Neue Light"/>
                <a:cs typeface="Helvetica Neue Light"/>
                <a:sym typeface="Helvetica Neue Light"/>
              </a:defRPr>
            </a:lvl1pPr>
            <a:lvl2pPr lvl="1" rtl="0">
              <a:buNone/>
              <a:defRPr>
                <a:solidFill>
                  <a:srgbClr val="FFFFFF"/>
                </a:solidFill>
                <a:latin typeface="Helvetica Neue Light"/>
                <a:ea typeface="Helvetica Neue Light"/>
                <a:cs typeface="Helvetica Neue Light"/>
                <a:sym typeface="Helvetica Neue Light"/>
              </a:defRPr>
            </a:lvl2pPr>
            <a:lvl3pPr lvl="2" rtl="0">
              <a:buNone/>
              <a:defRPr>
                <a:solidFill>
                  <a:srgbClr val="FFFFFF"/>
                </a:solidFill>
                <a:latin typeface="Helvetica Neue Light"/>
                <a:ea typeface="Helvetica Neue Light"/>
                <a:cs typeface="Helvetica Neue Light"/>
                <a:sym typeface="Helvetica Neue Light"/>
              </a:defRPr>
            </a:lvl3pPr>
            <a:lvl4pPr lvl="3" rtl="0">
              <a:buNone/>
              <a:defRPr>
                <a:solidFill>
                  <a:srgbClr val="FFFFFF"/>
                </a:solidFill>
                <a:latin typeface="Helvetica Neue Light"/>
                <a:ea typeface="Helvetica Neue Light"/>
                <a:cs typeface="Helvetica Neue Light"/>
                <a:sym typeface="Helvetica Neue Light"/>
              </a:defRPr>
            </a:lvl4pPr>
            <a:lvl5pPr lvl="4" rtl="0">
              <a:buNone/>
              <a:defRPr>
                <a:solidFill>
                  <a:srgbClr val="FFFFFF"/>
                </a:solidFill>
                <a:latin typeface="Helvetica Neue Light"/>
                <a:ea typeface="Helvetica Neue Light"/>
                <a:cs typeface="Helvetica Neue Light"/>
                <a:sym typeface="Helvetica Neue Light"/>
              </a:defRPr>
            </a:lvl5pPr>
            <a:lvl6pPr lvl="5" rtl="0">
              <a:buNone/>
              <a:defRPr>
                <a:solidFill>
                  <a:srgbClr val="FFFFFF"/>
                </a:solidFill>
                <a:latin typeface="Helvetica Neue Light"/>
                <a:ea typeface="Helvetica Neue Light"/>
                <a:cs typeface="Helvetica Neue Light"/>
                <a:sym typeface="Helvetica Neue Light"/>
              </a:defRPr>
            </a:lvl6pPr>
            <a:lvl7pPr lvl="6" rtl="0">
              <a:buNone/>
              <a:defRPr>
                <a:solidFill>
                  <a:srgbClr val="FFFFFF"/>
                </a:solidFill>
                <a:latin typeface="Helvetica Neue Light"/>
                <a:ea typeface="Helvetica Neue Light"/>
                <a:cs typeface="Helvetica Neue Light"/>
                <a:sym typeface="Helvetica Neue Light"/>
              </a:defRPr>
            </a:lvl7pPr>
            <a:lvl8pPr lvl="7" rtl="0">
              <a:buNone/>
              <a:defRPr>
                <a:solidFill>
                  <a:srgbClr val="FFFFFF"/>
                </a:solidFill>
                <a:latin typeface="Helvetica Neue Light"/>
                <a:ea typeface="Helvetica Neue Light"/>
                <a:cs typeface="Helvetica Neue Light"/>
                <a:sym typeface="Helvetica Neue Light"/>
              </a:defRPr>
            </a:lvl8pPr>
            <a:lvl9pPr lvl="8" rtl="0">
              <a:buNone/>
              <a:defRPr>
                <a:solidFill>
                  <a:srgbClr val="FFFFFF"/>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91" name="Google Shape;91;p7"/>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FFFFFF"/>
                </a:solidFill>
                <a:latin typeface="Helvetica Neue Light"/>
                <a:ea typeface="Helvetica Neue Light"/>
                <a:cs typeface="Helvetica Neue Light"/>
                <a:sym typeface="Helvetica Neue Light"/>
              </a:rPr>
              <a:t>TELUS Proprietary</a:t>
            </a:r>
            <a:endParaRPr sz="1067">
              <a:solidFill>
                <a:srgbClr val="FFFFFF"/>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791445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2433115" y="2788663"/>
            <a:ext cx="8920685" cy="2940928"/>
          </a:xfrm>
        </p:spPr>
        <p:txBody>
          <a:bodyPr/>
          <a:lstStyle>
            <a:lvl1pPr marL="342900" indent="-342900" algn="l" defTabSz="228600" rtl="0" eaLnBrk="1" latinLnBrk="0" hangingPunct="1">
              <a:lnSpc>
                <a:spcPct val="120000"/>
              </a:lnSpc>
              <a:buSzPct val="145000"/>
              <a:buFont typeface="Arial" panose="020B0604020202020204" pitchFamily="34" charset="0"/>
              <a:buChar char="•"/>
              <a:tabLst>
                <a:tab pos="349250" algn="l"/>
              </a:tabLst>
              <a:defRPr lang="en-US" sz="2500" b="0" kern="1200" dirty="0" smtClean="0">
                <a:solidFill>
                  <a:srgbClr val="100A99"/>
                </a:solidFill>
                <a:latin typeface="Arial" panose="020B0604020202020204" pitchFamily="34" charset="0"/>
                <a:ea typeface="Helvetica"/>
                <a:cs typeface="Arial" panose="020B0604020202020204" pitchFamily="34" charset="0"/>
              </a:defRPr>
            </a:lvl1pPr>
            <a:lvl2pPr algn="ctr">
              <a:defRPr/>
            </a:lvl2pPr>
          </a:lstStyle>
          <a:p>
            <a:pPr lvl="0"/>
            <a:r>
              <a:rPr lang="en-US" dirty="0"/>
              <a:t>Edit bullet text styles</a:t>
            </a:r>
          </a:p>
        </p:txBody>
      </p:sp>
    </p:spTree>
    <p:extLst>
      <p:ext uri="{BB962C8B-B14F-4D97-AF65-F5344CB8AC3E}">
        <p14:creationId xmlns:p14="http://schemas.microsoft.com/office/powerpoint/2010/main" val="27157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Subtitle slide - 1">
  <p:cSld name="Subtitle slide - 1">
    <p:spTree>
      <p:nvGrpSpPr>
        <p:cNvPr id="1" name="Shape 92"/>
        <p:cNvGrpSpPr/>
        <p:nvPr/>
      </p:nvGrpSpPr>
      <p:grpSpPr>
        <a:xfrm>
          <a:off x="0" y="0"/>
          <a:ext cx="0" cy="0"/>
          <a:chOff x="0" y="0"/>
          <a:chExt cx="0" cy="0"/>
        </a:xfrm>
      </p:grpSpPr>
      <p:pic>
        <p:nvPicPr>
          <p:cNvPr id="93" name="Google Shape;93;p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384033" y="1260820"/>
            <a:ext cx="5807968" cy="5597177"/>
          </a:xfrm>
          <a:prstGeom prst="rect">
            <a:avLst/>
          </a:prstGeom>
          <a:noFill/>
          <a:ln>
            <a:noFill/>
          </a:ln>
        </p:spPr>
      </p:pic>
      <p:sp>
        <p:nvSpPr>
          <p:cNvPr id="94" name="Google Shape;94;p8"/>
          <p:cNvSpPr txBox="1">
            <a:spLocks noGrp="1"/>
          </p:cNvSpPr>
          <p:nvPr>
            <p:ph type="title"/>
          </p:nvPr>
        </p:nvSpPr>
        <p:spPr>
          <a:xfrm>
            <a:off x="653667" y="2767267"/>
            <a:ext cx="6575200" cy="2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95" name="Google Shape;95;p8"/>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96" name="Google Shape;96;p8"/>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grpSp>
        <p:nvGrpSpPr>
          <p:cNvPr id="97" name="Google Shape;97;p8"/>
          <p:cNvGrpSpPr/>
          <p:nvPr/>
        </p:nvGrpSpPr>
        <p:grpSpPr>
          <a:xfrm>
            <a:off x="10686143" y="243202"/>
            <a:ext cx="1223528" cy="233572"/>
            <a:chOff x="3410053" y="3745579"/>
            <a:chExt cx="5410650" cy="1032285"/>
          </a:xfrm>
        </p:grpSpPr>
        <p:sp>
          <p:nvSpPr>
            <p:cNvPr id="98" name="Google Shape;98;p8"/>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 name="Google Shape;99;p8"/>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 name="Google Shape;100;p8"/>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 name="Google Shape;101;p8"/>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 name="Google Shape;102;p8"/>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3" name="Google Shape;103;p8"/>
            <p:cNvGrpSpPr/>
            <p:nvPr/>
          </p:nvGrpSpPr>
          <p:grpSpPr>
            <a:xfrm>
              <a:off x="3410053" y="3745579"/>
              <a:ext cx="2175641" cy="1032285"/>
              <a:chOff x="3410053" y="3745579"/>
              <a:chExt cx="2175641" cy="1032285"/>
            </a:xfrm>
          </p:grpSpPr>
          <p:sp>
            <p:nvSpPr>
              <p:cNvPr id="104" name="Google Shape;104;p8"/>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 name="Google Shape;105;p8"/>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6" name="Google Shape;106;p8"/>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416269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Subtitle slide - 2">
  <p:cSld name="Subtitle slide - 2">
    <p:spTree>
      <p:nvGrpSpPr>
        <p:cNvPr id="1" name="Shape 107"/>
        <p:cNvGrpSpPr/>
        <p:nvPr/>
      </p:nvGrpSpPr>
      <p:grpSpPr>
        <a:xfrm>
          <a:off x="0" y="0"/>
          <a:ext cx="0" cy="0"/>
          <a:chOff x="0" y="0"/>
          <a:chExt cx="0" cy="0"/>
        </a:xfrm>
      </p:grpSpPr>
      <p:sp>
        <p:nvSpPr>
          <p:cNvPr id="108" name="Google Shape;108;p9"/>
          <p:cNvSpPr txBox="1">
            <a:spLocks noGrp="1"/>
          </p:cNvSpPr>
          <p:nvPr>
            <p:ph type="title"/>
          </p:nvPr>
        </p:nvSpPr>
        <p:spPr>
          <a:xfrm>
            <a:off x="4501800" y="3530633"/>
            <a:ext cx="6471200" cy="190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09" name="Google Shape;109;p9"/>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110" name="Google Shape;110;p9"/>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pic>
        <p:nvPicPr>
          <p:cNvPr id="111" name="Google Shape;111;p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0"/>
            <a:ext cx="5648591" cy="4655157"/>
          </a:xfrm>
          <a:prstGeom prst="rect">
            <a:avLst/>
          </a:prstGeom>
          <a:noFill/>
          <a:ln>
            <a:noFill/>
          </a:ln>
        </p:spPr>
      </p:pic>
      <p:grpSp>
        <p:nvGrpSpPr>
          <p:cNvPr id="112" name="Google Shape;112;p9"/>
          <p:cNvGrpSpPr/>
          <p:nvPr/>
        </p:nvGrpSpPr>
        <p:grpSpPr>
          <a:xfrm>
            <a:off x="10686143" y="243202"/>
            <a:ext cx="1223528" cy="233572"/>
            <a:chOff x="3410053" y="3745579"/>
            <a:chExt cx="5410650" cy="1032285"/>
          </a:xfrm>
        </p:grpSpPr>
        <p:sp>
          <p:nvSpPr>
            <p:cNvPr id="113" name="Google Shape;113;p9"/>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 name="Google Shape;114;p9"/>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 name="Google Shape;115;p9"/>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 name="Google Shape;116;p9"/>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 name="Google Shape;117;p9"/>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18" name="Google Shape;118;p9"/>
            <p:cNvGrpSpPr/>
            <p:nvPr/>
          </p:nvGrpSpPr>
          <p:grpSpPr>
            <a:xfrm>
              <a:off x="3410053" y="3745579"/>
              <a:ext cx="2175641" cy="1032285"/>
              <a:chOff x="3410053" y="3745579"/>
              <a:chExt cx="2175641" cy="1032285"/>
            </a:xfrm>
          </p:grpSpPr>
          <p:sp>
            <p:nvSpPr>
              <p:cNvPr id="119" name="Google Shape;119;p9"/>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 name="Google Shape;120;p9"/>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1" name="Google Shape;121;p9"/>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190051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Subtitle slide - 4">
  <p:cSld name="Subtitle slide - 4">
    <p:spTree>
      <p:nvGrpSpPr>
        <p:cNvPr id="1" name="Shape 122"/>
        <p:cNvGrpSpPr/>
        <p:nvPr/>
      </p:nvGrpSpPr>
      <p:grpSpPr>
        <a:xfrm>
          <a:off x="0" y="0"/>
          <a:ext cx="0" cy="0"/>
          <a:chOff x="0" y="0"/>
          <a:chExt cx="0" cy="0"/>
        </a:xfrm>
      </p:grpSpPr>
      <p:sp>
        <p:nvSpPr>
          <p:cNvPr id="123" name="Google Shape;123;p10"/>
          <p:cNvSpPr txBox="1">
            <a:spLocks noGrp="1"/>
          </p:cNvSpPr>
          <p:nvPr>
            <p:ph type="title"/>
          </p:nvPr>
        </p:nvSpPr>
        <p:spPr>
          <a:xfrm>
            <a:off x="745233" y="3851500"/>
            <a:ext cx="6471200" cy="1902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24" name="Google Shape;124;p10"/>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125" name="Google Shape;125;p10"/>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pic>
        <p:nvPicPr>
          <p:cNvPr id="126" name="Google Shape;126;p10"/>
          <p:cNvPicPr preferRelativeResize="0"/>
          <p:nvPr/>
        </p:nvPicPr>
        <p:blipFill rotWithShape="1">
          <a:blip r:embed="rId2">
            <a:alphaModFix/>
          </a:blip>
          <a:srcRect/>
          <a:stretch/>
        </p:blipFill>
        <p:spPr>
          <a:xfrm>
            <a:off x="7728182" y="395153"/>
            <a:ext cx="4463817" cy="6192088"/>
          </a:xfrm>
          <a:prstGeom prst="rect">
            <a:avLst/>
          </a:prstGeom>
          <a:noFill/>
          <a:ln>
            <a:noFill/>
          </a:ln>
        </p:spPr>
      </p:pic>
      <p:grpSp>
        <p:nvGrpSpPr>
          <p:cNvPr id="127" name="Google Shape;127;p10"/>
          <p:cNvGrpSpPr/>
          <p:nvPr/>
        </p:nvGrpSpPr>
        <p:grpSpPr>
          <a:xfrm>
            <a:off x="10686143" y="243202"/>
            <a:ext cx="1223528" cy="233572"/>
            <a:chOff x="3410053" y="3745579"/>
            <a:chExt cx="5410650" cy="1032285"/>
          </a:xfrm>
        </p:grpSpPr>
        <p:sp>
          <p:nvSpPr>
            <p:cNvPr id="128" name="Google Shape;128;p10"/>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 name="Google Shape;129;p10"/>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 name="Google Shape;130;p10"/>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 name="Google Shape;131;p10"/>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 name="Google Shape;132;p10"/>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33" name="Google Shape;133;p10"/>
            <p:cNvGrpSpPr/>
            <p:nvPr/>
          </p:nvGrpSpPr>
          <p:grpSpPr>
            <a:xfrm>
              <a:off x="3410053" y="3745579"/>
              <a:ext cx="2175641" cy="1032285"/>
              <a:chOff x="3410053" y="3745579"/>
              <a:chExt cx="2175641" cy="1032285"/>
            </a:xfrm>
          </p:grpSpPr>
          <p:sp>
            <p:nvSpPr>
              <p:cNvPr id="134" name="Google Shape;134;p10"/>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 name="Google Shape;135;p10"/>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6" name="Google Shape;136;p10"/>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6764483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Subtitle slide - 5">
  <p:cSld name="Subtitle slide - 5">
    <p:spTree>
      <p:nvGrpSpPr>
        <p:cNvPr id="1" name="Shape 137"/>
        <p:cNvGrpSpPr/>
        <p:nvPr/>
      </p:nvGrpSpPr>
      <p:grpSpPr>
        <a:xfrm>
          <a:off x="0" y="0"/>
          <a:ext cx="0" cy="0"/>
          <a:chOff x="0" y="0"/>
          <a:chExt cx="0" cy="0"/>
        </a:xfrm>
      </p:grpSpPr>
      <p:sp>
        <p:nvSpPr>
          <p:cNvPr id="138" name="Google Shape;138;p11"/>
          <p:cNvSpPr txBox="1">
            <a:spLocks noGrp="1"/>
          </p:cNvSpPr>
          <p:nvPr>
            <p:ph type="title"/>
          </p:nvPr>
        </p:nvSpPr>
        <p:spPr>
          <a:xfrm>
            <a:off x="4501800" y="3601500"/>
            <a:ext cx="6471200" cy="190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9" name="Google Shape;139;p11"/>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140" name="Google Shape;140;p11"/>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pic>
        <p:nvPicPr>
          <p:cNvPr id="141" name="Google Shape;141;p11"/>
          <p:cNvPicPr preferRelativeResize="0"/>
          <p:nvPr/>
        </p:nvPicPr>
        <p:blipFill rotWithShape="1">
          <a:blip r:embed="rId2">
            <a:alphaModFix/>
          </a:blip>
          <a:srcRect/>
          <a:stretch/>
        </p:blipFill>
        <p:spPr>
          <a:xfrm>
            <a:off x="0" y="356659"/>
            <a:ext cx="5009208" cy="6501343"/>
          </a:xfrm>
          <a:prstGeom prst="rect">
            <a:avLst/>
          </a:prstGeom>
          <a:noFill/>
          <a:ln>
            <a:noFill/>
          </a:ln>
        </p:spPr>
      </p:pic>
      <p:grpSp>
        <p:nvGrpSpPr>
          <p:cNvPr id="142" name="Google Shape;142;p11"/>
          <p:cNvGrpSpPr/>
          <p:nvPr/>
        </p:nvGrpSpPr>
        <p:grpSpPr>
          <a:xfrm>
            <a:off x="10686143" y="243202"/>
            <a:ext cx="1223528" cy="233572"/>
            <a:chOff x="3410053" y="3745579"/>
            <a:chExt cx="5410650" cy="1032285"/>
          </a:xfrm>
        </p:grpSpPr>
        <p:sp>
          <p:nvSpPr>
            <p:cNvPr id="143" name="Google Shape;143;p11"/>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11"/>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 name="Google Shape;145;p11"/>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 name="Google Shape;146;p11"/>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11"/>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48" name="Google Shape;148;p11"/>
            <p:cNvGrpSpPr/>
            <p:nvPr/>
          </p:nvGrpSpPr>
          <p:grpSpPr>
            <a:xfrm>
              <a:off x="3410053" y="3745579"/>
              <a:ext cx="2175641" cy="1032285"/>
              <a:chOff x="3410053" y="3745579"/>
              <a:chExt cx="2175641" cy="1032285"/>
            </a:xfrm>
          </p:grpSpPr>
          <p:sp>
            <p:nvSpPr>
              <p:cNvPr id="149" name="Google Shape;149;p11"/>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 name="Google Shape;150;p11"/>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 name="Google Shape;151;p11"/>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254235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Subtitle slide - 6">
  <p:cSld name="Subtitle slide - 6">
    <p:spTree>
      <p:nvGrpSpPr>
        <p:cNvPr id="1" name="Shape 152"/>
        <p:cNvGrpSpPr/>
        <p:nvPr/>
      </p:nvGrpSpPr>
      <p:grpSpPr>
        <a:xfrm>
          <a:off x="0" y="0"/>
          <a:ext cx="0" cy="0"/>
          <a:chOff x="0" y="0"/>
          <a:chExt cx="0" cy="0"/>
        </a:xfrm>
      </p:grpSpPr>
      <p:sp>
        <p:nvSpPr>
          <p:cNvPr id="153" name="Google Shape;153;p12"/>
          <p:cNvSpPr txBox="1">
            <a:spLocks noGrp="1"/>
          </p:cNvSpPr>
          <p:nvPr>
            <p:ph type="title"/>
          </p:nvPr>
        </p:nvSpPr>
        <p:spPr>
          <a:xfrm>
            <a:off x="4501800" y="4076767"/>
            <a:ext cx="6471200" cy="190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4" name="Google Shape;154;p12"/>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155" name="Google Shape;155;p12"/>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pic>
        <p:nvPicPr>
          <p:cNvPr id="156" name="Google Shape;156;p1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932725"/>
            <a:ext cx="3965413" cy="5088564"/>
          </a:xfrm>
          <a:prstGeom prst="rect">
            <a:avLst/>
          </a:prstGeom>
          <a:noFill/>
          <a:ln>
            <a:noFill/>
          </a:ln>
        </p:spPr>
      </p:pic>
      <p:grpSp>
        <p:nvGrpSpPr>
          <p:cNvPr id="157" name="Google Shape;157;p12"/>
          <p:cNvGrpSpPr/>
          <p:nvPr/>
        </p:nvGrpSpPr>
        <p:grpSpPr>
          <a:xfrm>
            <a:off x="10686143" y="243202"/>
            <a:ext cx="1223528" cy="233572"/>
            <a:chOff x="3410053" y="3745579"/>
            <a:chExt cx="5410650" cy="1032285"/>
          </a:xfrm>
        </p:grpSpPr>
        <p:sp>
          <p:nvSpPr>
            <p:cNvPr id="158" name="Google Shape;158;p12"/>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 name="Google Shape;159;p12"/>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 name="Google Shape;160;p12"/>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 name="Google Shape;161;p12"/>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 name="Google Shape;162;p12"/>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63" name="Google Shape;163;p12"/>
            <p:cNvGrpSpPr/>
            <p:nvPr/>
          </p:nvGrpSpPr>
          <p:grpSpPr>
            <a:xfrm>
              <a:off x="3410053" y="3745579"/>
              <a:ext cx="2175641" cy="1032285"/>
              <a:chOff x="3410053" y="3745579"/>
              <a:chExt cx="2175641" cy="1032285"/>
            </a:xfrm>
          </p:grpSpPr>
          <p:sp>
            <p:nvSpPr>
              <p:cNvPr id="164" name="Google Shape;164;p12"/>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 name="Google Shape;165;p12"/>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66" name="Google Shape;166;p12"/>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0427322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Graph and content ">
  <p:cSld name="Graph and content ">
    <p:spTree>
      <p:nvGrpSpPr>
        <p:cNvPr id="1" name="Shape 167"/>
        <p:cNvGrpSpPr/>
        <p:nvPr/>
      </p:nvGrpSpPr>
      <p:grpSpPr>
        <a:xfrm>
          <a:off x="0" y="0"/>
          <a:ext cx="0" cy="0"/>
          <a:chOff x="0" y="0"/>
          <a:chExt cx="0" cy="0"/>
        </a:xfrm>
      </p:grpSpPr>
      <p:sp>
        <p:nvSpPr>
          <p:cNvPr id="168" name="Google Shape;168;p13"/>
          <p:cNvSpPr txBox="1">
            <a:spLocks noGrp="1"/>
          </p:cNvSpPr>
          <p:nvPr>
            <p:ph type="title"/>
          </p:nvPr>
        </p:nvSpPr>
        <p:spPr>
          <a:xfrm>
            <a:off x="6747700" y="1723167"/>
            <a:ext cx="4582000" cy="1082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9" name="Google Shape;169;p13"/>
          <p:cNvSpPr txBox="1">
            <a:spLocks noGrp="1"/>
          </p:cNvSpPr>
          <p:nvPr>
            <p:ph type="body" idx="1"/>
          </p:nvPr>
        </p:nvSpPr>
        <p:spPr>
          <a:xfrm>
            <a:off x="6747700" y="3048000"/>
            <a:ext cx="4582000" cy="234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397923" rtl="0">
              <a:spcBef>
                <a:spcPts val="2133"/>
              </a:spcBef>
              <a:spcAft>
                <a:spcPts val="0"/>
              </a:spcAft>
              <a:buSzPts val="1100"/>
              <a:buChar char="●"/>
              <a:defRPr sz="1467"/>
            </a:lvl5pPr>
            <a:lvl6pPr marL="3657509" lvl="5" indent="-397923" rtl="0">
              <a:spcBef>
                <a:spcPts val="2133"/>
              </a:spcBef>
              <a:spcAft>
                <a:spcPts val="0"/>
              </a:spcAft>
              <a:buSzPts val="1100"/>
              <a:buChar char="○"/>
              <a:defRPr sz="1467"/>
            </a:lvl6pPr>
            <a:lvl7pPr marL="4267093" lvl="6" indent="-389457" rtl="0">
              <a:spcBef>
                <a:spcPts val="2133"/>
              </a:spcBef>
              <a:spcAft>
                <a:spcPts val="0"/>
              </a:spcAft>
              <a:buSzPts val="1000"/>
              <a:buChar char="●"/>
              <a:defRPr sz="1333"/>
            </a:lvl7pPr>
            <a:lvl8pPr marL="4876678" lvl="7" indent="-389457" rtl="0">
              <a:spcBef>
                <a:spcPts val="2133"/>
              </a:spcBef>
              <a:spcAft>
                <a:spcPts val="0"/>
              </a:spcAft>
              <a:buSzPts val="1000"/>
              <a:buChar char="○"/>
              <a:defRPr sz="1333"/>
            </a:lvl8pPr>
            <a:lvl9pPr marL="5486263" lvl="8" indent="-389457" rtl="0">
              <a:spcBef>
                <a:spcPts val="2133"/>
              </a:spcBef>
              <a:spcAft>
                <a:spcPts val="2133"/>
              </a:spcAft>
              <a:buSzPts val="1000"/>
              <a:buChar char="●"/>
              <a:defRPr sz="1333"/>
            </a:lvl9pPr>
          </a:lstStyle>
          <a:p>
            <a:endParaRPr/>
          </a:p>
        </p:txBody>
      </p:sp>
      <p:sp>
        <p:nvSpPr>
          <p:cNvPr id="170" name="Google Shape;170;p13"/>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171" name="Google Shape;171;p13"/>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sp>
        <p:nvSpPr>
          <p:cNvPr id="172" name="Google Shape;172;p13"/>
          <p:cNvSpPr txBox="1">
            <a:spLocks noGrp="1"/>
          </p:cNvSpPr>
          <p:nvPr>
            <p:ph type="title" idx="2"/>
          </p:nvPr>
        </p:nvSpPr>
        <p:spPr>
          <a:xfrm>
            <a:off x="712600" y="410467"/>
            <a:ext cx="9752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3" name="Google Shape;173;p13"/>
          <p:cNvGrpSpPr/>
          <p:nvPr/>
        </p:nvGrpSpPr>
        <p:grpSpPr>
          <a:xfrm>
            <a:off x="10686143" y="243202"/>
            <a:ext cx="1223528" cy="233572"/>
            <a:chOff x="3410053" y="3745579"/>
            <a:chExt cx="5410650" cy="1032285"/>
          </a:xfrm>
        </p:grpSpPr>
        <p:sp>
          <p:nvSpPr>
            <p:cNvPr id="174" name="Google Shape;174;p13"/>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 name="Google Shape;175;p13"/>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 name="Google Shape;176;p13"/>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 name="Google Shape;177;p13"/>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 name="Google Shape;178;p13"/>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79" name="Google Shape;179;p13"/>
            <p:cNvGrpSpPr/>
            <p:nvPr/>
          </p:nvGrpSpPr>
          <p:grpSpPr>
            <a:xfrm>
              <a:off x="3410053" y="3745579"/>
              <a:ext cx="2175641" cy="1032285"/>
              <a:chOff x="3410053" y="3745579"/>
              <a:chExt cx="2175641" cy="1032285"/>
            </a:xfrm>
          </p:grpSpPr>
          <p:sp>
            <p:nvSpPr>
              <p:cNvPr id="180" name="Google Shape;180;p13"/>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 name="Google Shape;181;p13"/>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2" name="Google Shape;182;p13"/>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948014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Wide image">
  <p:cSld name="Wide image">
    <p:spTree>
      <p:nvGrpSpPr>
        <p:cNvPr id="1" name="Shape 183"/>
        <p:cNvGrpSpPr/>
        <p:nvPr/>
      </p:nvGrpSpPr>
      <p:grpSpPr>
        <a:xfrm>
          <a:off x="0" y="0"/>
          <a:ext cx="0" cy="0"/>
          <a:chOff x="0" y="0"/>
          <a:chExt cx="0" cy="0"/>
        </a:xfrm>
      </p:grpSpPr>
      <p:sp>
        <p:nvSpPr>
          <p:cNvPr id="184" name="Google Shape;184;p14"/>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185" name="Google Shape;185;p14"/>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grpSp>
        <p:nvGrpSpPr>
          <p:cNvPr id="186" name="Google Shape;186;p14"/>
          <p:cNvGrpSpPr/>
          <p:nvPr/>
        </p:nvGrpSpPr>
        <p:grpSpPr>
          <a:xfrm>
            <a:off x="10686143" y="243202"/>
            <a:ext cx="1223528" cy="233572"/>
            <a:chOff x="3410053" y="3745579"/>
            <a:chExt cx="5410650" cy="1032285"/>
          </a:xfrm>
        </p:grpSpPr>
        <p:sp>
          <p:nvSpPr>
            <p:cNvPr id="187" name="Google Shape;187;p14"/>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 name="Google Shape;188;p14"/>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 name="Google Shape;189;p14"/>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 name="Google Shape;190;p14"/>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 name="Google Shape;191;p14"/>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92" name="Google Shape;192;p14"/>
            <p:cNvGrpSpPr/>
            <p:nvPr/>
          </p:nvGrpSpPr>
          <p:grpSpPr>
            <a:xfrm>
              <a:off x="3410053" y="3745579"/>
              <a:ext cx="2175641" cy="1032285"/>
              <a:chOff x="3410053" y="3745579"/>
              <a:chExt cx="2175641" cy="1032285"/>
            </a:xfrm>
          </p:grpSpPr>
          <p:sp>
            <p:nvSpPr>
              <p:cNvPr id="193" name="Google Shape;193;p14"/>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 name="Google Shape;194;p14"/>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95" name="Google Shape;195;p14"/>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1279639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Image and content - 1">
  <p:cSld name="Image and content - 1">
    <p:spTree>
      <p:nvGrpSpPr>
        <p:cNvPr id="1" name="Shape 196"/>
        <p:cNvGrpSpPr/>
        <p:nvPr/>
      </p:nvGrpSpPr>
      <p:grpSpPr>
        <a:xfrm>
          <a:off x="0" y="0"/>
          <a:ext cx="0" cy="0"/>
          <a:chOff x="0" y="0"/>
          <a:chExt cx="0" cy="0"/>
        </a:xfrm>
      </p:grpSpPr>
      <p:sp>
        <p:nvSpPr>
          <p:cNvPr id="197" name="Google Shape;197;p15"/>
          <p:cNvSpPr txBox="1">
            <a:spLocks noGrp="1"/>
          </p:cNvSpPr>
          <p:nvPr>
            <p:ph type="title"/>
          </p:nvPr>
        </p:nvSpPr>
        <p:spPr>
          <a:xfrm>
            <a:off x="6747700" y="1215167"/>
            <a:ext cx="4582000" cy="1082800"/>
          </a:xfrm>
          <a:prstGeom prst="rect">
            <a:avLst/>
          </a:prstGeom>
        </p:spPr>
        <p:txBody>
          <a:bodyPr spcFirstLastPara="1" wrap="square" lIns="91425" tIns="91425" rIns="91425" bIns="91425" anchor="t" anchorCtr="0">
            <a:noAutofit/>
          </a:bodyPr>
          <a:lstStyle>
            <a:lvl1pPr lvl="0">
              <a:spcBef>
                <a:spcPts val="0"/>
              </a:spcBef>
              <a:spcAft>
                <a:spcPts val="0"/>
              </a:spcAft>
              <a:buNone/>
              <a:defRPr sz="32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98" name="Google Shape;198;p15"/>
          <p:cNvSpPr txBox="1">
            <a:spLocks noGrp="1"/>
          </p:cNvSpPr>
          <p:nvPr>
            <p:ph type="body" idx="1"/>
          </p:nvPr>
        </p:nvSpPr>
        <p:spPr>
          <a:xfrm>
            <a:off x="6747700" y="2540000"/>
            <a:ext cx="4582000" cy="234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397923">
              <a:spcBef>
                <a:spcPts val="2133"/>
              </a:spcBef>
              <a:spcAft>
                <a:spcPts val="0"/>
              </a:spcAft>
              <a:buSzPts val="1100"/>
              <a:buChar char="●"/>
              <a:defRPr sz="1467"/>
            </a:lvl5pPr>
            <a:lvl6pPr marL="3657509" lvl="5" indent="-397923">
              <a:spcBef>
                <a:spcPts val="2133"/>
              </a:spcBef>
              <a:spcAft>
                <a:spcPts val="0"/>
              </a:spcAft>
              <a:buSzPts val="1100"/>
              <a:buChar char="○"/>
              <a:defRPr sz="1467"/>
            </a:lvl6pPr>
            <a:lvl7pPr marL="4267093" lvl="6" indent="-389457">
              <a:spcBef>
                <a:spcPts val="2133"/>
              </a:spcBef>
              <a:spcAft>
                <a:spcPts val="0"/>
              </a:spcAft>
              <a:buSzPts val="1000"/>
              <a:buChar char="●"/>
              <a:defRPr sz="1333"/>
            </a:lvl7pPr>
            <a:lvl8pPr marL="4876678" lvl="7" indent="-389457">
              <a:spcBef>
                <a:spcPts val="2133"/>
              </a:spcBef>
              <a:spcAft>
                <a:spcPts val="0"/>
              </a:spcAft>
              <a:buSzPts val="1000"/>
              <a:buChar char="○"/>
              <a:defRPr sz="1333"/>
            </a:lvl8pPr>
            <a:lvl9pPr marL="5486263" lvl="8" indent="-389457">
              <a:spcBef>
                <a:spcPts val="2133"/>
              </a:spcBef>
              <a:spcAft>
                <a:spcPts val="2133"/>
              </a:spcAft>
              <a:buSzPts val="1000"/>
              <a:buChar char="●"/>
              <a:defRPr sz="1333"/>
            </a:lvl9pPr>
          </a:lstStyle>
          <a:p>
            <a:endParaRPr/>
          </a:p>
        </p:txBody>
      </p:sp>
      <p:sp>
        <p:nvSpPr>
          <p:cNvPr id="199" name="Google Shape;199;p15"/>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200" name="Google Shape;200;p15"/>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grpSp>
        <p:nvGrpSpPr>
          <p:cNvPr id="201" name="Google Shape;201;p15"/>
          <p:cNvGrpSpPr/>
          <p:nvPr/>
        </p:nvGrpSpPr>
        <p:grpSpPr>
          <a:xfrm>
            <a:off x="10686143" y="243202"/>
            <a:ext cx="1223528" cy="233572"/>
            <a:chOff x="3410053" y="3745579"/>
            <a:chExt cx="5410650" cy="1032285"/>
          </a:xfrm>
        </p:grpSpPr>
        <p:sp>
          <p:nvSpPr>
            <p:cNvPr id="202" name="Google Shape;202;p15"/>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 name="Google Shape;203;p15"/>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 name="Google Shape;204;p15"/>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5" name="Google Shape;205;p15"/>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6" name="Google Shape;206;p15"/>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07" name="Google Shape;207;p15"/>
            <p:cNvGrpSpPr/>
            <p:nvPr/>
          </p:nvGrpSpPr>
          <p:grpSpPr>
            <a:xfrm>
              <a:off x="3410053" y="3745579"/>
              <a:ext cx="2175641" cy="1032285"/>
              <a:chOff x="3410053" y="3745579"/>
              <a:chExt cx="2175641" cy="1032285"/>
            </a:xfrm>
          </p:grpSpPr>
          <p:sp>
            <p:nvSpPr>
              <p:cNvPr id="208" name="Google Shape;208;p15"/>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9" name="Google Shape;209;p15"/>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10" name="Google Shape;210;p15"/>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1886442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Image and content - 2">
  <p:cSld name="Image and content - 2">
    <p:spTree>
      <p:nvGrpSpPr>
        <p:cNvPr id="1" name="Shape 211"/>
        <p:cNvGrpSpPr/>
        <p:nvPr/>
      </p:nvGrpSpPr>
      <p:grpSpPr>
        <a:xfrm>
          <a:off x="0" y="0"/>
          <a:ext cx="0" cy="0"/>
          <a:chOff x="0" y="0"/>
          <a:chExt cx="0" cy="0"/>
        </a:xfrm>
      </p:grpSpPr>
      <p:sp>
        <p:nvSpPr>
          <p:cNvPr id="212" name="Google Shape;212;p16"/>
          <p:cNvSpPr txBox="1">
            <a:spLocks noGrp="1"/>
          </p:cNvSpPr>
          <p:nvPr>
            <p:ph type="title"/>
          </p:nvPr>
        </p:nvSpPr>
        <p:spPr>
          <a:xfrm>
            <a:off x="862267" y="1215167"/>
            <a:ext cx="4582000" cy="108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3" name="Google Shape;213;p16"/>
          <p:cNvSpPr txBox="1">
            <a:spLocks noGrp="1"/>
          </p:cNvSpPr>
          <p:nvPr>
            <p:ph type="body" idx="1"/>
          </p:nvPr>
        </p:nvSpPr>
        <p:spPr>
          <a:xfrm>
            <a:off x="862267" y="2540000"/>
            <a:ext cx="4582000" cy="234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397923" rtl="0">
              <a:spcBef>
                <a:spcPts val="2133"/>
              </a:spcBef>
              <a:spcAft>
                <a:spcPts val="0"/>
              </a:spcAft>
              <a:buSzPts val="1100"/>
              <a:buChar char="●"/>
              <a:defRPr sz="1467"/>
            </a:lvl5pPr>
            <a:lvl6pPr marL="3657509" lvl="5" indent="-397923" rtl="0">
              <a:spcBef>
                <a:spcPts val="2133"/>
              </a:spcBef>
              <a:spcAft>
                <a:spcPts val="0"/>
              </a:spcAft>
              <a:buSzPts val="1100"/>
              <a:buChar char="○"/>
              <a:defRPr sz="1467"/>
            </a:lvl6pPr>
            <a:lvl7pPr marL="4267093" lvl="6" indent="-389457" rtl="0">
              <a:spcBef>
                <a:spcPts val="2133"/>
              </a:spcBef>
              <a:spcAft>
                <a:spcPts val="0"/>
              </a:spcAft>
              <a:buSzPts val="1000"/>
              <a:buChar char="●"/>
              <a:defRPr sz="1333"/>
            </a:lvl7pPr>
            <a:lvl8pPr marL="4876678" lvl="7" indent="-389457" rtl="0">
              <a:spcBef>
                <a:spcPts val="2133"/>
              </a:spcBef>
              <a:spcAft>
                <a:spcPts val="0"/>
              </a:spcAft>
              <a:buSzPts val="1000"/>
              <a:buChar char="○"/>
              <a:defRPr sz="1333"/>
            </a:lvl8pPr>
            <a:lvl9pPr marL="5486263" lvl="8" indent="-389457" rtl="0">
              <a:spcBef>
                <a:spcPts val="2133"/>
              </a:spcBef>
              <a:spcAft>
                <a:spcPts val="2133"/>
              </a:spcAft>
              <a:buSzPts val="1000"/>
              <a:buChar char="●"/>
              <a:defRPr sz="1333"/>
            </a:lvl9pPr>
          </a:lstStyle>
          <a:p>
            <a:endParaRPr/>
          </a:p>
        </p:txBody>
      </p:sp>
      <p:sp>
        <p:nvSpPr>
          <p:cNvPr id="214" name="Google Shape;214;p16"/>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215" name="Google Shape;215;p16"/>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grpSp>
        <p:nvGrpSpPr>
          <p:cNvPr id="216" name="Google Shape;216;p16"/>
          <p:cNvGrpSpPr/>
          <p:nvPr/>
        </p:nvGrpSpPr>
        <p:grpSpPr>
          <a:xfrm>
            <a:off x="10686143" y="243202"/>
            <a:ext cx="1223528" cy="233572"/>
            <a:chOff x="3410053" y="3745579"/>
            <a:chExt cx="5410650" cy="1032285"/>
          </a:xfrm>
        </p:grpSpPr>
        <p:sp>
          <p:nvSpPr>
            <p:cNvPr id="217" name="Google Shape;217;p16"/>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8" name="Google Shape;218;p16"/>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9" name="Google Shape;219;p16"/>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 name="Google Shape;220;p16"/>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 name="Google Shape;221;p16"/>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22" name="Google Shape;222;p16"/>
            <p:cNvGrpSpPr/>
            <p:nvPr/>
          </p:nvGrpSpPr>
          <p:grpSpPr>
            <a:xfrm>
              <a:off x="3410053" y="3745579"/>
              <a:ext cx="2175641" cy="1032285"/>
              <a:chOff x="3410053" y="3745579"/>
              <a:chExt cx="2175641" cy="1032285"/>
            </a:xfrm>
          </p:grpSpPr>
          <p:sp>
            <p:nvSpPr>
              <p:cNvPr id="223" name="Google Shape;223;p16"/>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4" name="Google Shape;224;p16"/>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25" name="Google Shape;225;p16"/>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6486696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Blank with title">
  <p:cSld name="Blank with title">
    <p:spTree>
      <p:nvGrpSpPr>
        <p:cNvPr id="1" name="Shape 226"/>
        <p:cNvGrpSpPr/>
        <p:nvPr/>
      </p:nvGrpSpPr>
      <p:grpSpPr>
        <a:xfrm>
          <a:off x="0" y="0"/>
          <a:ext cx="0" cy="0"/>
          <a:chOff x="0" y="0"/>
          <a:chExt cx="0" cy="0"/>
        </a:xfrm>
      </p:grpSpPr>
      <p:sp>
        <p:nvSpPr>
          <p:cNvPr id="227" name="Google Shape;227;p17"/>
          <p:cNvSpPr txBox="1">
            <a:spLocks noGrp="1"/>
          </p:cNvSpPr>
          <p:nvPr>
            <p:ph type="title"/>
          </p:nvPr>
        </p:nvSpPr>
        <p:spPr>
          <a:xfrm>
            <a:off x="415600" y="410467"/>
            <a:ext cx="9686400" cy="763600"/>
          </a:xfrm>
          <a:prstGeom prst="rect">
            <a:avLst/>
          </a:prstGeom>
        </p:spPr>
        <p:txBody>
          <a:bodyPr spcFirstLastPara="1" wrap="square" lIns="91425" tIns="91425" rIns="91425" bIns="91425"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8" name="Google Shape;228;p17"/>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229" name="Google Shape;229;p17"/>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grpSp>
        <p:nvGrpSpPr>
          <p:cNvPr id="230" name="Google Shape;230;p17"/>
          <p:cNvGrpSpPr/>
          <p:nvPr/>
        </p:nvGrpSpPr>
        <p:grpSpPr>
          <a:xfrm>
            <a:off x="10686143" y="243202"/>
            <a:ext cx="1223528" cy="233572"/>
            <a:chOff x="3410053" y="3745579"/>
            <a:chExt cx="5410650" cy="1032285"/>
          </a:xfrm>
        </p:grpSpPr>
        <p:sp>
          <p:nvSpPr>
            <p:cNvPr id="231" name="Google Shape;231;p17"/>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2" name="Google Shape;232;p17"/>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3" name="Google Shape;233;p17"/>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4" name="Google Shape;234;p17"/>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5" name="Google Shape;235;p17"/>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36" name="Google Shape;236;p17"/>
            <p:cNvGrpSpPr/>
            <p:nvPr/>
          </p:nvGrpSpPr>
          <p:grpSpPr>
            <a:xfrm>
              <a:off x="3410053" y="3745579"/>
              <a:ext cx="2175641" cy="1032285"/>
              <a:chOff x="3410053" y="3745579"/>
              <a:chExt cx="2175641" cy="1032285"/>
            </a:xfrm>
          </p:grpSpPr>
          <p:sp>
            <p:nvSpPr>
              <p:cNvPr id="237" name="Google Shape;237;p17"/>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8" name="Google Shape;238;p17"/>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39" name="Google Shape;239;p17"/>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053990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653D375D-6F9F-8C41-9F65-7AE765AE6C27}"/>
              </a:ext>
            </a:extLst>
          </p:cNvPr>
          <p:cNvSpPr>
            <a:spLocks noGrp="1"/>
          </p:cNvSpPr>
          <p:nvPr>
            <p:ph type="body" sz="half" idx="2" hasCustomPrompt="1"/>
          </p:nvPr>
        </p:nvSpPr>
        <p:spPr>
          <a:xfrm>
            <a:off x="570350" y="3287486"/>
            <a:ext cx="2199111" cy="391886"/>
          </a:xfrm>
        </p:spPr>
        <p:txBody>
          <a:bodyPr>
            <a:normAutofit/>
          </a:bodyPr>
          <a:lstStyle>
            <a:lvl1pPr marL="0" indent="0" algn="l">
              <a:buNone/>
              <a:defRPr sz="200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a:t>
            </a:r>
          </a:p>
        </p:txBody>
      </p:sp>
      <p:sp>
        <p:nvSpPr>
          <p:cNvPr id="8" name="Text Placeholder 3">
            <a:extLst>
              <a:ext uri="{FF2B5EF4-FFF2-40B4-BE49-F238E27FC236}">
                <a16:creationId xmlns:a16="http://schemas.microsoft.com/office/drawing/2014/main" id="{6F56D3AF-BDB7-8948-AD01-0C239465FA6E}"/>
              </a:ext>
            </a:extLst>
          </p:cNvPr>
          <p:cNvSpPr>
            <a:spLocks noGrp="1"/>
          </p:cNvSpPr>
          <p:nvPr>
            <p:ph type="body" sz="half" idx="10" hasCustomPrompt="1"/>
          </p:nvPr>
        </p:nvSpPr>
        <p:spPr>
          <a:xfrm>
            <a:off x="568761" y="3758293"/>
            <a:ext cx="2200373" cy="1907721"/>
          </a:xfrm>
        </p:spPr>
        <p:txBody>
          <a:bodyPr/>
          <a:lstStyle>
            <a:lvl1pPr marL="0" indent="0" algn="l">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
        <p:nvSpPr>
          <p:cNvPr id="10" name="Text Placeholder 3">
            <a:extLst>
              <a:ext uri="{FF2B5EF4-FFF2-40B4-BE49-F238E27FC236}">
                <a16:creationId xmlns:a16="http://schemas.microsoft.com/office/drawing/2014/main" id="{362A824B-8737-5B42-A579-EE182DC77AFC}"/>
              </a:ext>
            </a:extLst>
          </p:cNvPr>
          <p:cNvSpPr>
            <a:spLocks noGrp="1"/>
          </p:cNvSpPr>
          <p:nvPr>
            <p:ph type="body" sz="half" idx="11" hasCustomPrompt="1"/>
          </p:nvPr>
        </p:nvSpPr>
        <p:spPr>
          <a:xfrm>
            <a:off x="3550509" y="3287486"/>
            <a:ext cx="2199111" cy="391886"/>
          </a:xfrm>
        </p:spPr>
        <p:txBody>
          <a:bodyPr>
            <a:normAutofit/>
          </a:bodyPr>
          <a:lstStyle>
            <a:lvl1pPr marL="0" indent="0" algn="l">
              <a:buNone/>
              <a:defRPr sz="200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a:t>
            </a:r>
          </a:p>
        </p:txBody>
      </p:sp>
      <p:sp>
        <p:nvSpPr>
          <p:cNvPr id="11" name="Text Placeholder 3">
            <a:extLst>
              <a:ext uri="{FF2B5EF4-FFF2-40B4-BE49-F238E27FC236}">
                <a16:creationId xmlns:a16="http://schemas.microsoft.com/office/drawing/2014/main" id="{C3321790-8EF5-9440-A8FF-B31A4FD61977}"/>
              </a:ext>
            </a:extLst>
          </p:cNvPr>
          <p:cNvSpPr>
            <a:spLocks noGrp="1"/>
          </p:cNvSpPr>
          <p:nvPr>
            <p:ph type="body" sz="half" idx="12" hasCustomPrompt="1"/>
          </p:nvPr>
        </p:nvSpPr>
        <p:spPr>
          <a:xfrm>
            <a:off x="3548920" y="3758293"/>
            <a:ext cx="2200373" cy="1907721"/>
          </a:xfrm>
        </p:spPr>
        <p:txBody>
          <a:bodyPr/>
          <a:lstStyle>
            <a:lvl1pPr marL="0" indent="0" algn="l">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
        <p:nvSpPr>
          <p:cNvPr id="13" name="Text Placeholder 3">
            <a:extLst>
              <a:ext uri="{FF2B5EF4-FFF2-40B4-BE49-F238E27FC236}">
                <a16:creationId xmlns:a16="http://schemas.microsoft.com/office/drawing/2014/main" id="{25C76828-4481-E549-8435-F10D15B49817}"/>
              </a:ext>
            </a:extLst>
          </p:cNvPr>
          <p:cNvSpPr>
            <a:spLocks noGrp="1"/>
          </p:cNvSpPr>
          <p:nvPr>
            <p:ph type="body" sz="half" idx="13" hasCustomPrompt="1"/>
          </p:nvPr>
        </p:nvSpPr>
        <p:spPr>
          <a:xfrm>
            <a:off x="6530667" y="3287486"/>
            <a:ext cx="2199111" cy="391886"/>
          </a:xfrm>
        </p:spPr>
        <p:txBody>
          <a:bodyPr>
            <a:normAutofit/>
          </a:bodyPr>
          <a:lstStyle>
            <a:lvl1pPr marL="0" indent="0" algn="l">
              <a:buNone/>
              <a:defRPr sz="200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a:t>
            </a:r>
          </a:p>
        </p:txBody>
      </p:sp>
      <p:sp>
        <p:nvSpPr>
          <p:cNvPr id="14" name="Text Placeholder 3">
            <a:extLst>
              <a:ext uri="{FF2B5EF4-FFF2-40B4-BE49-F238E27FC236}">
                <a16:creationId xmlns:a16="http://schemas.microsoft.com/office/drawing/2014/main" id="{1A7E6B75-EDC9-7543-9DCC-1D3A9D94F60A}"/>
              </a:ext>
            </a:extLst>
          </p:cNvPr>
          <p:cNvSpPr>
            <a:spLocks noGrp="1"/>
          </p:cNvSpPr>
          <p:nvPr>
            <p:ph type="body" sz="half" idx="14" hasCustomPrompt="1"/>
          </p:nvPr>
        </p:nvSpPr>
        <p:spPr>
          <a:xfrm>
            <a:off x="6529078" y="3758293"/>
            <a:ext cx="2200373" cy="1907721"/>
          </a:xfrm>
        </p:spPr>
        <p:txBody>
          <a:bodyPr/>
          <a:lstStyle>
            <a:lvl1pPr marL="0" indent="0" algn="l">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
        <p:nvSpPr>
          <p:cNvPr id="16" name="Text Placeholder 3">
            <a:extLst>
              <a:ext uri="{FF2B5EF4-FFF2-40B4-BE49-F238E27FC236}">
                <a16:creationId xmlns:a16="http://schemas.microsoft.com/office/drawing/2014/main" id="{B3626162-B96B-2A45-B052-F8C72714E958}"/>
              </a:ext>
            </a:extLst>
          </p:cNvPr>
          <p:cNvSpPr>
            <a:spLocks noGrp="1"/>
          </p:cNvSpPr>
          <p:nvPr>
            <p:ph type="body" sz="half" idx="15" hasCustomPrompt="1"/>
          </p:nvPr>
        </p:nvSpPr>
        <p:spPr>
          <a:xfrm>
            <a:off x="9509237" y="3287486"/>
            <a:ext cx="2199111" cy="391886"/>
          </a:xfrm>
        </p:spPr>
        <p:txBody>
          <a:bodyPr>
            <a:normAutofit/>
          </a:bodyPr>
          <a:lstStyle>
            <a:lvl1pPr marL="0" indent="0" algn="l">
              <a:buNone/>
              <a:defRPr sz="2000" b="1"/>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a:t>
            </a:r>
          </a:p>
        </p:txBody>
      </p:sp>
      <p:sp>
        <p:nvSpPr>
          <p:cNvPr id="17" name="Text Placeholder 3">
            <a:extLst>
              <a:ext uri="{FF2B5EF4-FFF2-40B4-BE49-F238E27FC236}">
                <a16:creationId xmlns:a16="http://schemas.microsoft.com/office/drawing/2014/main" id="{DFD1326E-A90E-B949-AF1E-3E3EA72D30F5}"/>
              </a:ext>
            </a:extLst>
          </p:cNvPr>
          <p:cNvSpPr>
            <a:spLocks noGrp="1"/>
          </p:cNvSpPr>
          <p:nvPr>
            <p:ph type="body" sz="half" idx="16" hasCustomPrompt="1"/>
          </p:nvPr>
        </p:nvSpPr>
        <p:spPr>
          <a:xfrm>
            <a:off x="9507648" y="3758293"/>
            <a:ext cx="2200373" cy="1907721"/>
          </a:xfrm>
        </p:spPr>
        <p:txBody>
          <a:bodyPr/>
          <a:lstStyle>
            <a:lvl1pPr marL="0" indent="0" algn="l">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Tree>
    <p:extLst>
      <p:ext uri="{BB962C8B-B14F-4D97-AF65-F5344CB8AC3E}">
        <p14:creationId xmlns:p14="http://schemas.microsoft.com/office/powerpoint/2010/main" val="424348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240"/>
        <p:cNvGrpSpPr/>
        <p:nvPr/>
      </p:nvGrpSpPr>
      <p:grpSpPr>
        <a:xfrm>
          <a:off x="0" y="0"/>
          <a:ext cx="0" cy="0"/>
          <a:chOff x="0" y="0"/>
          <a:chExt cx="0" cy="0"/>
        </a:xfrm>
      </p:grpSpPr>
      <p:grpSp>
        <p:nvGrpSpPr>
          <p:cNvPr id="241" name="Google Shape;241;p18"/>
          <p:cNvGrpSpPr/>
          <p:nvPr/>
        </p:nvGrpSpPr>
        <p:grpSpPr>
          <a:xfrm>
            <a:off x="10686143" y="243202"/>
            <a:ext cx="1223528" cy="233572"/>
            <a:chOff x="3410053" y="3745579"/>
            <a:chExt cx="5410650" cy="1032285"/>
          </a:xfrm>
        </p:grpSpPr>
        <p:sp>
          <p:nvSpPr>
            <p:cNvPr id="242" name="Google Shape;242;p18"/>
            <p:cNvSpPr/>
            <p:nvPr/>
          </p:nvSpPr>
          <p:spPr>
            <a:xfrm>
              <a:off x="6233572" y="3920887"/>
              <a:ext cx="396167" cy="570589"/>
            </a:xfrm>
            <a:custGeom>
              <a:avLst/>
              <a:gdLst/>
              <a:ahLst/>
              <a:cxnLst/>
              <a:rect l="l" t="t" r="r" b="b"/>
              <a:pathLst>
                <a:path w="396167" h="570589" extrusionOk="0">
                  <a:moveTo>
                    <a:pt x="396168" y="109308"/>
                  </a:moveTo>
                  <a:lnTo>
                    <a:pt x="396168" y="0"/>
                  </a:lnTo>
                  <a:lnTo>
                    <a:pt x="0" y="0"/>
                  </a:lnTo>
                  <a:lnTo>
                    <a:pt x="0" y="570590"/>
                  </a:lnTo>
                  <a:lnTo>
                    <a:pt x="396168" y="570590"/>
                  </a:lnTo>
                  <a:lnTo>
                    <a:pt x="396168" y="454723"/>
                  </a:lnTo>
                  <a:lnTo>
                    <a:pt x="159780" y="454723"/>
                  </a:lnTo>
                  <a:lnTo>
                    <a:pt x="159780" y="327925"/>
                  </a:lnTo>
                  <a:lnTo>
                    <a:pt x="356770" y="327925"/>
                  </a:lnTo>
                  <a:lnTo>
                    <a:pt x="356770" y="216431"/>
                  </a:lnTo>
                  <a:lnTo>
                    <a:pt x="159780" y="216431"/>
                  </a:lnTo>
                  <a:lnTo>
                    <a:pt x="159780" y="109308"/>
                  </a:lnTo>
                  <a:lnTo>
                    <a:pt x="396168" y="109308"/>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3" name="Google Shape;243;p18"/>
            <p:cNvSpPr/>
            <p:nvPr/>
          </p:nvSpPr>
          <p:spPr>
            <a:xfrm>
              <a:off x="6918658" y="3920887"/>
              <a:ext cx="411489" cy="570589"/>
            </a:xfrm>
            <a:custGeom>
              <a:avLst/>
              <a:gdLst/>
              <a:ahLst/>
              <a:cxnLst/>
              <a:rect l="l" t="t" r="r" b="b"/>
              <a:pathLst>
                <a:path w="411489" h="570589" extrusionOk="0">
                  <a:moveTo>
                    <a:pt x="411490" y="456909"/>
                  </a:moveTo>
                  <a:lnTo>
                    <a:pt x="161970" y="456909"/>
                  </a:lnTo>
                  <a:lnTo>
                    <a:pt x="161970" y="0"/>
                  </a:lnTo>
                  <a:lnTo>
                    <a:pt x="0" y="0"/>
                  </a:lnTo>
                  <a:lnTo>
                    <a:pt x="0" y="570590"/>
                  </a:lnTo>
                  <a:lnTo>
                    <a:pt x="411490" y="570590"/>
                  </a:lnTo>
                  <a:lnTo>
                    <a:pt x="411490" y="456909"/>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4" name="Google Shape;244;p18"/>
            <p:cNvSpPr/>
            <p:nvPr/>
          </p:nvSpPr>
          <p:spPr>
            <a:xfrm>
              <a:off x="8299775" y="3905584"/>
              <a:ext cx="520928" cy="599009"/>
            </a:xfrm>
            <a:custGeom>
              <a:avLst/>
              <a:gdLst/>
              <a:ahLst/>
              <a:cxnLst/>
              <a:rect l="l" t="t" r="r" b="b"/>
              <a:pathLst>
                <a:path w="520928" h="599009" extrusionOk="0">
                  <a:moveTo>
                    <a:pt x="339260" y="231734"/>
                  </a:moveTo>
                  <a:cubicBezTo>
                    <a:pt x="229821" y="207686"/>
                    <a:pt x="190424" y="203314"/>
                    <a:pt x="190424" y="161776"/>
                  </a:cubicBezTo>
                  <a:cubicBezTo>
                    <a:pt x="190424" y="122425"/>
                    <a:pt x="245143" y="109308"/>
                    <a:pt x="275786" y="109308"/>
                  </a:cubicBezTo>
                  <a:cubicBezTo>
                    <a:pt x="326127" y="109308"/>
                    <a:pt x="385224" y="120239"/>
                    <a:pt x="446510" y="153032"/>
                  </a:cubicBezTo>
                  <a:lnTo>
                    <a:pt x="490285" y="48096"/>
                  </a:lnTo>
                  <a:cubicBezTo>
                    <a:pt x="429000" y="13117"/>
                    <a:pt x="348015" y="0"/>
                    <a:pt x="271408" y="0"/>
                  </a:cubicBezTo>
                  <a:cubicBezTo>
                    <a:pt x="120383" y="0"/>
                    <a:pt x="17510" y="61213"/>
                    <a:pt x="15321" y="181452"/>
                  </a:cubicBezTo>
                  <a:cubicBezTo>
                    <a:pt x="10944" y="290760"/>
                    <a:pt x="100684" y="330111"/>
                    <a:pt x="181668" y="347601"/>
                  </a:cubicBezTo>
                  <a:cubicBezTo>
                    <a:pt x="260464" y="362904"/>
                    <a:pt x="339260" y="378207"/>
                    <a:pt x="341449" y="424116"/>
                  </a:cubicBezTo>
                  <a:cubicBezTo>
                    <a:pt x="343638" y="467840"/>
                    <a:pt x="304240" y="485329"/>
                    <a:pt x="232010" y="485329"/>
                  </a:cubicBezTo>
                  <a:cubicBezTo>
                    <a:pt x="164158" y="485329"/>
                    <a:pt x="100684" y="463467"/>
                    <a:pt x="37209" y="437234"/>
                  </a:cubicBezTo>
                  <a:lnTo>
                    <a:pt x="0" y="550914"/>
                  </a:lnTo>
                  <a:cubicBezTo>
                    <a:pt x="74418" y="581521"/>
                    <a:pt x="148836" y="599010"/>
                    <a:pt x="225444" y="599010"/>
                  </a:cubicBezTo>
                  <a:cubicBezTo>
                    <a:pt x="332694" y="599010"/>
                    <a:pt x="411489" y="581521"/>
                    <a:pt x="468398" y="529053"/>
                  </a:cubicBezTo>
                  <a:cubicBezTo>
                    <a:pt x="507796" y="491888"/>
                    <a:pt x="520928" y="445978"/>
                    <a:pt x="520928" y="404441"/>
                  </a:cubicBezTo>
                  <a:cubicBezTo>
                    <a:pt x="520928" y="312622"/>
                    <a:pt x="464020" y="260154"/>
                    <a:pt x="339260" y="231734"/>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5" name="Google Shape;245;p18"/>
            <p:cNvSpPr/>
            <p:nvPr/>
          </p:nvSpPr>
          <p:spPr>
            <a:xfrm>
              <a:off x="5504710" y="3920887"/>
              <a:ext cx="499040" cy="570589"/>
            </a:xfrm>
            <a:custGeom>
              <a:avLst/>
              <a:gdLst/>
              <a:ahLst/>
              <a:cxnLst/>
              <a:rect l="l" t="t" r="r" b="b"/>
              <a:pathLst>
                <a:path w="499040" h="570589" extrusionOk="0">
                  <a:moveTo>
                    <a:pt x="499041" y="111495"/>
                  </a:moveTo>
                  <a:lnTo>
                    <a:pt x="499041" y="0"/>
                  </a:lnTo>
                  <a:lnTo>
                    <a:pt x="0" y="0"/>
                  </a:lnTo>
                  <a:lnTo>
                    <a:pt x="0" y="111495"/>
                  </a:lnTo>
                  <a:lnTo>
                    <a:pt x="168536" y="111495"/>
                  </a:lnTo>
                  <a:lnTo>
                    <a:pt x="168536" y="570590"/>
                  </a:lnTo>
                  <a:lnTo>
                    <a:pt x="330505" y="570590"/>
                  </a:lnTo>
                  <a:lnTo>
                    <a:pt x="330505" y="111495"/>
                  </a:lnTo>
                  <a:lnTo>
                    <a:pt x="499041" y="111495"/>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6" name="Google Shape;246;p18"/>
            <p:cNvSpPr/>
            <p:nvPr/>
          </p:nvSpPr>
          <p:spPr>
            <a:xfrm>
              <a:off x="7527137" y="3920887"/>
              <a:ext cx="523117" cy="579334"/>
            </a:xfrm>
            <a:custGeom>
              <a:avLst/>
              <a:gdLst/>
              <a:ahLst/>
              <a:cxnLst/>
              <a:rect l="l" t="t" r="r" b="b"/>
              <a:pathLst>
                <a:path w="523117" h="579334" extrusionOk="0">
                  <a:moveTo>
                    <a:pt x="356770" y="0"/>
                  </a:moveTo>
                  <a:lnTo>
                    <a:pt x="356770" y="362904"/>
                  </a:lnTo>
                  <a:cubicBezTo>
                    <a:pt x="356770" y="391324"/>
                    <a:pt x="356770" y="400069"/>
                    <a:pt x="354581" y="411000"/>
                  </a:cubicBezTo>
                  <a:cubicBezTo>
                    <a:pt x="350204" y="445978"/>
                    <a:pt x="315184" y="465654"/>
                    <a:pt x="262653" y="465654"/>
                  </a:cubicBezTo>
                  <a:cubicBezTo>
                    <a:pt x="223255" y="465654"/>
                    <a:pt x="194801" y="452537"/>
                    <a:pt x="179479" y="432861"/>
                  </a:cubicBezTo>
                  <a:cubicBezTo>
                    <a:pt x="172913" y="421930"/>
                    <a:pt x="168536" y="402255"/>
                    <a:pt x="168536" y="371649"/>
                  </a:cubicBezTo>
                  <a:lnTo>
                    <a:pt x="168536" y="0"/>
                  </a:lnTo>
                  <a:lnTo>
                    <a:pt x="0" y="0"/>
                  </a:lnTo>
                  <a:lnTo>
                    <a:pt x="0" y="393510"/>
                  </a:lnTo>
                  <a:cubicBezTo>
                    <a:pt x="0" y="448164"/>
                    <a:pt x="6566" y="472212"/>
                    <a:pt x="32832" y="502819"/>
                  </a:cubicBezTo>
                  <a:cubicBezTo>
                    <a:pt x="74419" y="553101"/>
                    <a:pt x="153214" y="579334"/>
                    <a:pt x="262653" y="579334"/>
                  </a:cubicBezTo>
                  <a:cubicBezTo>
                    <a:pt x="264842" y="579334"/>
                    <a:pt x="264842" y="579334"/>
                    <a:pt x="267030" y="579334"/>
                  </a:cubicBezTo>
                  <a:cubicBezTo>
                    <a:pt x="267030" y="579334"/>
                    <a:pt x="269219" y="579334"/>
                    <a:pt x="269219" y="579334"/>
                  </a:cubicBezTo>
                  <a:cubicBezTo>
                    <a:pt x="415867" y="579334"/>
                    <a:pt x="490286" y="522494"/>
                    <a:pt x="512173" y="470026"/>
                  </a:cubicBezTo>
                  <a:cubicBezTo>
                    <a:pt x="523117" y="443792"/>
                    <a:pt x="523117" y="432861"/>
                    <a:pt x="523117" y="380393"/>
                  </a:cubicBezTo>
                  <a:lnTo>
                    <a:pt x="523117" y="0"/>
                  </a:lnTo>
                  <a:lnTo>
                    <a:pt x="356770"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47" name="Google Shape;247;p18"/>
            <p:cNvGrpSpPr/>
            <p:nvPr/>
          </p:nvGrpSpPr>
          <p:grpSpPr>
            <a:xfrm>
              <a:off x="3410053" y="3745579"/>
              <a:ext cx="2175641" cy="1032285"/>
              <a:chOff x="3410053" y="3745579"/>
              <a:chExt cx="2175641" cy="1032285"/>
            </a:xfrm>
          </p:grpSpPr>
          <p:sp>
            <p:nvSpPr>
              <p:cNvPr id="248" name="Google Shape;248;p18"/>
              <p:cNvSpPr/>
              <p:nvPr/>
            </p:nvSpPr>
            <p:spPr>
              <a:xfrm>
                <a:off x="4633578" y="3763483"/>
                <a:ext cx="952116" cy="253595"/>
              </a:xfrm>
              <a:custGeom>
                <a:avLst/>
                <a:gdLst/>
                <a:ahLst/>
                <a:cxnLst/>
                <a:rect l="l" t="t" r="r" b="b"/>
                <a:pathLst>
                  <a:path w="952116" h="253595" extrusionOk="0">
                    <a:moveTo>
                      <a:pt x="945551" y="0"/>
                    </a:moveTo>
                    <a:lnTo>
                      <a:pt x="0" y="188010"/>
                    </a:lnTo>
                    <a:lnTo>
                      <a:pt x="0" y="253595"/>
                    </a:lnTo>
                    <a:lnTo>
                      <a:pt x="2189" y="253595"/>
                    </a:lnTo>
                    <a:cubicBezTo>
                      <a:pt x="625990" y="102750"/>
                      <a:pt x="943362" y="10931"/>
                      <a:pt x="947739" y="10931"/>
                    </a:cubicBezTo>
                    <a:cubicBezTo>
                      <a:pt x="952117" y="10931"/>
                      <a:pt x="952117" y="6559"/>
                      <a:pt x="952117" y="4372"/>
                    </a:cubicBezTo>
                    <a:cubicBezTo>
                      <a:pt x="952117" y="2186"/>
                      <a:pt x="949928" y="0"/>
                      <a:pt x="945551" y="0"/>
                    </a:cubicBez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9" name="Google Shape;249;p18"/>
              <p:cNvSpPr/>
              <p:nvPr/>
            </p:nvSpPr>
            <p:spPr>
              <a:xfrm>
                <a:off x="3410053" y="3745579"/>
                <a:ext cx="1709432" cy="1032285"/>
              </a:xfrm>
              <a:custGeom>
                <a:avLst/>
                <a:gdLst/>
                <a:ahLst/>
                <a:cxnLst/>
                <a:rect l="l" t="t" r="r" b="b"/>
                <a:pathLst>
                  <a:path w="1709432" h="1032285" extrusionOk="0">
                    <a:moveTo>
                      <a:pt x="1376739" y="70372"/>
                    </a:moveTo>
                    <a:cubicBezTo>
                      <a:pt x="1392061" y="61627"/>
                      <a:pt x="1396438" y="65999"/>
                      <a:pt x="1392061" y="76930"/>
                    </a:cubicBezTo>
                    <a:cubicBezTo>
                      <a:pt x="1383306" y="94419"/>
                      <a:pt x="1352663" y="197169"/>
                      <a:pt x="1114086" y="391738"/>
                    </a:cubicBezTo>
                    <a:cubicBezTo>
                      <a:pt x="1052801" y="442020"/>
                      <a:pt x="1009025" y="470440"/>
                      <a:pt x="919285" y="522908"/>
                    </a:cubicBezTo>
                    <a:cubicBezTo>
                      <a:pt x="1065933" y="319595"/>
                      <a:pt x="1278244" y="133771"/>
                      <a:pt x="1376739" y="70372"/>
                    </a:cubicBezTo>
                    <a:moveTo>
                      <a:pt x="1400816" y="414"/>
                    </a:moveTo>
                    <a:cubicBezTo>
                      <a:pt x="1354851" y="2600"/>
                      <a:pt x="1269489" y="70372"/>
                      <a:pt x="1223525" y="111909"/>
                    </a:cubicBezTo>
                    <a:cubicBezTo>
                      <a:pt x="1037479" y="271499"/>
                      <a:pt x="899586" y="420158"/>
                      <a:pt x="798903" y="575376"/>
                    </a:cubicBezTo>
                    <a:cubicBezTo>
                      <a:pt x="588780" y="686871"/>
                      <a:pt x="321750" y="800552"/>
                      <a:pt x="56908" y="892371"/>
                    </a:cubicBezTo>
                    <a:lnTo>
                      <a:pt x="50342" y="894557"/>
                    </a:lnTo>
                    <a:lnTo>
                      <a:pt x="0" y="1032286"/>
                    </a:lnTo>
                    <a:lnTo>
                      <a:pt x="28454" y="1021355"/>
                    </a:lnTo>
                    <a:cubicBezTo>
                      <a:pt x="196990" y="957956"/>
                      <a:pt x="479342" y="835530"/>
                      <a:pt x="733239" y="702174"/>
                    </a:cubicBezTo>
                    <a:cubicBezTo>
                      <a:pt x="717918" y="741525"/>
                      <a:pt x="711352" y="776504"/>
                      <a:pt x="711352" y="807110"/>
                    </a:cubicBezTo>
                    <a:cubicBezTo>
                      <a:pt x="711352" y="831158"/>
                      <a:pt x="715729" y="853020"/>
                      <a:pt x="722296" y="872695"/>
                    </a:cubicBezTo>
                    <a:cubicBezTo>
                      <a:pt x="737617" y="912046"/>
                      <a:pt x="770449" y="942653"/>
                      <a:pt x="814224" y="960142"/>
                    </a:cubicBezTo>
                    <a:cubicBezTo>
                      <a:pt x="879887" y="986376"/>
                      <a:pt x="969627" y="986376"/>
                      <a:pt x="1070311" y="955770"/>
                    </a:cubicBezTo>
                    <a:cubicBezTo>
                      <a:pt x="1330775" y="877067"/>
                      <a:pt x="1639392" y="634403"/>
                      <a:pt x="1705055" y="588493"/>
                    </a:cubicBezTo>
                    <a:lnTo>
                      <a:pt x="1707244" y="586307"/>
                    </a:lnTo>
                    <a:cubicBezTo>
                      <a:pt x="1709433" y="584121"/>
                      <a:pt x="1709433" y="581935"/>
                      <a:pt x="1709433" y="579749"/>
                    </a:cubicBezTo>
                    <a:cubicBezTo>
                      <a:pt x="1707244" y="577563"/>
                      <a:pt x="1705055" y="577563"/>
                      <a:pt x="1702867" y="577563"/>
                    </a:cubicBezTo>
                    <a:lnTo>
                      <a:pt x="1702867" y="577563"/>
                    </a:lnTo>
                    <a:lnTo>
                      <a:pt x="1702867" y="577563"/>
                    </a:lnTo>
                    <a:lnTo>
                      <a:pt x="1698489" y="579749"/>
                    </a:lnTo>
                    <a:cubicBezTo>
                      <a:pt x="1626260" y="623472"/>
                      <a:pt x="1276056" y="831158"/>
                      <a:pt x="1048423" y="892371"/>
                    </a:cubicBezTo>
                    <a:cubicBezTo>
                      <a:pt x="932418" y="922977"/>
                      <a:pt x="844867" y="905488"/>
                      <a:pt x="812035" y="859578"/>
                    </a:cubicBezTo>
                    <a:cubicBezTo>
                      <a:pt x="801092" y="844275"/>
                      <a:pt x="794525" y="822413"/>
                      <a:pt x="794525" y="800552"/>
                    </a:cubicBezTo>
                    <a:cubicBezTo>
                      <a:pt x="794525" y="754642"/>
                      <a:pt x="816413" y="695616"/>
                      <a:pt x="858000" y="632217"/>
                    </a:cubicBezTo>
                    <a:cubicBezTo>
                      <a:pt x="897398" y="610355"/>
                      <a:pt x="932418" y="588493"/>
                      <a:pt x="963061" y="568818"/>
                    </a:cubicBezTo>
                    <a:cubicBezTo>
                      <a:pt x="1184127" y="444206"/>
                      <a:pt x="1440214" y="201542"/>
                      <a:pt x="1451158" y="55068"/>
                    </a:cubicBezTo>
                    <a:cubicBezTo>
                      <a:pt x="1451158" y="55068"/>
                      <a:pt x="1451158" y="52882"/>
                      <a:pt x="1451158" y="52882"/>
                    </a:cubicBezTo>
                    <a:cubicBezTo>
                      <a:pt x="1451158" y="39765"/>
                      <a:pt x="1446780" y="26648"/>
                      <a:pt x="1435836" y="17904"/>
                    </a:cubicBezTo>
                    <a:cubicBezTo>
                      <a:pt x="1429270" y="4787"/>
                      <a:pt x="1416137" y="-1772"/>
                      <a:pt x="1400816" y="414"/>
                    </a:cubicBezTo>
                    <a:close/>
                  </a:path>
                </a:pathLst>
              </a:custGeom>
              <a:solidFill>
                <a:srgbClr val="66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50" name="Google Shape;250;p18"/>
            <p:cNvSpPr/>
            <p:nvPr/>
          </p:nvSpPr>
          <p:spPr>
            <a:xfrm>
              <a:off x="3598287" y="3951493"/>
              <a:ext cx="1037479" cy="316994"/>
            </a:xfrm>
            <a:custGeom>
              <a:avLst/>
              <a:gdLst/>
              <a:ahLst/>
              <a:cxnLst/>
              <a:rect l="l" t="t" r="r" b="b"/>
              <a:pathLst>
                <a:path w="1037479" h="316994" extrusionOk="0">
                  <a:moveTo>
                    <a:pt x="1033102" y="0"/>
                  </a:moveTo>
                  <a:lnTo>
                    <a:pt x="39398" y="214244"/>
                  </a:lnTo>
                  <a:lnTo>
                    <a:pt x="0" y="316994"/>
                  </a:lnTo>
                  <a:lnTo>
                    <a:pt x="1037479" y="65585"/>
                  </a:lnTo>
                  <a:lnTo>
                    <a:pt x="1037479" y="65585"/>
                  </a:lnTo>
                  <a:lnTo>
                    <a:pt x="1037479" y="0"/>
                  </a:lnTo>
                  <a:lnTo>
                    <a:pt x="1033102" y="0"/>
                  </a:lnTo>
                </a:path>
              </a:pathLst>
            </a:custGeom>
            <a:solidFill>
              <a:srgbClr val="4B28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51" name="Google Shape;251;p18"/>
          <p:cNvSpPr txBox="1">
            <a:spLocks noGrp="1"/>
          </p:cNvSpPr>
          <p:nvPr>
            <p:ph type="title"/>
          </p:nvPr>
        </p:nvSpPr>
        <p:spPr>
          <a:xfrm>
            <a:off x="415600" y="410467"/>
            <a:ext cx="9686400" cy="763600"/>
          </a:xfrm>
          <a:prstGeom prst="rect">
            <a:avLst/>
          </a:prstGeom>
        </p:spPr>
        <p:txBody>
          <a:bodyPr spcFirstLastPara="1" wrap="square" lIns="91425" tIns="91425" rIns="91425" bIns="91425"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2" name="Google Shape;252;p18"/>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Autofit/>
          </a:bodyPr>
          <a:lstStyle>
            <a:lvl1pPr lvl="0" rtl="0">
              <a:buNone/>
              <a:defRPr>
                <a:solidFill>
                  <a:srgbClr val="2A2C2E"/>
                </a:solidFill>
                <a:latin typeface="Helvetica Neue Light"/>
                <a:ea typeface="Helvetica Neue Light"/>
                <a:cs typeface="Helvetica Neue Light"/>
                <a:sym typeface="Helvetica Neue Light"/>
              </a:defRPr>
            </a:lvl1pPr>
            <a:lvl2pPr lvl="1" rtl="0">
              <a:buNone/>
              <a:defRPr>
                <a:solidFill>
                  <a:srgbClr val="2A2C2E"/>
                </a:solidFill>
                <a:latin typeface="Helvetica Neue Light"/>
                <a:ea typeface="Helvetica Neue Light"/>
                <a:cs typeface="Helvetica Neue Light"/>
                <a:sym typeface="Helvetica Neue Light"/>
              </a:defRPr>
            </a:lvl2pPr>
            <a:lvl3pPr lvl="2" rtl="0">
              <a:buNone/>
              <a:defRPr>
                <a:solidFill>
                  <a:srgbClr val="2A2C2E"/>
                </a:solidFill>
                <a:latin typeface="Helvetica Neue Light"/>
                <a:ea typeface="Helvetica Neue Light"/>
                <a:cs typeface="Helvetica Neue Light"/>
                <a:sym typeface="Helvetica Neue Light"/>
              </a:defRPr>
            </a:lvl3pPr>
            <a:lvl4pPr lvl="3" rtl="0">
              <a:buNone/>
              <a:defRPr>
                <a:solidFill>
                  <a:srgbClr val="2A2C2E"/>
                </a:solidFill>
                <a:latin typeface="Helvetica Neue Light"/>
                <a:ea typeface="Helvetica Neue Light"/>
                <a:cs typeface="Helvetica Neue Light"/>
                <a:sym typeface="Helvetica Neue Light"/>
              </a:defRPr>
            </a:lvl4pPr>
            <a:lvl5pPr lvl="4" rtl="0">
              <a:buNone/>
              <a:defRPr>
                <a:solidFill>
                  <a:srgbClr val="2A2C2E"/>
                </a:solidFill>
                <a:latin typeface="Helvetica Neue Light"/>
                <a:ea typeface="Helvetica Neue Light"/>
                <a:cs typeface="Helvetica Neue Light"/>
                <a:sym typeface="Helvetica Neue Light"/>
              </a:defRPr>
            </a:lvl5pPr>
            <a:lvl6pPr lvl="5" rtl="0">
              <a:buNone/>
              <a:defRPr>
                <a:solidFill>
                  <a:srgbClr val="2A2C2E"/>
                </a:solidFill>
                <a:latin typeface="Helvetica Neue Light"/>
                <a:ea typeface="Helvetica Neue Light"/>
                <a:cs typeface="Helvetica Neue Light"/>
                <a:sym typeface="Helvetica Neue Light"/>
              </a:defRPr>
            </a:lvl6pPr>
            <a:lvl7pPr lvl="6" rtl="0">
              <a:buNone/>
              <a:defRPr>
                <a:solidFill>
                  <a:srgbClr val="2A2C2E"/>
                </a:solidFill>
                <a:latin typeface="Helvetica Neue Light"/>
                <a:ea typeface="Helvetica Neue Light"/>
                <a:cs typeface="Helvetica Neue Light"/>
                <a:sym typeface="Helvetica Neue Light"/>
              </a:defRPr>
            </a:lvl7pPr>
            <a:lvl8pPr lvl="7" rtl="0">
              <a:buNone/>
              <a:defRPr>
                <a:solidFill>
                  <a:srgbClr val="2A2C2E"/>
                </a:solidFill>
                <a:latin typeface="Helvetica Neue Light"/>
                <a:ea typeface="Helvetica Neue Light"/>
                <a:cs typeface="Helvetica Neue Light"/>
                <a:sym typeface="Helvetica Neue Light"/>
              </a:defRPr>
            </a:lvl8pPr>
            <a:lvl9pPr lvl="8" rtl="0">
              <a:buNone/>
              <a:defRPr>
                <a:solidFill>
                  <a:srgbClr val="2A2C2E"/>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
        <p:nvSpPr>
          <p:cNvPr id="253" name="Google Shape;253;p18"/>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2A2C2E"/>
                </a:solidFill>
                <a:latin typeface="Helvetica Neue Light"/>
                <a:ea typeface="Helvetica Neue Light"/>
                <a:cs typeface="Helvetica Neue Light"/>
                <a:sym typeface="Helvetica Neue Light"/>
              </a:rPr>
              <a:t>TELUS Proprietary</a:t>
            </a:r>
            <a:endParaRPr sz="1067">
              <a:solidFill>
                <a:srgbClr val="2A2C2E"/>
              </a:solidFill>
              <a:latin typeface="Helvetica Neue Light"/>
              <a:ea typeface="Helvetica Neue Light"/>
              <a:cs typeface="Helvetica Neue Light"/>
              <a:sym typeface="Helvetica Neue Light"/>
            </a:endParaRPr>
          </a:p>
        </p:txBody>
      </p:sp>
      <p:pic>
        <p:nvPicPr>
          <p:cNvPr id="254" name="Google Shape;254;p1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8761134" y="1988834"/>
            <a:ext cx="3430868" cy="4869167"/>
          </a:xfrm>
          <a:prstGeom prst="rect">
            <a:avLst/>
          </a:prstGeom>
          <a:noFill/>
          <a:ln>
            <a:noFill/>
          </a:ln>
        </p:spPr>
      </p:pic>
    </p:spTree>
    <p:extLst>
      <p:ext uri="{BB962C8B-B14F-4D97-AF65-F5344CB8AC3E}">
        <p14:creationId xmlns:p14="http://schemas.microsoft.com/office/powerpoint/2010/main" val="26711434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55"/>
        <p:cNvGrpSpPr/>
        <p:nvPr/>
      </p:nvGrpSpPr>
      <p:grpSpPr>
        <a:xfrm>
          <a:off x="0" y="0"/>
          <a:ext cx="0" cy="0"/>
          <a:chOff x="0" y="0"/>
          <a:chExt cx="0" cy="0"/>
        </a:xfrm>
      </p:grpSpPr>
      <p:sp>
        <p:nvSpPr>
          <p:cNvPr id="256" name="Google Shape;256;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84151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Final slide - option 2">
  <p:cSld name="Final slide - option 2">
    <p:bg>
      <p:bgPr>
        <a:solidFill>
          <a:srgbClr val="4B286D"/>
        </a:solidFill>
        <a:effectLst/>
      </p:bgPr>
    </p:bg>
    <p:spTree>
      <p:nvGrpSpPr>
        <p:cNvPr id="1" name="Shape 257"/>
        <p:cNvGrpSpPr/>
        <p:nvPr/>
      </p:nvGrpSpPr>
      <p:grpSpPr>
        <a:xfrm>
          <a:off x="0" y="0"/>
          <a:ext cx="0" cy="0"/>
          <a:chOff x="0" y="0"/>
          <a:chExt cx="0" cy="0"/>
        </a:xfrm>
      </p:grpSpPr>
      <p:sp>
        <p:nvSpPr>
          <p:cNvPr id="258" name="Google Shape;258;p20"/>
          <p:cNvSpPr txBox="1"/>
          <p:nvPr/>
        </p:nvSpPr>
        <p:spPr>
          <a:xfrm>
            <a:off x="4791200" y="6405623"/>
            <a:ext cx="2609600" cy="35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a:solidFill>
                  <a:srgbClr val="FFFFFF"/>
                </a:solidFill>
                <a:latin typeface="Helvetica Neue Light"/>
                <a:ea typeface="Helvetica Neue Light"/>
                <a:cs typeface="Helvetica Neue Light"/>
                <a:sym typeface="Helvetica Neue Light"/>
              </a:rPr>
              <a:t>TELUS Proprietary</a:t>
            </a:r>
            <a:endParaRPr sz="1067">
              <a:solidFill>
                <a:srgbClr val="FFFFFF"/>
              </a:solidFill>
              <a:latin typeface="Helvetica Neue Light"/>
              <a:ea typeface="Helvetica Neue Light"/>
              <a:cs typeface="Helvetica Neue Light"/>
              <a:sym typeface="Helvetica Neue Light"/>
            </a:endParaRPr>
          </a:p>
        </p:txBody>
      </p:sp>
      <p:grpSp>
        <p:nvGrpSpPr>
          <p:cNvPr id="259" name="Google Shape;259;p20"/>
          <p:cNvGrpSpPr/>
          <p:nvPr/>
        </p:nvGrpSpPr>
        <p:grpSpPr>
          <a:xfrm>
            <a:off x="1642957" y="2708240"/>
            <a:ext cx="8906864" cy="662827"/>
            <a:chOff x="4478258" y="3397631"/>
            <a:chExt cx="4606681" cy="342818"/>
          </a:xfrm>
        </p:grpSpPr>
        <p:grpSp>
          <p:nvGrpSpPr>
            <p:cNvPr id="260" name="Google Shape;260;p20"/>
            <p:cNvGrpSpPr/>
            <p:nvPr/>
          </p:nvGrpSpPr>
          <p:grpSpPr>
            <a:xfrm>
              <a:off x="8994182" y="3471986"/>
              <a:ext cx="90757" cy="41288"/>
              <a:chOff x="8994182" y="3471986"/>
              <a:chExt cx="90757" cy="41288"/>
            </a:xfrm>
          </p:grpSpPr>
          <p:sp>
            <p:nvSpPr>
              <p:cNvPr id="261" name="Google Shape;261;p20"/>
              <p:cNvSpPr/>
              <p:nvPr/>
            </p:nvSpPr>
            <p:spPr>
              <a:xfrm>
                <a:off x="8994182" y="3471986"/>
                <a:ext cx="33699" cy="41288"/>
              </a:xfrm>
              <a:custGeom>
                <a:avLst/>
                <a:gdLst/>
                <a:ahLst/>
                <a:cxnLst/>
                <a:rect l="l" t="t" r="r" b="b"/>
                <a:pathLst>
                  <a:path w="33699" h="41288" extrusionOk="0">
                    <a:moveTo>
                      <a:pt x="33700" y="7328"/>
                    </a:moveTo>
                    <a:lnTo>
                      <a:pt x="21218" y="7328"/>
                    </a:lnTo>
                    <a:lnTo>
                      <a:pt x="21218" y="41288"/>
                    </a:lnTo>
                    <a:lnTo>
                      <a:pt x="12482" y="41288"/>
                    </a:lnTo>
                    <a:lnTo>
                      <a:pt x="12482" y="7328"/>
                    </a:lnTo>
                    <a:lnTo>
                      <a:pt x="0" y="7328"/>
                    </a:lnTo>
                    <a:lnTo>
                      <a:pt x="0" y="0"/>
                    </a:lnTo>
                    <a:lnTo>
                      <a:pt x="33700" y="0"/>
                    </a:lnTo>
                    <a:lnTo>
                      <a:pt x="33700" y="73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2" name="Google Shape;262;p20"/>
              <p:cNvSpPr/>
              <p:nvPr/>
            </p:nvSpPr>
            <p:spPr>
              <a:xfrm>
                <a:off x="9036619" y="3471986"/>
                <a:ext cx="48320" cy="41288"/>
              </a:xfrm>
              <a:custGeom>
                <a:avLst/>
                <a:gdLst/>
                <a:ahLst/>
                <a:cxnLst/>
                <a:rect l="l" t="t" r="r" b="b"/>
                <a:pathLst>
                  <a:path w="48320" h="41288" extrusionOk="0">
                    <a:moveTo>
                      <a:pt x="48320" y="0"/>
                    </a:moveTo>
                    <a:lnTo>
                      <a:pt x="48320" y="41288"/>
                    </a:lnTo>
                    <a:lnTo>
                      <a:pt x="40119" y="41288"/>
                    </a:lnTo>
                    <a:lnTo>
                      <a:pt x="40119" y="10546"/>
                    </a:lnTo>
                    <a:lnTo>
                      <a:pt x="40297" y="6077"/>
                    </a:lnTo>
                    <a:lnTo>
                      <a:pt x="38870" y="10546"/>
                    </a:lnTo>
                    <a:lnTo>
                      <a:pt x="28350" y="41288"/>
                    </a:lnTo>
                    <a:lnTo>
                      <a:pt x="20149" y="41288"/>
                    </a:lnTo>
                    <a:lnTo>
                      <a:pt x="9629" y="10724"/>
                    </a:lnTo>
                    <a:lnTo>
                      <a:pt x="8202" y="6077"/>
                    </a:lnTo>
                    <a:lnTo>
                      <a:pt x="8202" y="10724"/>
                    </a:lnTo>
                    <a:lnTo>
                      <a:pt x="8202" y="41288"/>
                    </a:lnTo>
                    <a:lnTo>
                      <a:pt x="0" y="41288"/>
                    </a:lnTo>
                    <a:lnTo>
                      <a:pt x="0" y="0"/>
                    </a:lnTo>
                    <a:lnTo>
                      <a:pt x="13729" y="0"/>
                    </a:lnTo>
                    <a:lnTo>
                      <a:pt x="22467" y="27704"/>
                    </a:lnTo>
                    <a:lnTo>
                      <a:pt x="24249" y="34318"/>
                    </a:lnTo>
                    <a:lnTo>
                      <a:pt x="26032" y="27704"/>
                    </a:lnTo>
                    <a:lnTo>
                      <a:pt x="35126" y="0"/>
                    </a:lnTo>
                    <a:lnTo>
                      <a:pt x="4832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63" name="Google Shape;263;p20"/>
            <p:cNvGrpSpPr/>
            <p:nvPr/>
          </p:nvGrpSpPr>
          <p:grpSpPr>
            <a:xfrm>
              <a:off x="4478258" y="3397631"/>
              <a:ext cx="4494705" cy="342818"/>
              <a:chOff x="4478258" y="3397631"/>
              <a:chExt cx="4494705" cy="342818"/>
            </a:xfrm>
          </p:grpSpPr>
          <p:sp>
            <p:nvSpPr>
              <p:cNvPr id="264" name="Google Shape;264;p20"/>
              <p:cNvSpPr/>
              <p:nvPr/>
            </p:nvSpPr>
            <p:spPr>
              <a:xfrm>
                <a:off x="4478258" y="3398346"/>
                <a:ext cx="62585" cy="268284"/>
              </a:xfrm>
              <a:custGeom>
                <a:avLst/>
                <a:gdLst/>
                <a:ahLst/>
                <a:cxnLst/>
                <a:rect l="l" t="t" r="r" b="b"/>
                <a:pathLst>
                  <a:path w="62585" h="268284" extrusionOk="0">
                    <a:moveTo>
                      <a:pt x="0" y="228248"/>
                    </a:moveTo>
                    <a:lnTo>
                      <a:pt x="0" y="0"/>
                    </a:lnTo>
                    <a:lnTo>
                      <a:pt x="29955" y="0"/>
                    </a:lnTo>
                    <a:lnTo>
                      <a:pt x="29955" y="225567"/>
                    </a:lnTo>
                    <a:cubicBezTo>
                      <a:pt x="29955" y="235755"/>
                      <a:pt x="34056" y="242011"/>
                      <a:pt x="48321" y="242011"/>
                    </a:cubicBezTo>
                    <a:lnTo>
                      <a:pt x="62585" y="242011"/>
                    </a:lnTo>
                    <a:lnTo>
                      <a:pt x="62585" y="267213"/>
                    </a:lnTo>
                    <a:cubicBezTo>
                      <a:pt x="55453" y="267927"/>
                      <a:pt x="48677" y="268285"/>
                      <a:pt x="43506" y="268285"/>
                    </a:cubicBezTo>
                    <a:cubicBezTo>
                      <a:pt x="16404" y="268285"/>
                      <a:pt x="0" y="257918"/>
                      <a:pt x="0" y="22824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5" name="Google Shape;265;p20"/>
              <p:cNvSpPr/>
              <p:nvPr/>
            </p:nvSpPr>
            <p:spPr>
              <a:xfrm>
                <a:off x="4553146" y="3467339"/>
                <a:ext cx="177948" cy="202688"/>
              </a:xfrm>
              <a:custGeom>
                <a:avLst/>
                <a:gdLst/>
                <a:ahLst/>
                <a:cxnLst/>
                <a:rect l="l" t="t" r="r" b="b"/>
                <a:pathLst>
                  <a:path w="177948" h="202688" extrusionOk="0">
                    <a:moveTo>
                      <a:pt x="177770" y="111890"/>
                    </a:moveTo>
                    <a:lnTo>
                      <a:pt x="31025" y="111890"/>
                    </a:lnTo>
                    <a:cubicBezTo>
                      <a:pt x="34056" y="155502"/>
                      <a:pt x="56879" y="175341"/>
                      <a:pt x="90579" y="175341"/>
                    </a:cubicBezTo>
                    <a:cubicBezTo>
                      <a:pt x="117859" y="175341"/>
                      <a:pt x="135155" y="161042"/>
                      <a:pt x="141930" y="139237"/>
                    </a:cubicBezTo>
                    <a:lnTo>
                      <a:pt x="172956" y="139237"/>
                    </a:lnTo>
                    <a:cubicBezTo>
                      <a:pt x="163684" y="175699"/>
                      <a:pt x="135868" y="202688"/>
                      <a:pt x="89865" y="202688"/>
                    </a:cubicBezTo>
                    <a:cubicBezTo>
                      <a:pt x="37087" y="202688"/>
                      <a:pt x="0" y="164081"/>
                      <a:pt x="0" y="101344"/>
                    </a:cubicBezTo>
                    <a:cubicBezTo>
                      <a:pt x="0" y="40573"/>
                      <a:pt x="35482" y="0"/>
                      <a:pt x="89152" y="0"/>
                    </a:cubicBezTo>
                    <a:cubicBezTo>
                      <a:pt x="146745" y="0"/>
                      <a:pt x="177948" y="45757"/>
                      <a:pt x="177948" y="101344"/>
                    </a:cubicBezTo>
                    <a:lnTo>
                      <a:pt x="177948" y="111890"/>
                    </a:lnTo>
                    <a:close/>
                    <a:moveTo>
                      <a:pt x="31738" y="84900"/>
                    </a:moveTo>
                    <a:lnTo>
                      <a:pt x="145496" y="84900"/>
                    </a:lnTo>
                    <a:cubicBezTo>
                      <a:pt x="142465" y="53085"/>
                      <a:pt x="123387" y="27526"/>
                      <a:pt x="88974" y="27526"/>
                    </a:cubicBezTo>
                    <a:cubicBezTo>
                      <a:pt x="58840" y="27526"/>
                      <a:pt x="36731" y="46651"/>
                      <a:pt x="31738"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6" name="Google Shape;266;p20"/>
              <p:cNvSpPr/>
              <p:nvPr/>
            </p:nvSpPr>
            <p:spPr>
              <a:xfrm>
                <a:off x="4745894" y="3416935"/>
                <a:ext cx="101455" cy="249696"/>
              </a:xfrm>
              <a:custGeom>
                <a:avLst/>
                <a:gdLst/>
                <a:ahLst/>
                <a:cxnLst/>
                <a:rect l="l" t="t" r="r" b="b"/>
                <a:pathLst>
                  <a:path w="101455" h="249696" extrusionOk="0">
                    <a:moveTo>
                      <a:pt x="61693" y="81325"/>
                    </a:moveTo>
                    <a:lnTo>
                      <a:pt x="61693" y="206978"/>
                    </a:lnTo>
                    <a:cubicBezTo>
                      <a:pt x="61693" y="217166"/>
                      <a:pt x="66508" y="223422"/>
                      <a:pt x="83803" y="223422"/>
                    </a:cubicBezTo>
                    <a:lnTo>
                      <a:pt x="101455" y="223422"/>
                    </a:lnTo>
                    <a:lnTo>
                      <a:pt x="101455" y="248624"/>
                    </a:lnTo>
                    <a:cubicBezTo>
                      <a:pt x="93253" y="249339"/>
                      <a:pt x="86121" y="249696"/>
                      <a:pt x="80059" y="249696"/>
                    </a:cubicBezTo>
                    <a:cubicBezTo>
                      <a:pt x="50104" y="249696"/>
                      <a:pt x="31738" y="239151"/>
                      <a:pt x="31738" y="209480"/>
                    </a:cubicBezTo>
                    <a:lnTo>
                      <a:pt x="31738" y="81147"/>
                    </a:lnTo>
                    <a:lnTo>
                      <a:pt x="0" y="81147"/>
                    </a:lnTo>
                    <a:lnTo>
                      <a:pt x="0" y="54872"/>
                    </a:lnTo>
                    <a:lnTo>
                      <a:pt x="31738" y="54872"/>
                    </a:lnTo>
                    <a:lnTo>
                      <a:pt x="31738" y="0"/>
                    </a:lnTo>
                    <a:lnTo>
                      <a:pt x="61693" y="0"/>
                    </a:lnTo>
                    <a:lnTo>
                      <a:pt x="61693" y="54872"/>
                    </a:lnTo>
                    <a:lnTo>
                      <a:pt x="101455" y="54872"/>
                    </a:lnTo>
                    <a:lnTo>
                      <a:pt x="101455" y="81147"/>
                    </a:lnTo>
                    <a:lnTo>
                      <a:pt x="61693" y="8114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7" name="Google Shape;267;p20"/>
              <p:cNvSpPr/>
              <p:nvPr/>
            </p:nvSpPr>
            <p:spPr>
              <a:xfrm>
                <a:off x="4883010" y="3398346"/>
                <a:ext cx="44932" cy="88117"/>
              </a:xfrm>
              <a:custGeom>
                <a:avLst/>
                <a:gdLst/>
                <a:ahLst/>
                <a:cxnLst/>
                <a:rect l="l" t="t" r="r" b="b"/>
                <a:pathLst>
                  <a:path w="44932" h="88117" extrusionOk="0">
                    <a:moveTo>
                      <a:pt x="44933" y="31100"/>
                    </a:moveTo>
                    <a:cubicBezTo>
                      <a:pt x="44933" y="66312"/>
                      <a:pt x="27637" y="82577"/>
                      <a:pt x="3744" y="87403"/>
                    </a:cubicBezTo>
                    <a:lnTo>
                      <a:pt x="0" y="88118"/>
                    </a:lnTo>
                    <a:lnTo>
                      <a:pt x="0" y="68278"/>
                    </a:lnTo>
                    <a:lnTo>
                      <a:pt x="2674" y="67920"/>
                    </a:lnTo>
                    <a:cubicBezTo>
                      <a:pt x="14264" y="64524"/>
                      <a:pt x="21397" y="57732"/>
                      <a:pt x="22823" y="38965"/>
                    </a:cubicBezTo>
                    <a:lnTo>
                      <a:pt x="20505" y="38965"/>
                    </a:lnTo>
                    <a:cubicBezTo>
                      <a:pt x="8915" y="38965"/>
                      <a:pt x="0" y="31100"/>
                      <a:pt x="0" y="19840"/>
                    </a:cubicBezTo>
                    <a:cubicBezTo>
                      <a:pt x="0" y="8222"/>
                      <a:pt x="8915" y="0"/>
                      <a:pt x="20505" y="0"/>
                    </a:cubicBezTo>
                    <a:cubicBezTo>
                      <a:pt x="35839" y="0"/>
                      <a:pt x="44933" y="10903"/>
                      <a:pt x="44933" y="311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8" name="Google Shape;268;p20"/>
              <p:cNvSpPr/>
              <p:nvPr/>
            </p:nvSpPr>
            <p:spPr>
              <a:xfrm>
                <a:off x="4929548" y="3467517"/>
                <a:ext cx="158512" cy="202688"/>
              </a:xfrm>
              <a:custGeom>
                <a:avLst/>
                <a:gdLst/>
                <a:ahLst/>
                <a:cxnLst/>
                <a:rect l="l" t="t" r="r" b="b"/>
                <a:pathLst>
                  <a:path w="158512" h="202688" extrusionOk="0">
                    <a:moveTo>
                      <a:pt x="0" y="136555"/>
                    </a:moveTo>
                    <a:lnTo>
                      <a:pt x="30312" y="136555"/>
                    </a:lnTo>
                    <a:cubicBezTo>
                      <a:pt x="33700" y="165869"/>
                      <a:pt x="47964" y="176771"/>
                      <a:pt x="82020" y="176771"/>
                    </a:cubicBezTo>
                    <a:cubicBezTo>
                      <a:pt x="114650" y="176771"/>
                      <a:pt x="128379" y="165869"/>
                      <a:pt x="128379" y="146743"/>
                    </a:cubicBezTo>
                    <a:cubicBezTo>
                      <a:pt x="128379" y="129585"/>
                      <a:pt x="117859" y="121542"/>
                      <a:pt x="84160" y="115286"/>
                    </a:cubicBezTo>
                    <a:lnTo>
                      <a:pt x="66151" y="111890"/>
                    </a:lnTo>
                    <a:cubicBezTo>
                      <a:pt x="24249" y="104025"/>
                      <a:pt x="5884" y="84900"/>
                      <a:pt x="5884" y="54872"/>
                    </a:cubicBezTo>
                    <a:cubicBezTo>
                      <a:pt x="5884" y="21806"/>
                      <a:pt x="32095" y="0"/>
                      <a:pt x="76314" y="0"/>
                    </a:cubicBezTo>
                    <a:cubicBezTo>
                      <a:pt x="128023" y="0"/>
                      <a:pt x="154233" y="22879"/>
                      <a:pt x="154947" y="64167"/>
                    </a:cubicBezTo>
                    <a:lnTo>
                      <a:pt x="124992" y="64167"/>
                    </a:lnTo>
                    <a:cubicBezTo>
                      <a:pt x="123565" y="34139"/>
                      <a:pt x="105913" y="25917"/>
                      <a:pt x="76314" y="25917"/>
                    </a:cubicBezTo>
                    <a:cubicBezTo>
                      <a:pt x="50460" y="25917"/>
                      <a:pt x="35839" y="36462"/>
                      <a:pt x="35839" y="54515"/>
                    </a:cubicBezTo>
                    <a:cubicBezTo>
                      <a:pt x="35839" y="72925"/>
                      <a:pt x="50104" y="79717"/>
                      <a:pt x="74709" y="84543"/>
                    </a:cubicBezTo>
                    <a:lnTo>
                      <a:pt x="91827" y="87939"/>
                    </a:lnTo>
                    <a:cubicBezTo>
                      <a:pt x="139434" y="97233"/>
                      <a:pt x="158513" y="113498"/>
                      <a:pt x="158513" y="144956"/>
                    </a:cubicBezTo>
                    <a:cubicBezTo>
                      <a:pt x="158513" y="181776"/>
                      <a:pt x="129271" y="202688"/>
                      <a:pt x="81842" y="202688"/>
                    </a:cubicBezTo>
                    <a:cubicBezTo>
                      <a:pt x="32986" y="202510"/>
                      <a:pt x="3031" y="181955"/>
                      <a:pt x="0" y="136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9" name="Google Shape;269;p20"/>
              <p:cNvSpPr/>
              <p:nvPr/>
            </p:nvSpPr>
            <p:spPr>
              <a:xfrm>
                <a:off x="5193082" y="3467517"/>
                <a:ext cx="269596" cy="198041"/>
              </a:xfrm>
              <a:custGeom>
                <a:avLst/>
                <a:gdLst/>
                <a:ahLst/>
                <a:cxnLst/>
                <a:rect l="l" t="t" r="r" b="b"/>
                <a:pathLst>
                  <a:path w="269596" h="198041" extrusionOk="0">
                    <a:moveTo>
                      <a:pt x="269597" y="66670"/>
                    </a:moveTo>
                    <a:lnTo>
                      <a:pt x="269597" y="198042"/>
                    </a:lnTo>
                    <a:lnTo>
                      <a:pt x="239641" y="198042"/>
                    </a:lnTo>
                    <a:lnTo>
                      <a:pt x="239641" y="69708"/>
                    </a:lnTo>
                    <a:cubicBezTo>
                      <a:pt x="239641" y="39681"/>
                      <a:pt x="224664" y="26990"/>
                      <a:pt x="199166" y="26990"/>
                    </a:cubicBezTo>
                    <a:cubicBezTo>
                      <a:pt x="174917" y="26990"/>
                      <a:pt x="149776" y="45758"/>
                      <a:pt x="149776" y="92229"/>
                    </a:cubicBezTo>
                    <a:lnTo>
                      <a:pt x="149776" y="198042"/>
                    </a:lnTo>
                    <a:lnTo>
                      <a:pt x="119821" y="198042"/>
                    </a:lnTo>
                    <a:lnTo>
                      <a:pt x="119821" y="69708"/>
                    </a:lnTo>
                    <a:cubicBezTo>
                      <a:pt x="119821" y="39681"/>
                      <a:pt x="104487" y="26990"/>
                      <a:pt x="79346" y="26990"/>
                    </a:cubicBezTo>
                    <a:cubicBezTo>
                      <a:pt x="55809" y="26990"/>
                      <a:pt x="29955" y="45758"/>
                      <a:pt x="29955" y="92229"/>
                    </a:cubicBezTo>
                    <a:lnTo>
                      <a:pt x="29955" y="198042"/>
                    </a:lnTo>
                    <a:lnTo>
                      <a:pt x="0" y="198042"/>
                    </a:lnTo>
                    <a:lnTo>
                      <a:pt x="0" y="4469"/>
                    </a:lnTo>
                    <a:lnTo>
                      <a:pt x="28529" y="4469"/>
                    </a:lnTo>
                    <a:lnTo>
                      <a:pt x="28529" y="33067"/>
                    </a:lnTo>
                    <a:cubicBezTo>
                      <a:pt x="40119" y="13227"/>
                      <a:pt x="58484" y="1"/>
                      <a:pt x="84338" y="1"/>
                    </a:cubicBezTo>
                    <a:cubicBezTo>
                      <a:pt x="115006" y="1"/>
                      <a:pt x="134442" y="15015"/>
                      <a:pt x="143892" y="36463"/>
                    </a:cubicBezTo>
                    <a:cubicBezTo>
                      <a:pt x="155838" y="15015"/>
                      <a:pt x="176165" y="1"/>
                      <a:pt x="203445" y="1"/>
                    </a:cubicBezTo>
                    <a:cubicBezTo>
                      <a:pt x="248378" y="-178"/>
                      <a:pt x="269597" y="29135"/>
                      <a:pt x="269597" y="666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0" name="Google Shape;270;p20"/>
              <p:cNvSpPr/>
              <p:nvPr/>
            </p:nvSpPr>
            <p:spPr>
              <a:xfrm>
                <a:off x="5498518" y="3467517"/>
                <a:ext cx="180087" cy="202688"/>
              </a:xfrm>
              <a:custGeom>
                <a:avLst/>
                <a:gdLst/>
                <a:ahLst/>
                <a:cxnLst/>
                <a:rect l="l" t="t" r="r" b="b"/>
                <a:pathLst>
                  <a:path w="180087" h="202688" extrusionOk="0">
                    <a:moveTo>
                      <a:pt x="180088" y="173733"/>
                    </a:moveTo>
                    <a:lnTo>
                      <a:pt x="180088" y="198220"/>
                    </a:lnTo>
                    <a:cubicBezTo>
                      <a:pt x="175274" y="198935"/>
                      <a:pt x="169211" y="199292"/>
                      <a:pt x="163684" y="199292"/>
                    </a:cubicBezTo>
                    <a:cubicBezTo>
                      <a:pt x="142287" y="199292"/>
                      <a:pt x="132659" y="189998"/>
                      <a:pt x="131054" y="171588"/>
                    </a:cubicBezTo>
                    <a:cubicBezTo>
                      <a:pt x="117503" y="192143"/>
                      <a:pt x="95928" y="202688"/>
                      <a:pt x="68113" y="202688"/>
                    </a:cubicBezTo>
                    <a:cubicBezTo>
                      <a:pt x="26211" y="202688"/>
                      <a:pt x="0" y="182491"/>
                      <a:pt x="0" y="146029"/>
                    </a:cubicBezTo>
                    <a:cubicBezTo>
                      <a:pt x="0" y="115643"/>
                      <a:pt x="18365" y="91692"/>
                      <a:pt x="71500" y="85973"/>
                    </a:cubicBezTo>
                    <a:lnTo>
                      <a:pt x="99137" y="82934"/>
                    </a:lnTo>
                    <a:cubicBezTo>
                      <a:pt x="118573" y="80611"/>
                      <a:pt x="129449" y="73461"/>
                      <a:pt x="129449" y="56302"/>
                    </a:cubicBezTo>
                    <a:cubicBezTo>
                      <a:pt x="129449" y="36105"/>
                      <a:pt x="118929" y="25917"/>
                      <a:pt x="85943" y="25917"/>
                    </a:cubicBezTo>
                    <a:cubicBezTo>
                      <a:pt x="52957" y="25917"/>
                      <a:pt x="39227" y="35211"/>
                      <a:pt x="37266" y="64167"/>
                    </a:cubicBezTo>
                    <a:lnTo>
                      <a:pt x="7311" y="64167"/>
                    </a:lnTo>
                    <a:cubicBezTo>
                      <a:pt x="9629" y="26632"/>
                      <a:pt x="29420" y="0"/>
                      <a:pt x="85943" y="0"/>
                    </a:cubicBezTo>
                    <a:cubicBezTo>
                      <a:pt x="139434" y="0"/>
                      <a:pt x="158513" y="23593"/>
                      <a:pt x="158513" y="56302"/>
                    </a:cubicBezTo>
                    <a:lnTo>
                      <a:pt x="158513" y="164439"/>
                    </a:lnTo>
                    <a:cubicBezTo>
                      <a:pt x="158513" y="170516"/>
                      <a:pt x="161901" y="173733"/>
                      <a:pt x="169033" y="173733"/>
                    </a:cubicBezTo>
                    <a:lnTo>
                      <a:pt x="180088" y="173733"/>
                    </a:lnTo>
                    <a:close/>
                    <a:moveTo>
                      <a:pt x="129449" y="121542"/>
                    </a:moveTo>
                    <a:lnTo>
                      <a:pt x="129449" y="98663"/>
                    </a:lnTo>
                    <a:cubicBezTo>
                      <a:pt x="123387" y="103132"/>
                      <a:pt x="115185" y="105813"/>
                      <a:pt x="103952" y="106885"/>
                    </a:cubicBezTo>
                    <a:lnTo>
                      <a:pt x="75780" y="110281"/>
                    </a:lnTo>
                    <a:cubicBezTo>
                      <a:pt x="40653" y="114392"/>
                      <a:pt x="30847" y="126367"/>
                      <a:pt x="30847" y="145135"/>
                    </a:cubicBezTo>
                    <a:cubicBezTo>
                      <a:pt x="30847" y="164260"/>
                      <a:pt x="42793" y="177129"/>
                      <a:pt x="69361" y="177129"/>
                    </a:cubicBezTo>
                    <a:cubicBezTo>
                      <a:pt x="98424" y="177129"/>
                      <a:pt x="129449" y="159791"/>
                      <a:pt x="129449" y="1215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1" name="Google Shape;271;p20"/>
              <p:cNvSpPr/>
              <p:nvPr/>
            </p:nvSpPr>
            <p:spPr>
              <a:xfrm>
                <a:off x="5707313" y="3398346"/>
                <a:ext cx="164396" cy="267212"/>
              </a:xfrm>
              <a:custGeom>
                <a:avLst/>
                <a:gdLst/>
                <a:ahLst/>
                <a:cxnLst/>
                <a:rect l="l" t="t" r="r" b="b"/>
                <a:pathLst>
                  <a:path w="164396" h="267212" extrusionOk="0">
                    <a:moveTo>
                      <a:pt x="64368" y="163187"/>
                    </a:moveTo>
                    <a:lnTo>
                      <a:pt x="29955" y="195539"/>
                    </a:lnTo>
                    <a:lnTo>
                      <a:pt x="29955" y="267213"/>
                    </a:lnTo>
                    <a:lnTo>
                      <a:pt x="0" y="267213"/>
                    </a:lnTo>
                    <a:lnTo>
                      <a:pt x="0" y="0"/>
                    </a:lnTo>
                    <a:lnTo>
                      <a:pt x="29955" y="0"/>
                    </a:lnTo>
                    <a:lnTo>
                      <a:pt x="29955" y="160149"/>
                    </a:lnTo>
                    <a:lnTo>
                      <a:pt x="119464" y="73461"/>
                    </a:lnTo>
                    <a:lnTo>
                      <a:pt x="159226" y="73461"/>
                    </a:lnTo>
                    <a:lnTo>
                      <a:pt x="85765" y="143347"/>
                    </a:lnTo>
                    <a:lnTo>
                      <a:pt x="164397" y="267213"/>
                    </a:lnTo>
                    <a:lnTo>
                      <a:pt x="129628" y="267213"/>
                    </a:lnTo>
                    <a:lnTo>
                      <a:pt x="64368" y="1631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2" name="Google Shape;272;p20"/>
              <p:cNvSpPr/>
              <p:nvPr/>
            </p:nvSpPr>
            <p:spPr>
              <a:xfrm>
                <a:off x="5878664" y="3467339"/>
                <a:ext cx="177769" cy="202688"/>
              </a:xfrm>
              <a:custGeom>
                <a:avLst/>
                <a:gdLst/>
                <a:ahLst/>
                <a:cxnLst/>
                <a:rect l="l" t="t" r="r" b="b"/>
                <a:pathLst>
                  <a:path w="177769" h="202688" extrusionOk="0">
                    <a:moveTo>
                      <a:pt x="177770" y="111890"/>
                    </a:moveTo>
                    <a:lnTo>
                      <a:pt x="31025" y="111890"/>
                    </a:lnTo>
                    <a:cubicBezTo>
                      <a:pt x="34056" y="155502"/>
                      <a:pt x="56879" y="175341"/>
                      <a:pt x="90579" y="175341"/>
                    </a:cubicBezTo>
                    <a:cubicBezTo>
                      <a:pt x="117859" y="175341"/>
                      <a:pt x="135155" y="161042"/>
                      <a:pt x="141930" y="139237"/>
                    </a:cubicBezTo>
                    <a:lnTo>
                      <a:pt x="172956" y="139237"/>
                    </a:lnTo>
                    <a:cubicBezTo>
                      <a:pt x="163505" y="175699"/>
                      <a:pt x="135868" y="202688"/>
                      <a:pt x="89865" y="202688"/>
                    </a:cubicBezTo>
                    <a:cubicBezTo>
                      <a:pt x="37087" y="202688"/>
                      <a:pt x="0" y="164081"/>
                      <a:pt x="0" y="101344"/>
                    </a:cubicBezTo>
                    <a:cubicBezTo>
                      <a:pt x="0" y="40573"/>
                      <a:pt x="35661" y="0"/>
                      <a:pt x="89152" y="0"/>
                    </a:cubicBezTo>
                    <a:cubicBezTo>
                      <a:pt x="146745" y="0"/>
                      <a:pt x="177770" y="45757"/>
                      <a:pt x="177770" y="101344"/>
                    </a:cubicBezTo>
                    <a:lnTo>
                      <a:pt x="177770" y="111890"/>
                    </a:lnTo>
                    <a:close/>
                    <a:moveTo>
                      <a:pt x="31738" y="84900"/>
                    </a:moveTo>
                    <a:lnTo>
                      <a:pt x="145497" y="84900"/>
                    </a:lnTo>
                    <a:cubicBezTo>
                      <a:pt x="142465" y="53085"/>
                      <a:pt x="123387" y="27526"/>
                      <a:pt x="88974" y="27526"/>
                    </a:cubicBezTo>
                    <a:cubicBezTo>
                      <a:pt x="58841" y="27526"/>
                      <a:pt x="36731" y="46651"/>
                      <a:pt x="31738"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3" name="Google Shape;273;p20"/>
              <p:cNvSpPr/>
              <p:nvPr/>
            </p:nvSpPr>
            <p:spPr>
              <a:xfrm>
                <a:off x="6150043" y="3416935"/>
                <a:ext cx="101633" cy="249696"/>
              </a:xfrm>
              <a:custGeom>
                <a:avLst/>
                <a:gdLst/>
                <a:ahLst/>
                <a:cxnLst/>
                <a:rect l="l" t="t" r="r" b="b"/>
                <a:pathLst>
                  <a:path w="101633" h="249696" extrusionOk="0">
                    <a:moveTo>
                      <a:pt x="61872" y="81325"/>
                    </a:moveTo>
                    <a:lnTo>
                      <a:pt x="61872" y="206978"/>
                    </a:lnTo>
                    <a:cubicBezTo>
                      <a:pt x="61872" y="217166"/>
                      <a:pt x="66686" y="223422"/>
                      <a:pt x="83981" y="223422"/>
                    </a:cubicBezTo>
                    <a:lnTo>
                      <a:pt x="101634" y="223422"/>
                    </a:lnTo>
                    <a:lnTo>
                      <a:pt x="101634" y="248624"/>
                    </a:lnTo>
                    <a:cubicBezTo>
                      <a:pt x="93432" y="249339"/>
                      <a:pt x="86299" y="249696"/>
                      <a:pt x="80237" y="249696"/>
                    </a:cubicBezTo>
                    <a:cubicBezTo>
                      <a:pt x="50282" y="249696"/>
                      <a:pt x="31916" y="239151"/>
                      <a:pt x="31916" y="209480"/>
                    </a:cubicBezTo>
                    <a:lnTo>
                      <a:pt x="31916" y="81147"/>
                    </a:lnTo>
                    <a:lnTo>
                      <a:pt x="0" y="81147"/>
                    </a:lnTo>
                    <a:lnTo>
                      <a:pt x="0" y="54872"/>
                    </a:lnTo>
                    <a:lnTo>
                      <a:pt x="31916" y="54872"/>
                    </a:lnTo>
                    <a:lnTo>
                      <a:pt x="31916" y="0"/>
                    </a:lnTo>
                    <a:lnTo>
                      <a:pt x="61872" y="0"/>
                    </a:lnTo>
                    <a:lnTo>
                      <a:pt x="61872" y="54872"/>
                    </a:lnTo>
                    <a:lnTo>
                      <a:pt x="101455" y="54872"/>
                    </a:lnTo>
                    <a:lnTo>
                      <a:pt x="101455" y="81147"/>
                    </a:lnTo>
                    <a:lnTo>
                      <a:pt x="61872" y="8114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4" name="Google Shape;274;p20"/>
              <p:cNvSpPr/>
              <p:nvPr/>
            </p:nvSpPr>
            <p:spPr>
              <a:xfrm>
                <a:off x="6283950" y="3398346"/>
                <a:ext cx="157264" cy="267212"/>
              </a:xfrm>
              <a:custGeom>
                <a:avLst/>
                <a:gdLst/>
                <a:ahLst/>
                <a:cxnLst/>
                <a:rect l="l" t="t" r="r" b="b"/>
                <a:pathLst>
                  <a:path w="157264" h="267212" extrusionOk="0">
                    <a:moveTo>
                      <a:pt x="157265" y="136198"/>
                    </a:moveTo>
                    <a:lnTo>
                      <a:pt x="157265" y="267213"/>
                    </a:lnTo>
                    <a:lnTo>
                      <a:pt x="127310" y="267213"/>
                    </a:lnTo>
                    <a:lnTo>
                      <a:pt x="127310" y="139237"/>
                    </a:lnTo>
                    <a:cubicBezTo>
                      <a:pt x="127310" y="109209"/>
                      <a:pt x="110906" y="96161"/>
                      <a:pt x="83090" y="96161"/>
                    </a:cubicBezTo>
                    <a:cubicBezTo>
                      <a:pt x="57949" y="96161"/>
                      <a:pt x="29955" y="114928"/>
                      <a:pt x="29955" y="157646"/>
                    </a:cubicBezTo>
                    <a:lnTo>
                      <a:pt x="29955" y="267213"/>
                    </a:lnTo>
                    <a:lnTo>
                      <a:pt x="0" y="267213"/>
                    </a:lnTo>
                    <a:lnTo>
                      <a:pt x="0" y="0"/>
                    </a:lnTo>
                    <a:lnTo>
                      <a:pt x="29955" y="0"/>
                    </a:lnTo>
                    <a:lnTo>
                      <a:pt x="29955" y="100272"/>
                    </a:lnTo>
                    <a:cubicBezTo>
                      <a:pt x="42615" y="82219"/>
                      <a:pt x="62942" y="69171"/>
                      <a:pt x="89152" y="69171"/>
                    </a:cubicBezTo>
                    <a:cubicBezTo>
                      <a:pt x="132124" y="68993"/>
                      <a:pt x="157265" y="93480"/>
                      <a:pt x="157265" y="1361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5" name="Google Shape;275;p20"/>
              <p:cNvSpPr/>
              <p:nvPr/>
            </p:nvSpPr>
            <p:spPr>
              <a:xfrm>
                <a:off x="6473666" y="3467339"/>
                <a:ext cx="177948" cy="202688"/>
              </a:xfrm>
              <a:custGeom>
                <a:avLst/>
                <a:gdLst/>
                <a:ahLst/>
                <a:cxnLst/>
                <a:rect l="l" t="t" r="r" b="b"/>
                <a:pathLst>
                  <a:path w="177948" h="202688" extrusionOk="0">
                    <a:moveTo>
                      <a:pt x="177770" y="111890"/>
                    </a:moveTo>
                    <a:lnTo>
                      <a:pt x="31025" y="111890"/>
                    </a:lnTo>
                    <a:cubicBezTo>
                      <a:pt x="34056" y="155502"/>
                      <a:pt x="56879" y="175341"/>
                      <a:pt x="90579" y="175341"/>
                    </a:cubicBezTo>
                    <a:cubicBezTo>
                      <a:pt x="117859" y="175341"/>
                      <a:pt x="135155" y="161042"/>
                      <a:pt x="141931" y="139237"/>
                    </a:cubicBezTo>
                    <a:lnTo>
                      <a:pt x="172956" y="139237"/>
                    </a:lnTo>
                    <a:cubicBezTo>
                      <a:pt x="163505" y="175699"/>
                      <a:pt x="135868" y="202688"/>
                      <a:pt x="89866" y="202688"/>
                    </a:cubicBezTo>
                    <a:cubicBezTo>
                      <a:pt x="37087" y="202688"/>
                      <a:pt x="0" y="164081"/>
                      <a:pt x="0" y="101344"/>
                    </a:cubicBezTo>
                    <a:cubicBezTo>
                      <a:pt x="0" y="40573"/>
                      <a:pt x="35483" y="0"/>
                      <a:pt x="89152" y="0"/>
                    </a:cubicBezTo>
                    <a:cubicBezTo>
                      <a:pt x="146745" y="0"/>
                      <a:pt x="177948" y="45757"/>
                      <a:pt x="177948" y="101344"/>
                    </a:cubicBezTo>
                    <a:lnTo>
                      <a:pt x="177948" y="111890"/>
                    </a:lnTo>
                    <a:close/>
                    <a:moveTo>
                      <a:pt x="31917" y="84900"/>
                    </a:moveTo>
                    <a:lnTo>
                      <a:pt x="145675" y="84900"/>
                    </a:lnTo>
                    <a:cubicBezTo>
                      <a:pt x="142644" y="53085"/>
                      <a:pt x="123565" y="27526"/>
                      <a:pt x="89152" y="27526"/>
                    </a:cubicBezTo>
                    <a:cubicBezTo>
                      <a:pt x="58841" y="27526"/>
                      <a:pt x="36731" y="46651"/>
                      <a:pt x="31917"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6" name="Google Shape;276;p20"/>
              <p:cNvSpPr/>
              <p:nvPr/>
            </p:nvSpPr>
            <p:spPr>
              <a:xfrm>
                <a:off x="6745047" y="3397631"/>
                <a:ext cx="104842" cy="267748"/>
              </a:xfrm>
              <a:custGeom>
                <a:avLst/>
                <a:gdLst/>
                <a:ahLst/>
                <a:cxnLst/>
                <a:rect l="l" t="t" r="r" b="b"/>
                <a:pathLst>
                  <a:path w="104842" h="267748" extrusionOk="0">
                    <a:moveTo>
                      <a:pt x="61871" y="53621"/>
                    </a:moveTo>
                    <a:lnTo>
                      <a:pt x="61871" y="74176"/>
                    </a:lnTo>
                    <a:lnTo>
                      <a:pt x="103060" y="74176"/>
                    </a:lnTo>
                    <a:lnTo>
                      <a:pt x="103060" y="100450"/>
                    </a:lnTo>
                    <a:lnTo>
                      <a:pt x="61871" y="100450"/>
                    </a:lnTo>
                    <a:lnTo>
                      <a:pt x="61871" y="267749"/>
                    </a:lnTo>
                    <a:lnTo>
                      <a:pt x="31916" y="267749"/>
                    </a:lnTo>
                    <a:lnTo>
                      <a:pt x="31916" y="100450"/>
                    </a:lnTo>
                    <a:lnTo>
                      <a:pt x="0" y="100450"/>
                    </a:lnTo>
                    <a:lnTo>
                      <a:pt x="0" y="74176"/>
                    </a:lnTo>
                    <a:lnTo>
                      <a:pt x="31916" y="74176"/>
                    </a:lnTo>
                    <a:lnTo>
                      <a:pt x="31916" y="54336"/>
                    </a:lnTo>
                    <a:cubicBezTo>
                      <a:pt x="31916" y="20197"/>
                      <a:pt x="47607" y="0"/>
                      <a:pt x="85765" y="0"/>
                    </a:cubicBezTo>
                    <a:cubicBezTo>
                      <a:pt x="91292" y="0"/>
                      <a:pt x="100385" y="357"/>
                      <a:pt x="104843" y="715"/>
                    </a:cubicBezTo>
                    <a:lnTo>
                      <a:pt x="104843" y="26274"/>
                    </a:lnTo>
                    <a:lnTo>
                      <a:pt x="87726" y="26274"/>
                    </a:lnTo>
                    <a:cubicBezTo>
                      <a:pt x="70430" y="26274"/>
                      <a:pt x="61871" y="36105"/>
                      <a:pt x="61871" y="5362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7" name="Google Shape;277;p20"/>
              <p:cNvSpPr/>
              <p:nvPr/>
            </p:nvSpPr>
            <p:spPr>
              <a:xfrm>
                <a:off x="6878597" y="3471807"/>
                <a:ext cx="157264" cy="198219"/>
              </a:xfrm>
              <a:custGeom>
                <a:avLst/>
                <a:gdLst/>
                <a:ahLst/>
                <a:cxnLst/>
                <a:rect l="l" t="t" r="r" b="b"/>
                <a:pathLst>
                  <a:path w="157264" h="198219" extrusionOk="0">
                    <a:moveTo>
                      <a:pt x="157265" y="179"/>
                    </a:moveTo>
                    <a:lnTo>
                      <a:pt x="157265" y="193751"/>
                    </a:lnTo>
                    <a:lnTo>
                      <a:pt x="128736" y="193751"/>
                    </a:lnTo>
                    <a:lnTo>
                      <a:pt x="128736" y="164796"/>
                    </a:lnTo>
                    <a:cubicBezTo>
                      <a:pt x="116077" y="184278"/>
                      <a:pt x="95036" y="198220"/>
                      <a:pt x="68113" y="198220"/>
                    </a:cubicBezTo>
                    <a:cubicBezTo>
                      <a:pt x="25141" y="198220"/>
                      <a:pt x="0" y="173733"/>
                      <a:pt x="0" y="131014"/>
                    </a:cubicBezTo>
                    <a:lnTo>
                      <a:pt x="0" y="0"/>
                    </a:lnTo>
                    <a:lnTo>
                      <a:pt x="29955" y="0"/>
                    </a:lnTo>
                    <a:lnTo>
                      <a:pt x="29955" y="127976"/>
                    </a:lnTo>
                    <a:cubicBezTo>
                      <a:pt x="29955" y="158004"/>
                      <a:pt x="46359" y="171052"/>
                      <a:pt x="74175" y="171052"/>
                    </a:cubicBezTo>
                    <a:cubicBezTo>
                      <a:pt x="99316" y="171052"/>
                      <a:pt x="127309" y="152284"/>
                      <a:pt x="127309" y="109566"/>
                    </a:cubicBezTo>
                    <a:lnTo>
                      <a:pt x="127309" y="0"/>
                    </a:lnTo>
                    <a:lnTo>
                      <a:pt x="15726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8" name="Google Shape;278;p20"/>
              <p:cNvSpPr/>
              <p:nvPr/>
            </p:nvSpPr>
            <p:spPr>
              <a:xfrm>
                <a:off x="7067778" y="3416935"/>
                <a:ext cx="101455" cy="249696"/>
              </a:xfrm>
              <a:custGeom>
                <a:avLst/>
                <a:gdLst/>
                <a:ahLst/>
                <a:cxnLst/>
                <a:rect l="l" t="t" r="r" b="b"/>
                <a:pathLst>
                  <a:path w="101455" h="249696" extrusionOk="0">
                    <a:moveTo>
                      <a:pt x="61694" y="81325"/>
                    </a:moveTo>
                    <a:lnTo>
                      <a:pt x="61694" y="206978"/>
                    </a:lnTo>
                    <a:cubicBezTo>
                      <a:pt x="61694" y="217166"/>
                      <a:pt x="66508" y="223422"/>
                      <a:pt x="83803" y="223422"/>
                    </a:cubicBezTo>
                    <a:lnTo>
                      <a:pt x="101455" y="223422"/>
                    </a:lnTo>
                    <a:lnTo>
                      <a:pt x="101455" y="248624"/>
                    </a:lnTo>
                    <a:cubicBezTo>
                      <a:pt x="93254" y="249339"/>
                      <a:pt x="86121" y="249696"/>
                      <a:pt x="80059" y="249696"/>
                    </a:cubicBezTo>
                    <a:cubicBezTo>
                      <a:pt x="50104" y="249696"/>
                      <a:pt x="31738" y="239151"/>
                      <a:pt x="31738" y="209480"/>
                    </a:cubicBezTo>
                    <a:lnTo>
                      <a:pt x="31738" y="81147"/>
                    </a:lnTo>
                    <a:lnTo>
                      <a:pt x="0" y="81147"/>
                    </a:lnTo>
                    <a:lnTo>
                      <a:pt x="0" y="54872"/>
                    </a:lnTo>
                    <a:lnTo>
                      <a:pt x="31738" y="54872"/>
                    </a:lnTo>
                    <a:lnTo>
                      <a:pt x="31738" y="0"/>
                    </a:lnTo>
                    <a:lnTo>
                      <a:pt x="61694" y="0"/>
                    </a:lnTo>
                    <a:lnTo>
                      <a:pt x="61694" y="54872"/>
                    </a:lnTo>
                    <a:lnTo>
                      <a:pt x="101455" y="54872"/>
                    </a:lnTo>
                    <a:lnTo>
                      <a:pt x="101455" y="81147"/>
                    </a:lnTo>
                    <a:lnTo>
                      <a:pt x="61694" y="8114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9" name="Google Shape;279;p20"/>
              <p:cNvSpPr/>
              <p:nvPr/>
            </p:nvSpPr>
            <p:spPr>
              <a:xfrm>
                <a:off x="7200615" y="3471807"/>
                <a:ext cx="157264" cy="198219"/>
              </a:xfrm>
              <a:custGeom>
                <a:avLst/>
                <a:gdLst/>
                <a:ahLst/>
                <a:cxnLst/>
                <a:rect l="l" t="t" r="r" b="b"/>
                <a:pathLst>
                  <a:path w="157264" h="198219" extrusionOk="0">
                    <a:moveTo>
                      <a:pt x="157265" y="179"/>
                    </a:moveTo>
                    <a:lnTo>
                      <a:pt x="157265" y="193751"/>
                    </a:lnTo>
                    <a:lnTo>
                      <a:pt x="128736" y="193751"/>
                    </a:lnTo>
                    <a:lnTo>
                      <a:pt x="128736" y="164796"/>
                    </a:lnTo>
                    <a:cubicBezTo>
                      <a:pt x="116077" y="184278"/>
                      <a:pt x="95036" y="198220"/>
                      <a:pt x="68113" y="198220"/>
                    </a:cubicBezTo>
                    <a:cubicBezTo>
                      <a:pt x="25141" y="198220"/>
                      <a:pt x="0" y="173733"/>
                      <a:pt x="0" y="131014"/>
                    </a:cubicBezTo>
                    <a:lnTo>
                      <a:pt x="0" y="0"/>
                    </a:lnTo>
                    <a:lnTo>
                      <a:pt x="29955" y="0"/>
                    </a:lnTo>
                    <a:lnTo>
                      <a:pt x="29955" y="127976"/>
                    </a:lnTo>
                    <a:cubicBezTo>
                      <a:pt x="29955" y="158004"/>
                      <a:pt x="46359" y="171052"/>
                      <a:pt x="74175" y="171052"/>
                    </a:cubicBezTo>
                    <a:cubicBezTo>
                      <a:pt x="99316" y="171052"/>
                      <a:pt x="127309" y="152284"/>
                      <a:pt x="127309" y="109566"/>
                    </a:cubicBezTo>
                    <a:lnTo>
                      <a:pt x="127309" y="0"/>
                    </a:lnTo>
                    <a:lnTo>
                      <a:pt x="15726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20"/>
              <p:cNvSpPr/>
              <p:nvPr/>
            </p:nvSpPr>
            <p:spPr>
              <a:xfrm>
                <a:off x="7400494" y="3468947"/>
                <a:ext cx="100742" cy="196611"/>
              </a:xfrm>
              <a:custGeom>
                <a:avLst/>
                <a:gdLst/>
                <a:ahLst/>
                <a:cxnLst/>
                <a:rect l="l" t="t" r="r" b="b"/>
                <a:pathLst>
                  <a:path w="100742" h="196611" extrusionOk="0">
                    <a:moveTo>
                      <a:pt x="100742" y="358"/>
                    </a:moveTo>
                    <a:lnTo>
                      <a:pt x="100742" y="29313"/>
                    </a:lnTo>
                    <a:lnTo>
                      <a:pt x="93254" y="29313"/>
                    </a:lnTo>
                    <a:cubicBezTo>
                      <a:pt x="54740" y="29313"/>
                      <a:pt x="29955" y="48795"/>
                      <a:pt x="29955" y="86330"/>
                    </a:cubicBezTo>
                    <a:lnTo>
                      <a:pt x="29955" y="196611"/>
                    </a:lnTo>
                    <a:lnTo>
                      <a:pt x="0" y="196611"/>
                    </a:lnTo>
                    <a:lnTo>
                      <a:pt x="0" y="3039"/>
                    </a:lnTo>
                    <a:lnTo>
                      <a:pt x="28529" y="3039"/>
                    </a:lnTo>
                    <a:lnTo>
                      <a:pt x="28529" y="37177"/>
                    </a:lnTo>
                    <a:cubicBezTo>
                      <a:pt x="39405" y="16980"/>
                      <a:pt x="59197" y="0"/>
                      <a:pt x="90757" y="0"/>
                    </a:cubicBezTo>
                    <a:cubicBezTo>
                      <a:pt x="93610" y="0"/>
                      <a:pt x="96463" y="0"/>
                      <a:pt x="100742" y="35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1" name="Google Shape;281;p20"/>
              <p:cNvSpPr/>
              <p:nvPr/>
            </p:nvSpPr>
            <p:spPr>
              <a:xfrm>
                <a:off x="7513896" y="3467339"/>
                <a:ext cx="177769" cy="202688"/>
              </a:xfrm>
              <a:custGeom>
                <a:avLst/>
                <a:gdLst/>
                <a:ahLst/>
                <a:cxnLst/>
                <a:rect l="l" t="t" r="r" b="b"/>
                <a:pathLst>
                  <a:path w="177769" h="202688" extrusionOk="0">
                    <a:moveTo>
                      <a:pt x="177770" y="111890"/>
                    </a:moveTo>
                    <a:lnTo>
                      <a:pt x="31025" y="111890"/>
                    </a:lnTo>
                    <a:cubicBezTo>
                      <a:pt x="34056" y="155502"/>
                      <a:pt x="56879" y="175341"/>
                      <a:pt x="90579" y="175341"/>
                    </a:cubicBezTo>
                    <a:cubicBezTo>
                      <a:pt x="117859" y="175341"/>
                      <a:pt x="135155" y="161042"/>
                      <a:pt x="141930" y="139237"/>
                    </a:cubicBezTo>
                    <a:lnTo>
                      <a:pt x="172955" y="139237"/>
                    </a:lnTo>
                    <a:cubicBezTo>
                      <a:pt x="163505" y="175699"/>
                      <a:pt x="135868" y="202688"/>
                      <a:pt x="89865" y="202688"/>
                    </a:cubicBezTo>
                    <a:cubicBezTo>
                      <a:pt x="37087" y="202688"/>
                      <a:pt x="0" y="164081"/>
                      <a:pt x="0" y="101344"/>
                    </a:cubicBezTo>
                    <a:cubicBezTo>
                      <a:pt x="0" y="40573"/>
                      <a:pt x="35482" y="0"/>
                      <a:pt x="89152" y="0"/>
                    </a:cubicBezTo>
                    <a:cubicBezTo>
                      <a:pt x="146744" y="0"/>
                      <a:pt x="177770" y="45757"/>
                      <a:pt x="177770" y="101344"/>
                    </a:cubicBezTo>
                    <a:lnTo>
                      <a:pt x="177770" y="111890"/>
                    </a:lnTo>
                    <a:close/>
                    <a:moveTo>
                      <a:pt x="31916" y="84900"/>
                    </a:moveTo>
                    <a:lnTo>
                      <a:pt x="145675" y="84900"/>
                    </a:lnTo>
                    <a:cubicBezTo>
                      <a:pt x="142644" y="53085"/>
                      <a:pt x="123565" y="27526"/>
                      <a:pt x="89152" y="27526"/>
                    </a:cubicBezTo>
                    <a:cubicBezTo>
                      <a:pt x="58840" y="27526"/>
                      <a:pt x="36731" y="46651"/>
                      <a:pt x="31916"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2" name="Google Shape;282;p20"/>
              <p:cNvSpPr/>
              <p:nvPr/>
            </p:nvSpPr>
            <p:spPr>
              <a:xfrm>
                <a:off x="7785454" y="3397631"/>
                <a:ext cx="104664" cy="267748"/>
              </a:xfrm>
              <a:custGeom>
                <a:avLst/>
                <a:gdLst/>
                <a:ahLst/>
                <a:cxnLst/>
                <a:rect l="l" t="t" r="r" b="b"/>
                <a:pathLst>
                  <a:path w="104664" h="267748" extrusionOk="0">
                    <a:moveTo>
                      <a:pt x="61694" y="53621"/>
                    </a:moveTo>
                    <a:lnTo>
                      <a:pt x="61694" y="74176"/>
                    </a:lnTo>
                    <a:lnTo>
                      <a:pt x="102882" y="74176"/>
                    </a:lnTo>
                    <a:lnTo>
                      <a:pt x="102882" y="100450"/>
                    </a:lnTo>
                    <a:lnTo>
                      <a:pt x="61694" y="100450"/>
                    </a:lnTo>
                    <a:lnTo>
                      <a:pt x="61694" y="267749"/>
                    </a:lnTo>
                    <a:lnTo>
                      <a:pt x="31738" y="267749"/>
                    </a:lnTo>
                    <a:lnTo>
                      <a:pt x="31738" y="100450"/>
                    </a:lnTo>
                    <a:lnTo>
                      <a:pt x="0" y="100450"/>
                    </a:lnTo>
                    <a:lnTo>
                      <a:pt x="0" y="74176"/>
                    </a:lnTo>
                    <a:lnTo>
                      <a:pt x="31738" y="74176"/>
                    </a:lnTo>
                    <a:lnTo>
                      <a:pt x="31738" y="54336"/>
                    </a:lnTo>
                    <a:cubicBezTo>
                      <a:pt x="31738" y="20197"/>
                      <a:pt x="47429" y="0"/>
                      <a:pt x="85587" y="0"/>
                    </a:cubicBezTo>
                    <a:cubicBezTo>
                      <a:pt x="91292" y="0"/>
                      <a:pt x="100207" y="357"/>
                      <a:pt x="104665" y="715"/>
                    </a:cubicBezTo>
                    <a:lnTo>
                      <a:pt x="104665" y="26274"/>
                    </a:lnTo>
                    <a:lnTo>
                      <a:pt x="87370" y="26274"/>
                    </a:lnTo>
                    <a:cubicBezTo>
                      <a:pt x="70252" y="26274"/>
                      <a:pt x="61694" y="36105"/>
                      <a:pt x="61694" y="5362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3" name="Google Shape;283;p20"/>
              <p:cNvSpPr/>
              <p:nvPr/>
            </p:nvSpPr>
            <p:spPr>
              <a:xfrm>
                <a:off x="7918826" y="3468947"/>
                <a:ext cx="100742" cy="196611"/>
              </a:xfrm>
              <a:custGeom>
                <a:avLst/>
                <a:gdLst/>
                <a:ahLst/>
                <a:cxnLst/>
                <a:rect l="l" t="t" r="r" b="b"/>
                <a:pathLst>
                  <a:path w="100742" h="196611" extrusionOk="0">
                    <a:moveTo>
                      <a:pt x="100742" y="358"/>
                    </a:moveTo>
                    <a:lnTo>
                      <a:pt x="100742" y="29313"/>
                    </a:lnTo>
                    <a:lnTo>
                      <a:pt x="93254" y="29313"/>
                    </a:lnTo>
                    <a:cubicBezTo>
                      <a:pt x="54740" y="29313"/>
                      <a:pt x="29955" y="48795"/>
                      <a:pt x="29955" y="86330"/>
                    </a:cubicBezTo>
                    <a:lnTo>
                      <a:pt x="29955" y="196611"/>
                    </a:lnTo>
                    <a:lnTo>
                      <a:pt x="0" y="196611"/>
                    </a:lnTo>
                    <a:lnTo>
                      <a:pt x="0" y="3039"/>
                    </a:lnTo>
                    <a:lnTo>
                      <a:pt x="28529" y="3039"/>
                    </a:lnTo>
                    <a:lnTo>
                      <a:pt x="28529" y="37177"/>
                    </a:lnTo>
                    <a:cubicBezTo>
                      <a:pt x="39405" y="16980"/>
                      <a:pt x="59197" y="0"/>
                      <a:pt x="90757" y="0"/>
                    </a:cubicBezTo>
                    <a:cubicBezTo>
                      <a:pt x="93610" y="0"/>
                      <a:pt x="96641" y="0"/>
                      <a:pt x="100742" y="35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4" name="Google Shape;284;p20"/>
              <p:cNvSpPr/>
              <p:nvPr/>
            </p:nvSpPr>
            <p:spPr>
              <a:xfrm>
                <a:off x="8043818" y="3404066"/>
                <a:ext cx="40296" cy="261492"/>
              </a:xfrm>
              <a:custGeom>
                <a:avLst/>
                <a:gdLst/>
                <a:ahLst/>
                <a:cxnLst/>
                <a:rect l="l" t="t" r="r" b="b"/>
                <a:pathLst>
                  <a:path w="40296" h="261492" extrusionOk="0">
                    <a:moveTo>
                      <a:pt x="0" y="20197"/>
                    </a:moveTo>
                    <a:cubicBezTo>
                      <a:pt x="0" y="9294"/>
                      <a:pt x="8915" y="0"/>
                      <a:pt x="20148" y="0"/>
                    </a:cubicBezTo>
                    <a:cubicBezTo>
                      <a:pt x="31025" y="0"/>
                      <a:pt x="40296" y="8937"/>
                      <a:pt x="40296" y="20197"/>
                    </a:cubicBezTo>
                    <a:cubicBezTo>
                      <a:pt x="40296" y="31100"/>
                      <a:pt x="31381" y="40395"/>
                      <a:pt x="20148" y="40395"/>
                    </a:cubicBezTo>
                    <a:cubicBezTo>
                      <a:pt x="9272" y="40395"/>
                      <a:pt x="0" y="31458"/>
                      <a:pt x="0" y="20197"/>
                    </a:cubicBezTo>
                    <a:close/>
                    <a:moveTo>
                      <a:pt x="5170" y="67920"/>
                    </a:moveTo>
                    <a:lnTo>
                      <a:pt x="35126" y="67920"/>
                    </a:lnTo>
                    <a:lnTo>
                      <a:pt x="35126" y="261493"/>
                    </a:lnTo>
                    <a:lnTo>
                      <a:pt x="5170" y="261493"/>
                    </a:lnTo>
                    <a:lnTo>
                      <a:pt x="5170" y="6792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20"/>
              <p:cNvSpPr/>
              <p:nvPr/>
            </p:nvSpPr>
            <p:spPr>
              <a:xfrm>
                <a:off x="8110860" y="3467339"/>
                <a:ext cx="177948" cy="202688"/>
              </a:xfrm>
              <a:custGeom>
                <a:avLst/>
                <a:gdLst/>
                <a:ahLst/>
                <a:cxnLst/>
                <a:rect l="l" t="t" r="r" b="b"/>
                <a:pathLst>
                  <a:path w="177948" h="202688" extrusionOk="0">
                    <a:moveTo>
                      <a:pt x="177770" y="111890"/>
                    </a:moveTo>
                    <a:lnTo>
                      <a:pt x="31025" y="111890"/>
                    </a:lnTo>
                    <a:cubicBezTo>
                      <a:pt x="34056" y="155502"/>
                      <a:pt x="56879" y="175341"/>
                      <a:pt x="90579" y="175341"/>
                    </a:cubicBezTo>
                    <a:cubicBezTo>
                      <a:pt x="117860" y="175341"/>
                      <a:pt x="135155" y="161042"/>
                      <a:pt x="141931" y="139237"/>
                    </a:cubicBezTo>
                    <a:lnTo>
                      <a:pt x="172956" y="139237"/>
                    </a:lnTo>
                    <a:cubicBezTo>
                      <a:pt x="163506" y="175699"/>
                      <a:pt x="135868" y="202688"/>
                      <a:pt x="89866" y="202688"/>
                    </a:cubicBezTo>
                    <a:cubicBezTo>
                      <a:pt x="37088" y="202688"/>
                      <a:pt x="0" y="164081"/>
                      <a:pt x="0" y="101344"/>
                    </a:cubicBezTo>
                    <a:cubicBezTo>
                      <a:pt x="0" y="40573"/>
                      <a:pt x="35483" y="0"/>
                      <a:pt x="89152" y="0"/>
                    </a:cubicBezTo>
                    <a:cubicBezTo>
                      <a:pt x="146745" y="0"/>
                      <a:pt x="177948" y="45757"/>
                      <a:pt x="177948" y="101344"/>
                    </a:cubicBezTo>
                    <a:lnTo>
                      <a:pt x="177948" y="111890"/>
                    </a:lnTo>
                    <a:close/>
                    <a:moveTo>
                      <a:pt x="31738" y="84900"/>
                    </a:moveTo>
                    <a:lnTo>
                      <a:pt x="145497" y="84900"/>
                    </a:lnTo>
                    <a:cubicBezTo>
                      <a:pt x="142466" y="53085"/>
                      <a:pt x="123387" y="27526"/>
                      <a:pt x="88974" y="27526"/>
                    </a:cubicBezTo>
                    <a:cubicBezTo>
                      <a:pt x="58662" y="27526"/>
                      <a:pt x="36553" y="46651"/>
                      <a:pt x="31738" y="849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6" name="Google Shape;286;p20"/>
              <p:cNvSpPr/>
              <p:nvPr/>
            </p:nvSpPr>
            <p:spPr>
              <a:xfrm>
                <a:off x="8321617" y="3467516"/>
                <a:ext cx="157264" cy="198042"/>
              </a:xfrm>
              <a:custGeom>
                <a:avLst/>
                <a:gdLst/>
                <a:ahLst/>
                <a:cxnLst/>
                <a:rect l="l" t="t" r="r" b="b"/>
                <a:pathLst>
                  <a:path w="157264" h="198042" extrusionOk="0">
                    <a:moveTo>
                      <a:pt x="157265" y="67028"/>
                    </a:moveTo>
                    <a:lnTo>
                      <a:pt x="157265" y="198042"/>
                    </a:lnTo>
                    <a:lnTo>
                      <a:pt x="127310" y="198042"/>
                    </a:lnTo>
                    <a:lnTo>
                      <a:pt x="127310" y="70066"/>
                    </a:lnTo>
                    <a:cubicBezTo>
                      <a:pt x="127310" y="40038"/>
                      <a:pt x="110906" y="26990"/>
                      <a:pt x="83090" y="26990"/>
                    </a:cubicBezTo>
                    <a:cubicBezTo>
                      <a:pt x="57949" y="26990"/>
                      <a:pt x="29955" y="45758"/>
                      <a:pt x="29955" y="88476"/>
                    </a:cubicBezTo>
                    <a:lnTo>
                      <a:pt x="29955" y="198042"/>
                    </a:lnTo>
                    <a:lnTo>
                      <a:pt x="0" y="198042"/>
                    </a:lnTo>
                    <a:lnTo>
                      <a:pt x="0" y="4469"/>
                    </a:lnTo>
                    <a:lnTo>
                      <a:pt x="28529" y="4469"/>
                    </a:lnTo>
                    <a:lnTo>
                      <a:pt x="28529" y="33425"/>
                    </a:lnTo>
                    <a:cubicBezTo>
                      <a:pt x="41188" y="13943"/>
                      <a:pt x="62228" y="1"/>
                      <a:pt x="89152" y="1"/>
                    </a:cubicBezTo>
                    <a:cubicBezTo>
                      <a:pt x="132302" y="-178"/>
                      <a:pt x="157265" y="24309"/>
                      <a:pt x="157265" y="670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7" name="Google Shape;287;p20"/>
              <p:cNvSpPr/>
              <p:nvPr/>
            </p:nvSpPr>
            <p:spPr>
              <a:xfrm>
                <a:off x="8512046" y="3398346"/>
                <a:ext cx="184545" cy="271680"/>
              </a:xfrm>
              <a:custGeom>
                <a:avLst/>
                <a:gdLst/>
                <a:ahLst/>
                <a:cxnLst/>
                <a:rect l="l" t="t" r="r" b="b"/>
                <a:pathLst>
                  <a:path w="184545" h="271680" extrusionOk="0">
                    <a:moveTo>
                      <a:pt x="184546" y="0"/>
                    </a:moveTo>
                    <a:lnTo>
                      <a:pt x="184546" y="267213"/>
                    </a:lnTo>
                    <a:lnTo>
                      <a:pt x="156017" y="267213"/>
                    </a:lnTo>
                    <a:lnTo>
                      <a:pt x="156017" y="237185"/>
                    </a:lnTo>
                    <a:cubicBezTo>
                      <a:pt x="141396" y="259348"/>
                      <a:pt x="118573" y="271681"/>
                      <a:pt x="89866" y="271681"/>
                    </a:cubicBezTo>
                    <a:cubicBezTo>
                      <a:pt x="35661" y="271681"/>
                      <a:pt x="0" y="232180"/>
                      <a:pt x="0" y="170337"/>
                    </a:cubicBezTo>
                    <a:cubicBezTo>
                      <a:pt x="0" y="108494"/>
                      <a:pt x="35483" y="68993"/>
                      <a:pt x="89866" y="68993"/>
                    </a:cubicBezTo>
                    <a:cubicBezTo>
                      <a:pt x="117860" y="68993"/>
                      <a:pt x="139969" y="80611"/>
                      <a:pt x="154590" y="101344"/>
                    </a:cubicBezTo>
                    <a:lnTo>
                      <a:pt x="154590" y="0"/>
                    </a:lnTo>
                    <a:lnTo>
                      <a:pt x="184546" y="0"/>
                    </a:lnTo>
                    <a:close/>
                    <a:moveTo>
                      <a:pt x="155839" y="170337"/>
                    </a:moveTo>
                    <a:cubicBezTo>
                      <a:pt x="155839" y="123508"/>
                      <a:pt x="131054" y="95982"/>
                      <a:pt x="93610" y="95982"/>
                    </a:cubicBezTo>
                    <a:cubicBezTo>
                      <a:pt x="56166" y="95982"/>
                      <a:pt x="31560" y="124937"/>
                      <a:pt x="31560" y="171767"/>
                    </a:cubicBezTo>
                    <a:cubicBezTo>
                      <a:pt x="31560" y="218596"/>
                      <a:pt x="56166" y="244513"/>
                      <a:pt x="93610" y="244513"/>
                    </a:cubicBezTo>
                    <a:cubicBezTo>
                      <a:pt x="131054" y="244513"/>
                      <a:pt x="155839" y="217345"/>
                      <a:pt x="155839" y="1703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8" name="Google Shape;288;p20"/>
              <p:cNvSpPr/>
              <p:nvPr/>
            </p:nvSpPr>
            <p:spPr>
              <a:xfrm>
                <a:off x="8735284" y="3398346"/>
                <a:ext cx="62584" cy="268284"/>
              </a:xfrm>
              <a:custGeom>
                <a:avLst/>
                <a:gdLst/>
                <a:ahLst/>
                <a:cxnLst/>
                <a:rect l="l" t="t" r="r" b="b"/>
                <a:pathLst>
                  <a:path w="62584" h="268284" extrusionOk="0">
                    <a:moveTo>
                      <a:pt x="0" y="228248"/>
                    </a:moveTo>
                    <a:lnTo>
                      <a:pt x="0" y="0"/>
                    </a:lnTo>
                    <a:lnTo>
                      <a:pt x="29955" y="0"/>
                    </a:lnTo>
                    <a:lnTo>
                      <a:pt x="29955" y="225567"/>
                    </a:lnTo>
                    <a:cubicBezTo>
                      <a:pt x="29955" y="235755"/>
                      <a:pt x="34056" y="242011"/>
                      <a:pt x="48320" y="242011"/>
                    </a:cubicBezTo>
                    <a:lnTo>
                      <a:pt x="62585" y="242011"/>
                    </a:lnTo>
                    <a:lnTo>
                      <a:pt x="62585" y="267213"/>
                    </a:lnTo>
                    <a:cubicBezTo>
                      <a:pt x="55453" y="267927"/>
                      <a:pt x="48677" y="268285"/>
                      <a:pt x="43506" y="268285"/>
                    </a:cubicBezTo>
                    <a:cubicBezTo>
                      <a:pt x="16404" y="268285"/>
                      <a:pt x="0" y="257918"/>
                      <a:pt x="0" y="22824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9" name="Google Shape;289;p20"/>
              <p:cNvSpPr/>
              <p:nvPr/>
            </p:nvSpPr>
            <p:spPr>
              <a:xfrm>
                <a:off x="8797333" y="3471986"/>
                <a:ext cx="175630" cy="268463"/>
              </a:xfrm>
              <a:custGeom>
                <a:avLst/>
                <a:gdLst/>
                <a:ahLst/>
                <a:cxnLst/>
                <a:rect l="l" t="t" r="r" b="b"/>
                <a:pathLst>
                  <a:path w="175630" h="268463" extrusionOk="0">
                    <a:moveTo>
                      <a:pt x="175630" y="0"/>
                    </a:moveTo>
                    <a:lnTo>
                      <a:pt x="93967" y="224137"/>
                    </a:lnTo>
                    <a:cubicBezTo>
                      <a:pt x="81664" y="258276"/>
                      <a:pt x="61694" y="268464"/>
                      <a:pt x="31025" y="268464"/>
                    </a:cubicBezTo>
                    <a:cubicBezTo>
                      <a:pt x="24963" y="268464"/>
                      <a:pt x="19435" y="268106"/>
                      <a:pt x="13016" y="267391"/>
                    </a:cubicBezTo>
                    <a:lnTo>
                      <a:pt x="13016" y="242189"/>
                    </a:lnTo>
                    <a:lnTo>
                      <a:pt x="30668" y="242189"/>
                    </a:lnTo>
                    <a:cubicBezTo>
                      <a:pt x="49747" y="242189"/>
                      <a:pt x="59911" y="233610"/>
                      <a:pt x="65794" y="218238"/>
                    </a:cubicBezTo>
                    <a:cubicBezTo>
                      <a:pt x="67934" y="212519"/>
                      <a:pt x="70252" y="206263"/>
                      <a:pt x="72570" y="200186"/>
                    </a:cubicBezTo>
                    <a:lnTo>
                      <a:pt x="0" y="179"/>
                    </a:lnTo>
                    <a:lnTo>
                      <a:pt x="32986" y="179"/>
                    </a:lnTo>
                    <a:lnTo>
                      <a:pt x="60267" y="80789"/>
                    </a:lnTo>
                    <a:cubicBezTo>
                      <a:pt x="70074" y="109030"/>
                      <a:pt x="78989" y="136734"/>
                      <a:pt x="87905" y="164439"/>
                    </a:cubicBezTo>
                    <a:cubicBezTo>
                      <a:pt x="96463" y="136734"/>
                      <a:pt x="105913" y="108494"/>
                      <a:pt x="115542" y="80432"/>
                    </a:cubicBezTo>
                    <a:lnTo>
                      <a:pt x="142822" y="179"/>
                    </a:lnTo>
                    <a:lnTo>
                      <a:pt x="175630" y="17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2908057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2" name="Picture 11" descr="A colorful lines in a black background&#10;&#10;Description automatically generated">
            <a:extLst>
              <a:ext uri="{FF2B5EF4-FFF2-40B4-BE49-F238E27FC236}">
                <a16:creationId xmlns:a16="http://schemas.microsoft.com/office/drawing/2014/main" id="{C362FD32-3C5F-C2E1-0030-81E671C48AF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356688" y="0"/>
            <a:ext cx="7835312" cy="6350365"/>
          </a:xfrm>
          <a:prstGeom prst="rect">
            <a:avLst/>
          </a:prstGeom>
        </p:spPr>
      </p:pic>
      <p:sp>
        <p:nvSpPr>
          <p:cNvPr id="6" name="Slide Number Placeholder 5"/>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sp>
        <p:nvSpPr>
          <p:cNvPr id="14" name="Title 1">
            <a:extLst>
              <a:ext uri="{FF2B5EF4-FFF2-40B4-BE49-F238E27FC236}">
                <a16:creationId xmlns:a16="http://schemas.microsoft.com/office/drawing/2014/main" id="{FD1C48B8-E827-2BAF-D0A8-9C864141519A}"/>
              </a:ext>
            </a:extLst>
          </p:cNvPr>
          <p:cNvSpPr>
            <a:spLocks noGrp="1"/>
          </p:cNvSpPr>
          <p:nvPr>
            <p:ph type="ctrTitle"/>
          </p:nvPr>
        </p:nvSpPr>
        <p:spPr>
          <a:xfrm>
            <a:off x="1164380" y="339703"/>
            <a:ext cx="5440351" cy="2387600"/>
          </a:xfrm>
        </p:spPr>
        <p:txBody>
          <a:bodyPr anchor="b"/>
          <a:lstStyle>
            <a:lvl1pPr algn="l">
              <a:defRPr sz="6000">
                <a:solidFill>
                  <a:schemeClr val="bg2">
                    <a:lumMod val="10000"/>
                  </a:schemeClr>
                </a:solidFill>
              </a:defRPr>
            </a:lvl1pPr>
          </a:lstStyle>
          <a:p>
            <a:r>
              <a:rPr lang="en-US"/>
              <a:t>Click to edit Master title style</a:t>
            </a:r>
          </a:p>
        </p:txBody>
      </p:sp>
      <p:sp>
        <p:nvSpPr>
          <p:cNvPr id="16" name="Subtitle 2">
            <a:extLst>
              <a:ext uri="{FF2B5EF4-FFF2-40B4-BE49-F238E27FC236}">
                <a16:creationId xmlns:a16="http://schemas.microsoft.com/office/drawing/2014/main" id="{09244AD3-7E68-0488-290A-2AA1967CC58C}"/>
              </a:ext>
            </a:extLst>
          </p:cNvPr>
          <p:cNvSpPr>
            <a:spLocks noGrp="1"/>
          </p:cNvSpPr>
          <p:nvPr>
            <p:ph type="subTitle" idx="1"/>
          </p:nvPr>
        </p:nvSpPr>
        <p:spPr>
          <a:xfrm>
            <a:off x="1164380" y="2830169"/>
            <a:ext cx="5440351" cy="1655763"/>
          </a:xfrm>
        </p:spPr>
        <p:txBody>
          <a:bodyPr/>
          <a:lstStyle>
            <a:lvl1pPr marL="0" indent="0" algn="l">
              <a:buNone/>
              <a:defRPr sz="2400">
                <a:solidFill>
                  <a:schemeClr val="bg2">
                    <a:lumMod val="1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40715786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DFFFBE-E424-CAAD-A0EF-F384CC445FD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6515402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DFFFBE-E424-CAAD-A0EF-F384CC445FD6}"/>
              </a:ext>
            </a:extLst>
          </p:cNvPr>
          <p:cNvPicPr>
            <a:picLocks noChangeAspect="1"/>
          </p:cNvPicPr>
          <p:nvPr userDrawn="1"/>
        </p:nvPicPr>
        <p:blipFill>
          <a:blip r:embed="rId2"/>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6560D55-6FE9-E159-D0CE-D40D5A0A8E9F}"/>
              </a:ext>
            </a:extLst>
          </p:cNvPr>
          <p:cNvSpPr/>
          <p:nvPr userDrawn="1"/>
        </p:nvSpPr>
        <p:spPr>
          <a:xfrm>
            <a:off x="0" y="5769600"/>
            <a:ext cx="12192000" cy="1088400"/>
          </a:xfrm>
          <a:prstGeom prst="rect">
            <a:avLst/>
          </a:prstGeom>
          <a:gradFill flip="none" rotWithShape="1">
            <a:gsLst>
              <a:gs pos="8000">
                <a:srgbClr val="002441"/>
              </a:gs>
              <a:gs pos="100000">
                <a:srgbClr val="006777"/>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Slide Number Placeholder 5">
            <a:extLst>
              <a:ext uri="{FF2B5EF4-FFF2-40B4-BE49-F238E27FC236}">
                <a16:creationId xmlns:a16="http://schemas.microsoft.com/office/drawing/2014/main" id="{AAD476B0-D8D5-5ED2-4920-3A3369D13CE5}"/>
              </a:ext>
            </a:extLst>
          </p:cNvPr>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spTree>
    <p:extLst>
      <p:ext uri="{BB962C8B-B14F-4D97-AF65-F5344CB8AC3E}">
        <p14:creationId xmlns:p14="http://schemas.microsoft.com/office/powerpoint/2010/main" val="10338520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DE0B6-3730-B07E-30B1-FA2F043DA6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816264"/>
            <a:ext cx="12192000" cy="3041737"/>
          </a:xfrm>
          <a:prstGeom prst="rect">
            <a:avLst/>
          </a:prstGeom>
        </p:spPr>
      </p:pic>
      <p:sp>
        <p:nvSpPr>
          <p:cNvPr id="2" name="Title 1"/>
          <p:cNvSpPr>
            <a:spLocks noGrp="1"/>
          </p:cNvSpPr>
          <p:nvPr>
            <p:ph type="title"/>
          </p:nvPr>
        </p:nvSpPr>
        <p:spPr>
          <a:xfrm>
            <a:off x="627000" y="166137"/>
            <a:ext cx="10326600" cy="746676"/>
          </a:xfrm>
        </p:spPr>
        <p:txBody>
          <a:bodyPr>
            <a:noAutofit/>
          </a:bodyPr>
          <a:lstStyle>
            <a:lvl1pPr>
              <a:defRPr sz="2667"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627000" y="1374924"/>
            <a:ext cx="10230600" cy="3627175"/>
          </a:xfrm>
        </p:spPr>
        <p:txBody>
          <a:bodyPr/>
          <a:lstStyle>
            <a:lvl1pPr>
              <a:defRPr sz="2400"/>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C25BBA43-DBFC-025D-49AB-6E6B1242E02C}"/>
              </a:ext>
            </a:extLst>
          </p:cNvPr>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pic>
        <p:nvPicPr>
          <p:cNvPr id="22" name="Picture 21" descr="A logo with a leaf&#10;&#10;Description automatically generated">
            <a:extLst>
              <a:ext uri="{FF2B5EF4-FFF2-40B4-BE49-F238E27FC236}">
                <a16:creationId xmlns:a16="http://schemas.microsoft.com/office/drawing/2014/main" id="{B093192A-82D9-AEBB-899B-12BF85B7ED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399" y="5917915"/>
            <a:ext cx="1474740" cy="858008"/>
          </a:xfrm>
          <a:prstGeom prst="rect">
            <a:avLst/>
          </a:prstGeom>
        </p:spPr>
      </p:pic>
    </p:spTree>
    <p:extLst>
      <p:ext uri="{BB962C8B-B14F-4D97-AF65-F5344CB8AC3E}">
        <p14:creationId xmlns:p14="http://schemas.microsoft.com/office/powerpoint/2010/main" val="36175104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DE0B6-3730-B07E-30B1-FA2F043DA6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816264"/>
            <a:ext cx="12192000" cy="3041737"/>
          </a:xfrm>
          <a:prstGeom prst="rect">
            <a:avLst/>
          </a:prstGeom>
        </p:spPr>
      </p:pic>
      <p:sp>
        <p:nvSpPr>
          <p:cNvPr id="2" name="Title 1"/>
          <p:cNvSpPr>
            <a:spLocks noGrp="1"/>
          </p:cNvSpPr>
          <p:nvPr>
            <p:ph type="title"/>
          </p:nvPr>
        </p:nvSpPr>
        <p:spPr>
          <a:xfrm>
            <a:off x="627000" y="166137"/>
            <a:ext cx="10326600" cy="746676"/>
          </a:xfrm>
        </p:spPr>
        <p:txBody>
          <a:bodyPr>
            <a:noAutofit/>
          </a:bodyPr>
          <a:lstStyle>
            <a:lvl1pPr>
              <a:defRPr sz="2667"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627000" y="1374924"/>
            <a:ext cx="10230600" cy="3627175"/>
          </a:xfrm>
        </p:spPr>
        <p:txBody>
          <a:bodyPr/>
          <a:lstStyle>
            <a:lvl1pPr>
              <a:defRPr sz="2400"/>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C25BBA43-DBFC-025D-49AB-6E6B1242E02C}"/>
              </a:ext>
            </a:extLst>
          </p:cNvPr>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spTree>
    <p:extLst>
      <p:ext uri="{BB962C8B-B14F-4D97-AF65-F5344CB8AC3E}">
        <p14:creationId xmlns:p14="http://schemas.microsoft.com/office/powerpoint/2010/main" val="16289701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718EDE-5802-FCE6-B89D-82D8E7FA1850}"/>
              </a:ext>
            </a:extLst>
          </p:cNvPr>
          <p:cNvSpPr/>
          <p:nvPr userDrawn="1"/>
        </p:nvSpPr>
        <p:spPr>
          <a:xfrm>
            <a:off x="0" y="5769600"/>
            <a:ext cx="12192000" cy="1088400"/>
          </a:xfrm>
          <a:prstGeom prst="rect">
            <a:avLst/>
          </a:prstGeom>
          <a:gradFill flip="none" rotWithShape="1">
            <a:gsLst>
              <a:gs pos="8000">
                <a:srgbClr val="002441"/>
              </a:gs>
              <a:gs pos="100000">
                <a:srgbClr val="006777"/>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red blue yellow and white background&#10;&#10;Description automatically generated">
            <a:extLst>
              <a:ext uri="{FF2B5EF4-FFF2-40B4-BE49-F238E27FC236}">
                <a16:creationId xmlns:a16="http://schemas.microsoft.com/office/drawing/2014/main" id="{430E462B-3012-BC3A-4156-B3118FB838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12192000" cy="2062617"/>
          </a:xfrm>
          <a:prstGeom prst="rect">
            <a:avLst/>
          </a:prstGeom>
        </p:spPr>
      </p:pic>
      <p:sp>
        <p:nvSpPr>
          <p:cNvPr id="2" name="Title 1"/>
          <p:cNvSpPr>
            <a:spLocks noGrp="1"/>
          </p:cNvSpPr>
          <p:nvPr>
            <p:ph type="title"/>
          </p:nvPr>
        </p:nvSpPr>
        <p:spPr>
          <a:xfrm>
            <a:off x="627000" y="166137"/>
            <a:ext cx="10326600" cy="746676"/>
          </a:xfrm>
        </p:spPr>
        <p:txBody>
          <a:bodyPr>
            <a:noAutofit/>
          </a:bodyPr>
          <a:lstStyle>
            <a:lvl1pPr>
              <a:defRPr sz="2667"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635351" y="1771772"/>
            <a:ext cx="10230600" cy="3627175"/>
          </a:xfrm>
        </p:spPr>
        <p:txBody>
          <a:bodyPr/>
          <a:lstStyle>
            <a:lvl1pPr>
              <a:defRPr sz="2400"/>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C25BBA43-DBFC-025D-49AB-6E6B1242E02C}"/>
              </a:ext>
            </a:extLst>
          </p:cNvPr>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pic>
        <p:nvPicPr>
          <p:cNvPr id="22" name="Picture 21" descr="A logo with a leaf&#10;&#10;Description automatically generated">
            <a:extLst>
              <a:ext uri="{FF2B5EF4-FFF2-40B4-BE49-F238E27FC236}">
                <a16:creationId xmlns:a16="http://schemas.microsoft.com/office/drawing/2014/main" id="{B093192A-82D9-AEBB-899B-12BF85B7ED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399" y="5917915"/>
            <a:ext cx="1474740" cy="858008"/>
          </a:xfrm>
          <a:prstGeom prst="rect">
            <a:avLst/>
          </a:prstGeom>
        </p:spPr>
      </p:pic>
    </p:spTree>
    <p:extLst>
      <p:ext uri="{BB962C8B-B14F-4D97-AF65-F5344CB8AC3E}">
        <p14:creationId xmlns:p14="http://schemas.microsoft.com/office/powerpoint/2010/main" val="18533873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descr="A black background with a colorful stripe&#10;&#10;Description automatically generated with medium confidence">
            <a:extLst>
              <a:ext uri="{FF2B5EF4-FFF2-40B4-BE49-F238E27FC236}">
                <a16:creationId xmlns:a16="http://schemas.microsoft.com/office/drawing/2014/main" id="{E9B956E8-2449-981D-6733-3CF77BC6CD3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1"/>
            <a:ext cx="12192000" cy="2020865"/>
          </a:xfrm>
          <a:prstGeom prst="rect">
            <a:avLst/>
          </a:prstGeom>
        </p:spPr>
      </p:pic>
      <p:sp>
        <p:nvSpPr>
          <p:cNvPr id="11" name="Rectangle 10">
            <a:extLst>
              <a:ext uri="{FF2B5EF4-FFF2-40B4-BE49-F238E27FC236}">
                <a16:creationId xmlns:a16="http://schemas.microsoft.com/office/drawing/2014/main" id="{92779C67-F277-2C77-362E-FAAFD676ACCA}"/>
              </a:ext>
            </a:extLst>
          </p:cNvPr>
          <p:cNvSpPr/>
          <p:nvPr userDrawn="1"/>
        </p:nvSpPr>
        <p:spPr>
          <a:xfrm>
            <a:off x="0" y="5769600"/>
            <a:ext cx="12192000" cy="1088400"/>
          </a:xfrm>
          <a:prstGeom prst="rect">
            <a:avLst/>
          </a:prstGeom>
          <a:gradFill flip="none" rotWithShape="1">
            <a:gsLst>
              <a:gs pos="8000">
                <a:srgbClr val="002441"/>
              </a:gs>
              <a:gs pos="100000">
                <a:srgbClr val="006777"/>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27000" y="166137"/>
            <a:ext cx="10326600" cy="746676"/>
          </a:xfrm>
        </p:spPr>
        <p:txBody>
          <a:bodyPr>
            <a:noAutofit/>
          </a:bodyPr>
          <a:lstStyle>
            <a:lvl1pPr>
              <a:defRPr sz="2667"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635351" y="1771772"/>
            <a:ext cx="10230600" cy="3627175"/>
          </a:xfrm>
        </p:spPr>
        <p:txBody>
          <a:bodyPr/>
          <a:lstStyle>
            <a:lvl1pPr>
              <a:defRPr sz="2400"/>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C25BBA43-DBFC-025D-49AB-6E6B1242E02C}"/>
              </a:ext>
            </a:extLst>
          </p:cNvPr>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pic>
        <p:nvPicPr>
          <p:cNvPr id="22" name="Picture 21" descr="A logo with a leaf&#10;&#10;Description automatically generated">
            <a:extLst>
              <a:ext uri="{FF2B5EF4-FFF2-40B4-BE49-F238E27FC236}">
                <a16:creationId xmlns:a16="http://schemas.microsoft.com/office/drawing/2014/main" id="{B093192A-82D9-AEBB-899B-12BF85B7ED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399" y="5917915"/>
            <a:ext cx="1474740" cy="858008"/>
          </a:xfrm>
          <a:prstGeom prst="rect">
            <a:avLst/>
          </a:prstGeom>
        </p:spPr>
      </p:pic>
    </p:spTree>
    <p:extLst>
      <p:ext uri="{BB962C8B-B14F-4D97-AF65-F5344CB8AC3E}">
        <p14:creationId xmlns:p14="http://schemas.microsoft.com/office/powerpoint/2010/main" val="3194450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C65E40-589F-DD4B-88D8-53886A851453}"/>
              </a:ext>
            </a:extLst>
          </p:cNvPr>
          <p:cNvSpPr/>
          <p:nvPr userDrawn="1"/>
        </p:nvSpPr>
        <p:spPr>
          <a:xfrm>
            <a:off x="-57153" y="-73478"/>
            <a:ext cx="12345203" cy="7013122"/>
          </a:xfrm>
          <a:prstGeom prst="rect">
            <a:avLst/>
          </a:prstGeom>
          <a:solidFill>
            <a:srgbClr val="100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831850" y="2002180"/>
            <a:ext cx="10515600" cy="1776412"/>
          </a:xfrm>
        </p:spPr>
        <p:txBody>
          <a:bodyPr anchor="ctr"/>
          <a:lstStyle>
            <a:lvl1pPr>
              <a:defRPr lang="en-US" sz="4000" b="1" i="0" kern="1200" spc="220" dirty="0" smtClean="0">
                <a:solidFill>
                  <a:srgbClr val="FFFFFF"/>
                </a:solidFill>
                <a:latin typeface="Arial" panose="020B0604020202020204" pitchFamily="34" charset="0"/>
                <a:ea typeface="+mn-ea"/>
                <a:cs typeface="Arial" panose="020B0604020202020204" pitchFamily="34" charset="0"/>
              </a:defRPr>
            </a:lvl1pPr>
          </a:lstStyle>
          <a:p>
            <a:r>
              <a:rPr lang="en-US" dirty="0"/>
              <a:t>“Click to edit the quote master style”</a:t>
            </a:r>
          </a:p>
        </p:txBody>
      </p:sp>
      <p:sp>
        <p:nvSpPr>
          <p:cNvPr id="3" name="Text Placeholder 2"/>
          <p:cNvSpPr>
            <a:spLocks noGrp="1"/>
          </p:cNvSpPr>
          <p:nvPr>
            <p:ph type="body" idx="1" hasCustomPrompt="1"/>
          </p:nvPr>
        </p:nvSpPr>
        <p:spPr>
          <a:xfrm>
            <a:off x="831850" y="4164921"/>
            <a:ext cx="10515600" cy="529544"/>
          </a:xfrm>
        </p:spPr>
        <p:txBody>
          <a:bodyPr>
            <a:normAutofit/>
          </a:bodyPr>
          <a:lstStyle>
            <a:lvl1pPr marL="0" indent="0">
              <a:buNone/>
              <a:defRPr sz="1800" b="1">
                <a:solidFill>
                  <a:schemeClr val="bg1"/>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dirty="0"/>
              <a:t>- Author name</a:t>
            </a:r>
          </a:p>
        </p:txBody>
      </p:sp>
    </p:spTree>
    <p:extLst>
      <p:ext uri="{BB962C8B-B14F-4D97-AF65-F5344CB8AC3E}">
        <p14:creationId xmlns:p14="http://schemas.microsoft.com/office/powerpoint/2010/main" val="399423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74D111-F7D5-C2D6-D9A8-25262B4087D0}"/>
              </a:ext>
            </a:extLst>
          </p:cNvPr>
          <p:cNvSpPr/>
          <p:nvPr userDrawn="1"/>
        </p:nvSpPr>
        <p:spPr>
          <a:xfrm>
            <a:off x="0" y="5769600"/>
            <a:ext cx="12192000" cy="1088400"/>
          </a:xfrm>
          <a:prstGeom prst="rect">
            <a:avLst/>
          </a:prstGeom>
          <a:gradFill flip="none" rotWithShape="1">
            <a:gsLst>
              <a:gs pos="8000">
                <a:srgbClr val="002441"/>
              </a:gs>
              <a:gs pos="100000">
                <a:srgbClr val="006777"/>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descr="A black background with a blue object&#10;&#10;Description automatically generated">
            <a:extLst>
              <a:ext uri="{FF2B5EF4-FFF2-40B4-BE49-F238E27FC236}">
                <a16:creationId xmlns:a16="http://schemas.microsoft.com/office/drawing/2014/main" id="{DD766FEC-73AB-8563-B5BC-8B22147D39F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30803" y="1"/>
            <a:ext cx="2561196" cy="6858000"/>
          </a:xfrm>
          <a:prstGeom prst="rect">
            <a:avLst/>
          </a:prstGeom>
        </p:spPr>
      </p:pic>
      <p:sp>
        <p:nvSpPr>
          <p:cNvPr id="2" name="Title 1"/>
          <p:cNvSpPr>
            <a:spLocks noGrp="1"/>
          </p:cNvSpPr>
          <p:nvPr>
            <p:ph type="title"/>
          </p:nvPr>
        </p:nvSpPr>
        <p:spPr>
          <a:xfrm>
            <a:off x="627000" y="166137"/>
            <a:ext cx="10326600" cy="746676"/>
          </a:xfrm>
        </p:spPr>
        <p:txBody>
          <a:bodyPr>
            <a:noAutofit/>
          </a:bodyPr>
          <a:lstStyle>
            <a:lvl1pPr>
              <a:defRPr sz="2667"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627000" y="1580014"/>
            <a:ext cx="10230600" cy="3627175"/>
          </a:xfrm>
        </p:spPr>
        <p:txBody>
          <a:bodyPr>
            <a:noAutofit/>
          </a:bodyPr>
          <a:lstStyle>
            <a:lvl1pPr>
              <a:defRPr sz="2400"/>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pic>
        <p:nvPicPr>
          <p:cNvPr id="13" name="Picture 12" descr="A logo with a leaf&#10;&#10;Description automatically generated">
            <a:extLst>
              <a:ext uri="{FF2B5EF4-FFF2-40B4-BE49-F238E27FC236}">
                <a16:creationId xmlns:a16="http://schemas.microsoft.com/office/drawing/2014/main" id="{EA3A3E21-CEC5-26A2-AD74-D334C444AD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399" y="5917915"/>
            <a:ext cx="1474740" cy="858008"/>
          </a:xfrm>
          <a:prstGeom prst="rect">
            <a:avLst/>
          </a:prstGeom>
        </p:spPr>
      </p:pic>
    </p:spTree>
    <p:extLst>
      <p:ext uri="{BB962C8B-B14F-4D97-AF65-F5344CB8AC3E}">
        <p14:creationId xmlns:p14="http://schemas.microsoft.com/office/powerpoint/2010/main" val="37211857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3CD0F8-64FF-C70A-A3C9-6D74BDCC419C}"/>
              </a:ext>
            </a:extLst>
          </p:cNvPr>
          <p:cNvSpPr/>
          <p:nvPr userDrawn="1"/>
        </p:nvSpPr>
        <p:spPr>
          <a:xfrm>
            <a:off x="0" y="5769600"/>
            <a:ext cx="12192000" cy="1088400"/>
          </a:xfrm>
          <a:prstGeom prst="rect">
            <a:avLst/>
          </a:prstGeom>
          <a:gradFill flip="none" rotWithShape="1">
            <a:gsLst>
              <a:gs pos="8000">
                <a:srgbClr val="002441"/>
              </a:gs>
              <a:gs pos="100000">
                <a:srgbClr val="006777"/>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A black background with a yellow pencil&#10;&#10;Description automatically generated">
            <a:extLst>
              <a:ext uri="{FF2B5EF4-FFF2-40B4-BE49-F238E27FC236}">
                <a16:creationId xmlns:a16="http://schemas.microsoft.com/office/drawing/2014/main" id="{53BDE061-96CA-1FBE-3CCE-24FA3060CDF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74659" y="1"/>
            <a:ext cx="2517341" cy="6846900"/>
          </a:xfrm>
          <a:prstGeom prst="rect">
            <a:avLst/>
          </a:prstGeom>
        </p:spPr>
      </p:pic>
      <p:sp>
        <p:nvSpPr>
          <p:cNvPr id="2" name="Title 1"/>
          <p:cNvSpPr>
            <a:spLocks noGrp="1"/>
          </p:cNvSpPr>
          <p:nvPr>
            <p:ph type="title"/>
          </p:nvPr>
        </p:nvSpPr>
        <p:spPr>
          <a:xfrm>
            <a:off x="627000" y="166137"/>
            <a:ext cx="10326600" cy="746676"/>
          </a:xfrm>
        </p:spPr>
        <p:txBody>
          <a:bodyPr>
            <a:noAutofit/>
          </a:bodyPr>
          <a:lstStyle>
            <a:lvl1pPr>
              <a:defRPr sz="2667"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627000" y="1609862"/>
            <a:ext cx="10230600" cy="3627175"/>
          </a:xfrm>
        </p:spPr>
        <p:txBody>
          <a:bodyPr/>
          <a:lstStyle>
            <a:lvl1pPr>
              <a:defRPr sz="2400"/>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C25BBA43-DBFC-025D-49AB-6E6B1242E02C}"/>
              </a:ext>
            </a:extLst>
          </p:cNvPr>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pic>
        <p:nvPicPr>
          <p:cNvPr id="22" name="Picture 21" descr="A logo with a leaf&#10;&#10;Description automatically generated">
            <a:extLst>
              <a:ext uri="{FF2B5EF4-FFF2-40B4-BE49-F238E27FC236}">
                <a16:creationId xmlns:a16="http://schemas.microsoft.com/office/drawing/2014/main" id="{B093192A-82D9-AEBB-899B-12BF85B7ED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399" y="5917915"/>
            <a:ext cx="1474740" cy="858008"/>
          </a:xfrm>
          <a:prstGeom prst="rect">
            <a:avLst/>
          </a:prstGeom>
        </p:spPr>
      </p:pic>
      <p:cxnSp>
        <p:nvCxnSpPr>
          <p:cNvPr id="5" name="Straight Connector 4">
            <a:extLst>
              <a:ext uri="{FF2B5EF4-FFF2-40B4-BE49-F238E27FC236}">
                <a16:creationId xmlns:a16="http://schemas.microsoft.com/office/drawing/2014/main" id="{8CDEE962-466D-42C2-C1B6-3E17254CF7C9}"/>
              </a:ext>
            </a:extLst>
          </p:cNvPr>
          <p:cNvCxnSpPr/>
          <p:nvPr userDrawn="1"/>
        </p:nvCxnSpPr>
        <p:spPr>
          <a:xfrm>
            <a:off x="627000" y="1017600"/>
            <a:ext cx="9731400" cy="0"/>
          </a:xfrm>
          <a:prstGeom prst="line">
            <a:avLst/>
          </a:prstGeom>
          <a:ln w="19050">
            <a:solidFill>
              <a:srgbClr val="0067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5278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3CD0F8-64FF-C70A-A3C9-6D74BDCC419C}"/>
              </a:ext>
            </a:extLst>
          </p:cNvPr>
          <p:cNvSpPr/>
          <p:nvPr userDrawn="1"/>
        </p:nvSpPr>
        <p:spPr>
          <a:xfrm>
            <a:off x="0" y="5769600"/>
            <a:ext cx="12192000" cy="1088400"/>
          </a:xfrm>
          <a:prstGeom prst="rect">
            <a:avLst/>
          </a:prstGeom>
          <a:gradFill flip="none" rotWithShape="1">
            <a:gsLst>
              <a:gs pos="8000">
                <a:srgbClr val="002441"/>
              </a:gs>
              <a:gs pos="100000">
                <a:srgbClr val="006777"/>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black background with a blue object&#10;&#10;Description automatically generated">
            <a:extLst>
              <a:ext uri="{FF2B5EF4-FFF2-40B4-BE49-F238E27FC236}">
                <a16:creationId xmlns:a16="http://schemas.microsoft.com/office/drawing/2014/main" id="{20531E80-D06F-3AB4-7896-3CC2CE20936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22032" y="1"/>
            <a:ext cx="2569968" cy="6858000"/>
          </a:xfrm>
          <a:prstGeom prst="rect">
            <a:avLst/>
          </a:prstGeom>
        </p:spPr>
      </p:pic>
      <p:sp>
        <p:nvSpPr>
          <p:cNvPr id="2" name="Title 1"/>
          <p:cNvSpPr>
            <a:spLocks noGrp="1"/>
          </p:cNvSpPr>
          <p:nvPr>
            <p:ph type="title"/>
          </p:nvPr>
        </p:nvSpPr>
        <p:spPr>
          <a:xfrm>
            <a:off x="627000" y="166137"/>
            <a:ext cx="10326600" cy="746676"/>
          </a:xfrm>
        </p:spPr>
        <p:txBody>
          <a:bodyPr>
            <a:noAutofit/>
          </a:bodyPr>
          <a:lstStyle>
            <a:lvl1pPr>
              <a:defRPr sz="2667"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627000" y="1615413"/>
            <a:ext cx="10230600" cy="3627175"/>
          </a:xfrm>
        </p:spPr>
        <p:txBody>
          <a:bodyPr/>
          <a:lstStyle>
            <a:lvl1pPr>
              <a:defRPr sz="2400"/>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C25BBA43-DBFC-025D-49AB-6E6B1242E02C}"/>
              </a:ext>
            </a:extLst>
          </p:cNvPr>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pic>
        <p:nvPicPr>
          <p:cNvPr id="22" name="Picture 21" descr="A logo with a leaf&#10;&#10;Description automatically generated">
            <a:extLst>
              <a:ext uri="{FF2B5EF4-FFF2-40B4-BE49-F238E27FC236}">
                <a16:creationId xmlns:a16="http://schemas.microsoft.com/office/drawing/2014/main" id="{B093192A-82D9-AEBB-899B-12BF85B7ED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399" y="5917915"/>
            <a:ext cx="1474740" cy="858008"/>
          </a:xfrm>
          <a:prstGeom prst="rect">
            <a:avLst/>
          </a:prstGeom>
        </p:spPr>
      </p:pic>
      <p:cxnSp>
        <p:nvCxnSpPr>
          <p:cNvPr id="5" name="Straight Connector 4">
            <a:extLst>
              <a:ext uri="{FF2B5EF4-FFF2-40B4-BE49-F238E27FC236}">
                <a16:creationId xmlns:a16="http://schemas.microsoft.com/office/drawing/2014/main" id="{8CDEE962-466D-42C2-C1B6-3E17254CF7C9}"/>
              </a:ext>
            </a:extLst>
          </p:cNvPr>
          <p:cNvCxnSpPr/>
          <p:nvPr userDrawn="1"/>
        </p:nvCxnSpPr>
        <p:spPr>
          <a:xfrm>
            <a:off x="627000" y="1017600"/>
            <a:ext cx="97314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7325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3CD0F8-64FF-C70A-A3C9-6D74BDCC419C}"/>
              </a:ext>
            </a:extLst>
          </p:cNvPr>
          <p:cNvSpPr/>
          <p:nvPr userDrawn="1"/>
        </p:nvSpPr>
        <p:spPr>
          <a:xfrm>
            <a:off x="0" y="5769600"/>
            <a:ext cx="12192000" cy="1088400"/>
          </a:xfrm>
          <a:prstGeom prst="rect">
            <a:avLst/>
          </a:prstGeom>
          <a:gradFill flip="none" rotWithShape="1">
            <a:gsLst>
              <a:gs pos="8000">
                <a:srgbClr val="002441"/>
              </a:gs>
              <a:gs pos="100000">
                <a:srgbClr val="006777"/>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Slide Number Placeholder 5">
            <a:extLst>
              <a:ext uri="{FF2B5EF4-FFF2-40B4-BE49-F238E27FC236}">
                <a16:creationId xmlns:a16="http://schemas.microsoft.com/office/drawing/2014/main" id="{C25BBA43-DBFC-025D-49AB-6E6B1242E02C}"/>
              </a:ext>
            </a:extLst>
          </p:cNvPr>
          <p:cNvSpPr>
            <a:spLocks noGrp="1"/>
          </p:cNvSpPr>
          <p:nvPr>
            <p:ph type="sldNum" sz="quarter" idx="12"/>
          </p:nvPr>
        </p:nvSpPr>
        <p:spPr>
          <a:xfrm>
            <a:off x="10929058" y="6244367"/>
            <a:ext cx="642001" cy="365125"/>
          </a:xfrm>
        </p:spPr>
        <p:txBody>
          <a:bodyPr/>
          <a:lstStyle>
            <a:lvl1pPr algn="r">
              <a:defRPr>
                <a:solidFill>
                  <a:schemeClr val="bg1"/>
                </a:solidFill>
              </a:defRPr>
            </a:lvl1pPr>
          </a:lstStyle>
          <a:p>
            <a:fld id="{5364DF4D-C27F-B74E-AF6B-1A9EBBBFD041}" type="slidenum">
              <a:rPr lang="en-US" smtClean="0"/>
              <a:pPr/>
              <a:t>‹#›</a:t>
            </a:fld>
            <a:endParaRPr lang="en-US"/>
          </a:p>
        </p:txBody>
      </p:sp>
      <p:pic>
        <p:nvPicPr>
          <p:cNvPr id="22" name="Picture 21" descr="A logo with a leaf&#10;&#10;Description automatically generated">
            <a:extLst>
              <a:ext uri="{FF2B5EF4-FFF2-40B4-BE49-F238E27FC236}">
                <a16:creationId xmlns:a16="http://schemas.microsoft.com/office/drawing/2014/main" id="{B093192A-82D9-AEBB-899B-12BF85B7ED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399" y="5917915"/>
            <a:ext cx="1474740" cy="858008"/>
          </a:xfrm>
          <a:prstGeom prst="rect">
            <a:avLst/>
          </a:prstGeom>
        </p:spPr>
      </p:pic>
    </p:spTree>
    <p:extLst>
      <p:ext uri="{BB962C8B-B14F-4D97-AF65-F5344CB8AC3E}">
        <p14:creationId xmlns:p14="http://schemas.microsoft.com/office/powerpoint/2010/main" val="34387707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matchingName="Image background">
  <p:cSld name="Image background">
    <p:bg>
      <p:bgPr>
        <a:solidFill>
          <a:schemeClr val="accent1"/>
        </a:solidFill>
        <a:effectLst/>
      </p:bgPr>
    </p:bg>
    <p:spTree>
      <p:nvGrpSpPr>
        <p:cNvPr id="1" name="Shape 101"/>
        <p:cNvGrpSpPr/>
        <p:nvPr/>
      </p:nvGrpSpPr>
      <p:grpSpPr>
        <a:xfrm>
          <a:off x="0" y="0"/>
          <a:ext cx="0" cy="0"/>
          <a:chOff x="0" y="0"/>
          <a:chExt cx="0" cy="0"/>
        </a:xfrm>
      </p:grpSpPr>
      <p:grpSp>
        <p:nvGrpSpPr>
          <p:cNvPr id="102" name="Google Shape;102;p13"/>
          <p:cNvGrpSpPr/>
          <p:nvPr userDrawn="1"/>
        </p:nvGrpSpPr>
        <p:grpSpPr>
          <a:xfrm>
            <a:off x="-9703" y="-33"/>
            <a:ext cx="12206012" cy="6863016"/>
            <a:chOff x="2415126" y="2459954"/>
            <a:chExt cx="3373193" cy="1897678"/>
          </a:xfrm>
        </p:grpSpPr>
        <p:sp>
          <p:nvSpPr>
            <p:cNvPr id="103" name="Google Shape;103;p13"/>
            <p:cNvSpPr/>
            <p:nvPr/>
          </p:nvSpPr>
          <p:spPr>
            <a:xfrm>
              <a:off x="2415126" y="2459954"/>
              <a:ext cx="1233400" cy="1897678"/>
            </a:xfrm>
            <a:custGeom>
              <a:avLst/>
              <a:gdLst/>
              <a:ahLst/>
              <a:cxnLst/>
              <a:rect l="l" t="t" r="r" b="b"/>
              <a:pathLst>
                <a:path w="1233400" h="1897678" extrusionOk="0">
                  <a:moveTo>
                    <a:pt x="636027" y="948839"/>
                  </a:moveTo>
                  <a:cubicBezTo>
                    <a:pt x="636027" y="530634"/>
                    <a:pt x="880128" y="169454"/>
                    <a:pt x="1233609" y="0"/>
                  </a:cubicBezTo>
                  <a:lnTo>
                    <a:pt x="0" y="0"/>
                  </a:lnTo>
                  <a:lnTo>
                    <a:pt x="0" y="1897679"/>
                  </a:lnTo>
                  <a:lnTo>
                    <a:pt x="1233609" y="1897679"/>
                  </a:lnTo>
                  <a:cubicBezTo>
                    <a:pt x="880128" y="1728225"/>
                    <a:pt x="636027" y="1367045"/>
                    <a:pt x="636027" y="948839"/>
                  </a:cubicBezTo>
                  <a:close/>
                </a:path>
              </a:pathLst>
            </a:custGeom>
            <a:solidFill>
              <a:srgbClr val="FFFFFF">
                <a:alpha val="68720"/>
              </a:srgbClr>
            </a:solidFill>
            <a:ln w="22225" cmpd="sng">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 name="Google Shape;104;p13"/>
            <p:cNvSpPr/>
            <p:nvPr/>
          </p:nvSpPr>
          <p:spPr>
            <a:xfrm>
              <a:off x="4556676" y="2459954"/>
              <a:ext cx="1231643" cy="1897678"/>
            </a:xfrm>
            <a:custGeom>
              <a:avLst/>
              <a:gdLst/>
              <a:ahLst/>
              <a:cxnLst/>
              <a:rect l="l" t="t" r="r" b="b"/>
              <a:pathLst>
                <a:path w="1231643" h="1897678" extrusionOk="0">
                  <a:moveTo>
                    <a:pt x="0" y="0"/>
                  </a:moveTo>
                  <a:cubicBezTo>
                    <a:pt x="353481" y="169454"/>
                    <a:pt x="597582" y="530634"/>
                    <a:pt x="597582" y="948839"/>
                  </a:cubicBezTo>
                  <a:cubicBezTo>
                    <a:pt x="597582" y="1367045"/>
                    <a:pt x="353481" y="1728225"/>
                    <a:pt x="0" y="1897679"/>
                  </a:cubicBezTo>
                  <a:lnTo>
                    <a:pt x="1231852" y="1897679"/>
                  </a:lnTo>
                  <a:lnTo>
                    <a:pt x="1231852" y="0"/>
                  </a:lnTo>
                  <a:close/>
                </a:path>
              </a:pathLst>
            </a:custGeom>
            <a:solidFill>
              <a:srgbClr val="FFFFFF">
                <a:alpha val="68720"/>
              </a:srgbClr>
            </a:solidFill>
            <a:ln w="22225" cmpd="sng">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5" name="Google Shape;105;p13"/>
          <p:cNvSpPr txBox="1">
            <a:spLocks noGrp="1"/>
          </p:cNvSpPr>
          <p:nvPr>
            <p:ph type="sldNum" idx="12"/>
          </p:nvPr>
        </p:nvSpPr>
        <p:spPr>
          <a:xfrm>
            <a:off x="11471767" y="6307333"/>
            <a:ext cx="465600" cy="3732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014413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9"/>
        <p:cNvGrpSpPr/>
        <p:nvPr/>
      </p:nvGrpSpPr>
      <p:grpSpPr>
        <a:xfrm>
          <a:off x="0" y="0"/>
          <a:ext cx="0" cy="0"/>
          <a:chOff x="0" y="0"/>
          <a:chExt cx="0" cy="0"/>
        </a:xfrm>
      </p:grpSpPr>
      <p:sp>
        <p:nvSpPr>
          <p:cNvPr id="30" name="Google Shape;30;p5"/>
          <p:cNvSpPr/>
          <p:nvPr/>
        </p:nvSpPr>
        <p:spPr>
          <a:xfrm>
            <a:off x="8591107" y="1008637"/>
            <a:ext cx="4215015" cy="4215015"/>
          </a:xfrm>
          <a:prstGeom prst="chord">
            <a:avLst>
              <a:gd name="adj1" fmla="val 2700000"/>
              <a:gd name="adj2" fmla="val 18900274"/>
            </a:avLst>
          </a:prstGeom>
          <a:solidFill>
            <a:srgbClr val="00A4CA">
              <a:alpha val="100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p:nvPr/>
        </p:nvSpPr>
        <p:spPr>
          <a:xfrm>
            <a:off x="10219133" y="408500"/>
            <a:ext cx="2316000" cy="2316000"/>
          </a:xfrm>
          <a:prstGeom prst="chord">
            <a:avLst>
              <a:gd name="adj1" fmla="val 2700000"/>
              <a:gd name="adj2" fmla="val 18900274"/>
            </a:avLst>
          </a:prstGeom>
          <a:solidFill>
            <a:srgbClr val="00A4CA">
              <a:alpha val="100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5"/>
          <p:cNvSpPr/>
          <p:nvPr/>
        </p:nvSpPr>
        <p:spPr>
          <a:xfrm rot="10800000">
            <a:off x="-149557" y="408000"/>
            <a:ext cx="999200" cy="999200"/>
          </a:xfrm>
          <a:prstGeom prst="chord">
            <a:avLst>
              <a:gd name="adj1" fmla="val 2700000"/>
              <a:gd name="adj2" fmla="val 18900274"/>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txBox="1">
            <a:spLocks noGrp="1"/>
          </p:cNvSpPr>
          <p:nvPr>
            <p:ph type="title"/>
          </p:nvPr>
        </p:nvSpPr>
        <p:spPr>
          <a:xfrm>
            <a:off x="1140400" y="408000"/>
            <a:ext cx="8802800" cy="99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sz="3733" b="0" i="0">
                <a:solidFill>
                  <a:schemeClr val="accent1"/>
                </a:solidFill>
                <a:latin typeface="Arial Narrow" panose="020B0604020202020204" pitchFamily="34" charset="0"/>
                <a:cs typeface="Arial Narrow"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7" name="Google Shape;37;p5"/>
          <p:cNvSpPr txBox="1">
            <a:spLocks noGrp="1"/>
          </p:cNvSpPr>
          <p:nvPr>
            <p:ph type="body" idx="1"/>
          </p:nvPr>
        </p:nvSpPr>
        <p:spPr>
          <a:xfrm>
            <a:off x="1140400" y="1805267"/>
            <a:ext cx="5596400" cy="40452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b="0" i="0">
                <a:latin typeface="Calibri" panose="020F0502020204030204" pitchFamily="34" charset="0"/>
                <a:cs typeface="Calibri" panose="020F0502020204030204" pitchFamily="34" charset="0"/>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38" name="Google Shape;38;p5"/>
          <p:cNvSpPr txBox="1">
            <a:spLocks noGrp="1"/>
          </p:cNvSpPr>
          <p:nvPr>
            <p:ph type="sldNum" idx="12"/>
          </p:nvPr>
        </p:nvSpPr>
        <p:spPr>
          <a:xfrm>
            <a:off x="11471767" y="6307333"/>
            <a:ext cx="465600" cy="373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91131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16121-BF4B-F642-B873-5DAE00FB8729}" type="slidenum">
              <a:rPr lang="en-US" smtClean="0"/>
              <a:t>‹#›</a:t>
            </a:fld>
            <a:endParaRPr lang="en-US"/>
          </a:p>
        </p:txBody>
      </p:sp>
    </p:spTree>
    <p:extLst>
      <p:ext uri="{BB962C8B-B14F-4D97-AF65-F5344CB8AC3E}">
        <p14:creationId xmlns:p14="http://schemas.microsoft.com/office/powerpoint/2010/main" val="267359587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3834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6122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489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7">
            <a:extLst>
              <a:ext uri="{FF2B5EF4-FFF2-40B4-BE49-F238E27FC236}">
                <a16:creationId xmlns:a16="http://schemas.microsoft.com/office/drawing/2014/main" id="{765685C2-E0CD-4A4A-A101-62ABA8A588B0}"/>
              </a:ext>
            </a:extLst>
          </p:cNvPr>
          <p:cNvSpPr>
            <a:spLocks noGrp="1"/>
          </p:cNvSpPr>
          <p:nvPr>
            <p:ph sz="quarter" idx="12"/>
          </p:nvPr>
        </p:nvSpPr>
        <p:spPr>
          <a:xfrm>
            <a:off x="0" y="0"/>
            <a:ext cx="5527581" cy="6858000"/>
          </a:xfrm>
          <a:solidFill>
            <a:srgbClr val="100A99"/>
          </a:solidFill>
        </p:spPr>
        <p:txBody>
          <a:bodyPr/>
          <a:lstStyle/>
          <a:p>
            <a:pPr lvl="0"/>
            <a:endParaRPr lang="en-US" dirty="0"/>
          </a:p>
        </p:txBody>
      </p:sp>
      <p:sp>
        <p:nvSpPr>
          <p:cNvPr id="2" name="Title 1"/>
          <p:cNvSpPr>
            <a:spLocks noGrp="1"/>
          </p:cNvSpPr>
          <p:nvPr>
            <p:ph type="title"/>
          </p:nvPr>
        </p:nvSpPr>
        <p:spPr>
          <a:xfrm>
            <a:off x="962261" y="857250"/>
            <a:ext cx="3932237" cy="1600200"/>
          </a:xfrm>
        </p:spPr>
        <p:txBody>
          <a:bodyPr anchor="b"/>
          <a:lstStyle>
            <a:lvl1pPr algn="l">
              <a:defRPr sz="3200">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962261" y="2767693"/>
            <a:ext cx="3932237" cy="3166382"/>
          </a:xfrm>
        </p:spPr>
        <p:txBody>
          <a:bodyPr/>
          <a:lstStyle>
            <a:lvl1pPr marL="0" indent="0" algn="l">
              <a:buNone/>
              <a:defRPr sz="1600">
                <a:solidFill>
                  <a:schemeClr val="bg1"/>
                </a:solidFill>
              </a:defRPr>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Master text styles</a:t>
            </a:r>
          </a:p>
        </p:txBody>
      </p:sp>
      <p:sp>
        <p:nvSpPr>
          <p:cNvPr id="9" name="Picture Placeholder 8">
            <a:extLst>
              <a:ext uri="{FF2B5EF4-FFF2-40B4-BE49-F238E27FC236}">
                <a16:creationId xmlns:a16="http://schemas.microsoft.com/office/drawing/2014/main" id="{48BB5C6C-A298-7C4B-A461-2E8FA58459AC}"/>
              </a:ext>
            </a:extLst>
          </p:cNvPr>
          <p:cNvSpPr>
            <a:spLocks noGrp="1"/>
          </p:cNvSpPr>
          <p:nvPr>
            <p:ph type="pic" sz="quarter" idx="10" hasCustomPrompt="1"/>
          </p:nvPr>
        </p:nvSpPr>
        <p:spPr>
          <a:xfrm>
            <a:off x="6221590" y="857250"/>
            <a:ext cx="5209040" cy="5076825"/>
          </a:xfrm>
        </p:spPr>
        <p:txBody>
          <a:bodyPr anchor="ctr"/>
          <a:lstStyle/>
          <a:p>
            <a:r>
              <a:rPr lang="en-US" dirty="0"/>
              <a:t>Insert picture</a:t>
            </a:r>
          </a:p>
        </p:txBody>
      </p:sp>
    </p:spTree>
    <p:extLst>
      <p:ext uri="{BB962C8B-B14F-4D97-AF65-F5344CB8AC3E}">
        <p14:creationId xmlns:p14="http://schemas.microsoft.com/office/powerpoint/2010/main" val="332270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22716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66054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316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589218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7989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60921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69269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0926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097826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635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5FAB3B8-B704-FA41-9F0A-1EB739F78F64}"/>
              </a:ext>
            </a:extLst>
          </p:cNvPr>
          <p:cNvSpPr>
            <a:spLocks noGrp="1"/>
          </p:cNvSpPr>
          <p:nvPr>
            <p:ph sz="quarter" idx="12"/>
          </p:nvPr>
        </p:nvSpPr>
        <p:spPr>
          <a:xfrm>
            <a:off x="6597286" y="0"/>
            <a:ext cx="5594714" cy="6858000"/>
          </a:xfrm>
          <a:solidFill>
            <a:srgbClr val="100A99"/>
          </a:solidFill>
        </p:spPr>
        <p:txBody>
          <a:bodyPr/>
          <a:lstStyle/>
          <a:p>
            <a:pPr lvl="0"/>
            <a:endParaRPr lang="en-US" dirty="0"/>
          </a:p>
        </p:txBody>
      </p:sp>
      <p:sp>
        <p:nvSpPr>
          <p:cNvPr id="5" name="Title 1">
            <a:extLst>
              <a:ext uri="{FF2B5EF4-FFF2-40B4-BE49-F238E27FC236}">
                <a16:creationId xmlns:a16="http://schemas.microsoft.com/office/drawing/2014/main" id="{CC64010C-B9BC-7A49-B0F8-FF4F1959C25C}"/>
              </a:ext>
            </a:extLst>
          </p:cNvPr>
          <p:cNvSpPr txBox="1">
            <a:spLocks/>
          </p:cNvSpPr>
          <p:nvPr userDrawn="1"/>
        </p:nvSpPr>
        <p:spPr>
          <a:xfrm>
            <a:off x="7159356" y="857250"/>
            <a:ext cx="3932237" cy="1600200"/>
          </a:xfrm>
          <a:prstGeom prst="rect">
            <a:avLst/>
          </a:prstGeom>
        </p:spPr>
        <p:txBody>
          <a:bodyPr vert="horz" lIns="45720" tIns="22860" rIns="45720" bIns="22860" rtlCol="0" anchor="b">
            <a:normAutofit/>
          </a:bodyPr>
          <a:lstStyle>
            <a:lvl1pPr algn="ctr" defTabSz="1828709" rtl="0" eaLnBrk="1" latinLnBrk="0" hangingPunct="1">
              <a:lnSpc>
                <a:spcPct val="90000"/>
              </a:lnSpc>
              <a:spcBef>
                <a:spcPct val="0"/>
              </a:spcBef>
              <a:buNone/>
              <a:defRPr lang="en-US" sz="6400" b="1" i="0" kern="1200">
                <a:solidFill>
                  <a:srgbClr val="100A99"/>
                </a:solidFill>
                <a:latin typeface="Arial" panose="020B0604020202020204" pitchFamily="34" charset="0"/>
                <a:ea typeface="+mj-ea"/>
                <a:cs typeface="Arial" panose="020B0604020202020204" pitchFamily="34" charset="0"/>
                <a:sym typeface="Helvetica"/>
              </a:defRPr>
            </a:lvl1pPr>
          </a:lstStyle>
          <a:p>
            <a:pPr algn="l"/>
            <a:r>
              <a:rPr lang="en-CA" sz="3200" dirty="0">
                <a:solidFill>
                  <a:schemeClr val="bg1"/>
                </a:solidFill>
              </a:rPr>
              <a:t>Click to edit Master title style</a:t>
            </a:r>
          </a:p>
        </p:txBody>
      </p:sp>
      <p:sp>
        <p:nvSpPr>
          <p:cNvPr id="6" name="Text Placeholder 3">
            <a:extLst>
              <a:ext uri="{FF2B5EF4-FFF2-40B4-BE49-F238E27FC236}">
                <a16:creationId xmlns:a16="http://schemas.microsoft.com/office/drawing/2014/main" id="{53BE8CA0-2F64-9643-B401-2B12D33F13F5}"/>
              </a:ext>
            </a:extLst>
          </p:cNvPr>
          <p:cNvSpPr>
            <a:spLocks noGrp="1"/>
          </p:cNvSpPr>
          <p:nvPr>
            <p:ph type="body" sz="half" idx="11"/>
          </p:nvPr>
        </p:nvSpPr>
        <p:spPr>
          <a:xfrm>
            <a:off x="7159356" y="2767693"/>
            <a:ext cx="3932237" cy="3166382"/>
          </a:xfrm>
        </p:spPr>
        <p:txBody>
          <a:bodyPr/>
          <a:lstStyle>
            <a:lvl1pPr marL="0" indent="0" algn="l">
              <a:buNone/>
              <a:defRPr sz="1600">
                <a:solidFill>
                  <a:schemeClr val="bg1"/>
                </a:solidFill>
              </a:defRPr>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Master text styles</a:t>
            </a:r>
          </a:p>
        </p:txBody>
      </p:sp>
      <p:sp>
        <p:nvSpPr>
          <p:cNvPr id="7" name="Picture Placeholder 8">
            <a:extLst>
              <a:ext uri="{FF2B5EF4-FFF2-40B4-BE49-F238E27FC236}">
                <a16:creationId xmlns:a16="http://schemas.microsoft.com/office/drawing/2014/main" id="{A0107AEF-1C76-C443-90B2-BA47DBC0533A}"/>
              </a:ext>
            </a:extLst>
          </p:cNvPr>
          <p:cNvSpPr>
            <a:spLocks noGrp="1"/>
          </p:cNvSpPr>
          <p:nvPr>
            <p:ph type="pic" sz="quarter" idx="10" hasCustomPrompt="1"/>
          </p:nvPr>
        </p:nvSpPr>
        <p:spPr>
          <a:xfrm>
            <a:off x="815294" y="857250"/>
            <a:ext cx="4877541" cy="5076825"/>
          </a:xfrm>
        </p:spPr>
        <p:txBody>
          <a:bodyPr anchor="ctr"/>
          <a:lstStyle/>
          <a:p>
            <a:r>
              <a:rPr lang="en-US" dirty="0"/>
              <a:t>Insert picture</a:t>
            </a:r>
          </a:p>
        </p:txBody>
      </p:sp>
    </p:spTree>
    <p:extLst>
      <p:ext uri="{BB962C8B-B14F-4D97-AF65-F5344CB8AC3E}">
        <p14:creationId xmlns:p14="http://schemas.microsoft.com/office/powerpoint/2010/main" val="41220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MAIN 3 1">
  <p:cSld name="MAIN 3 1">
    <p:spTree>
      <p:nvGrpSpPr>
        <p:cNvPr id="1" name="Shape 12"/>
        <p:cNvGrpSpPr/>
        <p:nvPr/>
      </p:nvGrpSpPr>
      <p:grpSpPr>
        <a:xfrm>
          <a:off x="0" y="0"/>
          <a:ext cx="0" cy="0"/>
          <a:chOff x="0" y="0"/>
          <a:chExt cx="0" cy="0"/>
        </a:xfrm>
      </p:grpSpPr>
      <p:sp>
        <p:nvSpPr>
          <p:cNvPr id="13" name="Google Shape;13;g335c2111d1a_0_413"/>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g335c2111d1a_0_413"/>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9pPr>
          </a:lstStyle>
          <a:p>
            <a:fld id="{00000000-1234-1234-1234-123412341234}" type="slidenum">
              <a:rPr lang="en-US" smtClean="0"/>
              <a:pPr/>
              <a:t>‹#›</a:t>
            </a:fld>
            <a:endParaRPr lang="en-US"/>
          </a:p>
        </p:txBody>
      </p:sp>
      <p:sp>
        <p:nvSpPr>
          <p:cNvPr id="15" name="Google Shape;15;g335c2111d1a_0_413"/>
          <p:cNvSpPr txBox="1">
            <a:spLocks noGrp="1"/>
          </p:cNvSpPr>
          <p:nvPr>
            <p:ph type="body" idx="1"/>
          </p:nvPr>
        </p:nvSpPr>
        <p:spPr>
          <a:xfrm>
            <a:off x="527051" y="1509184"/>
            <a:ext cx="9245600" cy="425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6" name="Google Shape;16;g335c2111d1a_0_413"/>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7" name="Google Shape;17;g335c2111d1a_0_413"/>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8" name="Google Shape;18;g335c2111d1a_0_413"/>
          <p:cNvSpPr txBox="1">
            <a:spLocks noGrp="1"/>
          </p:cNvSpPr>
          <p:nvPr>
            <p:ph type="body" idx="2"/>
          </p:nvPr>
        </p:nvSpPr>
        <p:spPr>
          <a:xfrm>
            <a:off x="527051" y="2201333"/>
            <a:ext cx="9245600" cy="41552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8550026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1_INTRO">
  <p:cSld name="1_INTRO">
    <p:bg>
      <p:bgPr>
        <a:solidFill>
          <a:schemeClr val="lt1"/>
        </a:solidFill>
        <a:effectLst/>
      </p:bgPr>
    </p:bg>
    <p:spTree>
      <p:nvGrpSpPr>
        <p:cNvPr id="1" name="Shape 19"/>
        <p:cNvGrpSpPr/>
        <p:nvPr/>
      </p:nvGrpSpPr>
      <p:grpSpPr>
        <a:xfrm>
          <a:off x="0" y="0"/>
          <a:ext cx="0" cy="0"/>
          <a:chOff x="0" y="0"/>
          <a:chExt cx="0" cy="0"/>
        </a:xfrm>
      </p:grpSpPr>
      <p:sp>
        <p:nvSpPr>
          <p:cNvPr id="20" name="Google Shape;20;p64"/>
          <p:cNvSpPr>
            <a:spLocks noGrp="1"/>
          </p:cNvSpPr>
          <p:nvPr>
            <p:ph type="pic" idx="2"/>
          </p:nvPr>
        </p:nvSpPr>
        <p:spPr>
          <a:xfrm>
            <a:off x="0" y="1"/>
            <a:ext cx="12192000" cy="5194551"/>
          </a:xfrm>
          <a:prstGeom prst="rect">
            <a:avLst/>
          </a:prstGeom>
          <a:noFill/>
          <a:ln>
            <a:noFill/>
          </a:ln>
        </p:spPr>
        <p:txBody>
          <a:bodyPr/>
          <a:lstStyle/>
          <a:p>
            <a:endParaRPr lang="en-CA"/>
          </a:p>
        </p:txBody>
      </p:sp>
      <p:sp>
        <p:nvSpPr>
          <p:cNvPr id="21" name="Google Shape;21;p64"/>
          <p:cNvSpPr/>
          <p:nvPr/>
        </p:nvSpPr>
        <p:spPr>
          <a:xfrm>
            <a:off x="0" y="1"/>
            <a:ext cx="12192000" cy="5219075"/>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2" name="Google Shape;22;p64"/>
          <p:cNvSpPr/>
          <p:nvPr/>
        </p:nvSpPr>
        <p:spPr>
          <a:xfrm>
            <a:off x="0" y="5194552"/>
            <a:ext cx="12192000" cy="166344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3" name="Google Shape;23;p64"/>
          <p:cNvSpPr txBox="1">
            <a:spLocks noGrp="1"/>
          </p:cNvSpPr>
          <p:nvPr>
            <p:ph type="body" idx="1"/>
          </p:nvPr>
        </p:nvSpPr>
        <p:spPr>
          <a:xfrm>
            <a:off x="661906" y="3807559"/>
            <a:ext cx="3071407" cy="949187"/>
          </a:xfrm>
          <a:prstGeom prst="rect">
            <a:avLst/>
          </a:prstGeom>
          <a:solidFill>
            <a:srgbClr val="262626"/>
          </a:solidFill>
          <a:ln>
            <a:noFill/>
          </a:ln>
        </p:spPr>
        <p:txBody>
          <a:bodyPr spcFirstLastPara="1" wrap="square" lIns="108000" tIns="0" rIns="108000" bIns="10800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4" name="Google Shape;24;p64"/>
          <p:cNvSpPr txBox="1">
            <a:spLocks noGrp="1"/>
          </p:cNvSpPr>
          <p:nvPr>
            <p:ph type="title"/>
          </p:nvPr>
        </p:nvSpPr>
        <p:spPr>
          <a:xfrm>
            <a:off x="5402346" y="1632054"/>
            <a:ext cx="6128745" cy="1930537"/>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4"/>
          <p:cNvSpPr txBox="1">
            <a:spLocks noGrp="1"/>
          </p:cNvSpPr>
          <p:nvPr>
            <p:ph type="body" idx="3"/>
          </p:nvPr>
        </p:nvSpPr>
        <p:spPr>
          <a:xfrm>
            <a:off x="5402346" y="3520813"/>
            <a:ext cx="6127749" cy="1260979"/>
          </a:xfrm>
          <a:prstGeom prst="rect">
            <a:avLst/>
          </a:prstGeom>
          <a:solidFill>
            <a:schemeClr val="accent2"/>
          </a:solidFill>
          <a:ln>
            <a:noFill/>
          </a:ln>
        </p:spPr>
        <p:txBody>
          <a:bodyPr spcFirstLastPara="1" wrap="square" lIns="216000" tIns="72000" rIns="216000" bIns="72000" anchor="ctr" anchorCtr="0">
            <a:normAutofit/>
          </a:bodyPr>
          <a:lstStyle>
            <a:lvl1pPr marL="609585" marR="0" lvl="0" indent="-304792" algn="l" rtl="0">
              <a:lnSpc>
                <a:spcPct val="100000"/>
              </a:lnSpc>
              <a:spcBef>
                <a:spcPts val="0"/>
              </a:spcBef>
              <a:spcAft>
                <a:spcPts val="0"/>
              </a:spcAft>
              <a:buClr>
                <a:srgbClr val="000000"/>
              </a:buClr>
              <a:buSzPts val="1400"/>
              <a:buFont typeface="Arial"/>
              <a:buNone/>
              <a:defRPr sz="3333"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6" name="Google Shape;26;p64"/>
          <p:cNvSpPr txBox="1">
            <a:spLocks noGrp="1"/>
          </p:cNvSpPr>
          <p:nvPr>
            <p:ph type="body" idx="4"/>
          </p:nvPr>
        </p:nvSpPr>
        <p:spPr>
          <a:xfrm>
            <a:off x="5400740" y="1081618"/>
            <a:ext cx="6128745" cy="427567"/>
          </a:xfrm>
          <a:prstGeom prst="rect">
            <a:avLst/>
          </a:prstGeom>
          <a:solidFill>
            <a:srgbClr val="EAF7D2">
              <a:alpha val="48235"/>
            </a:srgbClr>
          </a:solidFill>
          <a:ln>
            <a:noFill/>
          </a:ln>
        </p:spPr>
        <p:txBody>
          <a:bodyPr spcFirstLastPara="1" wrap="square" lIns="219450" tIns="109725" rIns="109725" bIns="109725"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2133"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27" name="Google Shape;27;p64"/>
          <p:cNvPicPr preferRelativeResize="0"/>
          <p:nvPr/>
        </p:nvPicPr>
        <p:blipFill rotWithShape="1">
          <a:blip r:embed="rId2">
            <a:alphaModFix/>
          </a:blip>
          <a:srcRect/>
          <a:stretch/>
        </p:blipFill>
        <p:spPr>
          <a:xfrm>
            <a:off x="527051" y="5595784"/>
            <a:ext cx="3419771" cy="746649"/>
          </a:xfrm>
          <a:prstGeom prst="rect">
            <a:avLst/>
          </a:prstGeom>
          <a:noFill/>
          <a:ln>
            <a:noFill/>
          </a:ln>
        </p:spPr>
      </p:pic>
      <p:pic>
        <p:nvPicPr>
          <p:cNvPr id="28" name="Google Shape;28;p64" descr="Women Entrepreneurship Knowledge Hub"/>
          <p:cNvPicPr preferRelativeResize="0"/>
          <p:nvPr/>
        </p:nvPicPr>
        <p:blipFill rotWithShape="1">
          <a:blip r:embed="rId3">
            <a:alphaModFix/>
          </a:blip>
          <a:srcRect/>
          <a:stretch/>
        </p:blipFill>
        <p:spPr>
          <a:xfrm>
            <a:off x="4540079" y="5535609"/>
            <a:ext cx="2649375" cy="866995"/>
          </a:xfrm>
          <a:prstGeom prst="rect">
            <a:avLst/>
          </a:prstGeom>
          <a:noFill/>
          <a:ln>
            <a:noFill/>
          </a:ln>
        </p:spPr>
      </p:pic>
      <p:pic>
        <p:nvPicPr>
          <p:cNvPr id="29" name="Google Shape;29;p64"/>
          <p:cNvPicPr preferRelativeResize="0"/>
          <p:nvPr/>
        </p:nvPicPr>
        <p:blipFill rotWithShape="1">
          <a:blip r:embed="rId4">
            <a:alphaModFix/>
          </a:blip>
          <a:srcRect/>
          <a:stretch/>
        </p:blipFill>
        <p:spPr>
          <a:xfrm>
            <a:off x="7782711" y="5535609"/>
            <a:ext cx="3303216" cy="825803"/>
          </a:xfrm>
          <a:prstGeom prst="rect">
            <a:avLst/>
          </a:prstGeom>
          <a:noFill/>
          <a:ln>
            <a:noFill/>
          </a:ln>
        </p:spPr>
      </p:pic>
      <p:pic>
        <p:nvPicPr>
          <p:cNvPr id="30" name="Google Shape;30;p64"/>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369593" y="6382008"/>
            <a:ext cx="4822407" cy="581128"/>
          </a:xfrm>
          <a:prstGeom prst="rect">
            <a:avLst/>
          </a:prstGeom>
          <a:noFill/>
          <a:ln>
            <a:noFill/>
          </a:ln>
        </p:spPr>
      </p:pic>
      <p:sp>
        <p:nvSpPr>
          <p:cNvPr id="31" name="Google Shape;31;p64"/>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54527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32"/>
        <p:cNvGrpSpPr/>
        <p:nvPr/>
      </p:nvGrpSpPr>
      <p:grpSpPr>
        <a:xfrm>
          <a:off x="0" y="0"/>
          <a:ext cx="0" cy="0"/>
          <a:chOff x="0" y="0"/>
          <a:chExt cx="0" cy="0"/>
        </a:xfrm>
      </p:grpSpPr>
      <p:sp>
        <p:nvSpPr>
          <p:cNvPr id="33" name="Google Shape;33;p65"/>
          <p:cNvSpPr>
            <a:spLocks noGrp="1"/>
          </p:cNvSpPr>
          <p:nvPr>
            <p:ph type="pic" idx="2"/>
          </p:nvPr>
        </p:nvSpPr>
        <p:spPr>
          <a:xfrm>
            <a:off x="2427891" y="1"/>
            <a:ext cx="9764109" cy="6858000"/>
          </a:xfrm>
          <a:prstGeom prst="rect">
            <a:avLst/>
          </a:prstGeom>
          <a:solidFill>
            <a:schemeClr val="lt2"/>
          </a:solidFill>
          <a:ln>
            <a:noFill/>
          </a:ln>
        </p:spPr>
      </p:sp>
      <p:sp>
        <p:nvSpPr>
          <p:cNvPr id="34" name="Google Shape;34;p65"/>
          <p:cNvSpPr txBox="1">
            <a:spLocks noGrp="1"/>
          </p:cNvSpPr>
          <p:nvPr>
            <p:ph type="body" idx="1"/>
          </p:nvPr>
        </p:nvSpPr>
        <p:spPr>
          <a:xfrm>
            <a:off x="527051" y="3272476"/>
            <a:ext cx="4533900" cy="1949560"/>
          </a:xfrm>
          <a:prstGeom prst="rect">
            <a:avLst/>
          </a:prstGeom>
          <a:noFill/>
          <a:ln>
            <a:noFill/>
          </a:ln>
        </p:spPr>
        <p:txBody>
          <a:bodyPr spcFirstLastPara="1" wrap="square" lIns="91425" tIns="45700" rIns="91425" bIns="45700" anchor="t" anchorCtr="0">
            <a:normAutofit/>
          </a:bodyPr>
          <a:lstStyle>
            <a:lvl1pPr marL="609585" marR="0" lvl="0" indent="-304792" algn="l" rtl="0">
              <a:lnSpc>
                <a:spcPct val="100000"/>
              </a:lnSpc>
              <a:spcBef>
                <a:spcPts val="4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100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L="1828754" marR="0" lvl="2" indent="-304792" algn="l" rtl="0">
              <a:lnSpc>
                <a:spcPct val="100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L="2438339" marR="0" lvl="3" indent="-304792" algn="l" rtl="0">
              <a:lnSpc>
                <a:spcPct val="100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L="3047924" marR="0" lvl="4" indent="-304792" algn="l" rtl="0">
              <a:lnSpc>
                <a:spcPct val="100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80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5" name="Google Shape;35;p65"/>
          <p:cNvSpPr txBox="1">
            <a:spLocks noGrp="1"/>
          </p:cNvSpPr>
          <p:nvPr>
            <p:ph type="title"/>
          </p:nvPr>
        </p:nvSpPr>
        <p:spPr>
          <a:xfrm>
            <a:off x="527051" y="2221440"/>
            <a:ext cx="6718764" cy="658075"/>
          </a:xfrm>
          <a:prstGeom prst="rect">
            <a:avLst/>
          </a:prstGeom>
          <a:noFill/>
          <a:ln>
            <a:noFill/>
          </a:ln>
        </p:spPr>
        <p:txBody>
          <a:bodyPr spcFirstLastPara="1" wrap="square" lIns="91425" tIns="0" rIns="0" bIns="0" anchor="t" anchorCtr="0">
            <a:normAutofit/>
          </a:bodyPr>
          <a:lstStyle>
            <a:lvl1pPr lvl="0" algn="l">
              <a:lnSpc>
                <a:spcPct val="90000"/>
              </a:lnSpc>
              <a:spcBef>
                <a:spcPts val="0"/>
              </a:spcBef>
              <a:spcAft>
                <a:spcPts val="0"/>
              </a:spcAft>
              <a:buSzPts val="30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5"/>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67895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Balnk Page 1">
  <p:cSld name="Balnk Page 1">
    <p:spTree>
      <p:nvGrpSpPr>
        <p:cNvPr id="1" name="Shape 37"/>
        <p:cNvGrpSpPr/>
        <p:nvPr/>
      </p:nvGrpSpPr>
      <p:grpSpPr>
        <a:xfrm>
          <a:off x="0" y="0"/>
          <a:ext cx="0" cy="0"/>
          <a:chOff x="0" y="0"/>
          <a:chExt cx="0" cy="0"/>
        </a:xfrm>
      </p:grpSpPr>
      <p:sp>
        <p:nvSpPr>
          <p:cNvPr id="38" name="Google Shape;38;p25"/>
          <p:cNvSpPr/>
          <p:nvPr/>
        </p:nvSpPr>
        <p:spPr>
          <a:xfrm>
            <a:off x="0" y="0"/>
            <a:ext cx="181200" cy="68580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39" name="Google Shape;39;p2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40" name="Google Shape;40;p25"/>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095685"/>
      </p:ext>
    </p:extLst>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1_INTRO">
  <p:cSld name="2_INTRO">
    <p:bg>
      <p:bgPr>
        <a:solidFill>
          <a:schemeClr val="lt1"/>
        </a:solidFill>
        <a:effectLst/>
      </p:bgPr>
    </p:bg>
    <p:spTree>
      <p:nvGrpSpPr>
        <p:cNvPr id="1" name="Shape 42"/>
        <p:cNvGrpSpPr/>
        <p:nvPr/>
      </p:nvGrpSpPr>
      <p:grpSpPr>
        <a:xfrm>
          <a:off x="0" y="0"/>
          <a:ext cx="0" cy="0"/>
          <a:chOff x="0" y="0"/>
          <a:chExt cx="0" cy="0"/>
        </a:xfrm>
      </p:grpSpPr>
      <p:sp>
        <p:nvSpPr>
          <p:cNvPr id="43" name="Google Shape;43;p95"/>
          <p:cNvSpPr/>
          <p:nvPr/>
        </p:nvSpPr>
        <p:spPr>
          <a:xfrm>
            <a:off x="0" y="1"/>
            <a:ext cx="12192000" cy="5219075"/>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4" name="Google Shape;44;p95"/>
          <p:cNvSpPr/>
          <p:nvPr/>
        </p:nvSpPr>
        <p:spPr>
          <a:xfrm>
            <a:off x="0" y="5194552"/>
            <a:ext cx="12192000" cy="166344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5" name="Google Shape;45;p95"/>
          <p:cNvSpPr txBox="1">
            <a:spLocks noGrp="1"/>
          </p:cNvSpPr>
          <p:nvPr>
            <p:ph type="title"/>
          </p:nvPr>
        </p:nvSpPr>
        <p:spPr>
          <a:xfrm>
            <a:off x="407327" y="1373817"/>
            <a:ext cx="4394445" cy="1684123"/>
          </a:xfrm>
          <a:prstGeom prst="rect">
            <a:avLst/>
          </a:prstGeom>
          <a:solidFill>
            <a:schemeClr val="dk1"/>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sz="5333">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5"/>
          <p:cNvSpPr txBox="1">
            <a:spLocks noGrp="1"/>
          </p:cNvSpPr>
          <p:nvPr>
            <p:ph type="body" idx="1"/>
          </p:nvPr>
        </p:nvSpPr>
        <p:spPr>
          <a:xfrm>
            <a:off x="408323" y="3052961"/>
            <a:ext cx="4393731" cy="1648884"/>
          </a:xfrm>
          <a:prstGeom prst="rect">
            <a:avLst/>
          </a:prstGeom>
          <a:solidFill>
            <a:schemeClr val="accent2"/>
          </a:solidFill>
          <a:ln>
            <a:noFill/>
          </a:ln>
        </p:spPr>
        <p:txBody>
          <a:bodyPr spcFirstLastPara="1" wrap="square" lIns="91425" tIns="251975" rIns="91425" bIns="21600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47" name="Google Shape;47;p95"/>
          <p:cNvPicPr preferRelativeResize="0"/>
          <p:nvPr/>
        </p:nvPicPr>
        <p:blipFill rotWithShape="1">
          <a:blip r:embed="rId2">
            <a:alphaModFix/>
          </a:blip>
          <a:srcRect/>
          <a:stretch/>
        </p:blipFill>
        <p:spPr>
          <a:xfrm>
            <a:off x="527051" y="5595784"/>
            <a:ext cx="3419771" cy="746649"/>
          </a:xfrm>
          <a:prstGeom prst="rect">
            <a:avLst/>
          </a:prstGeom>
          <a:noFill/>
          <a:ln>
            <a:noFill/>
          </a:ln>
        </p:spPr>
      </p:pic>
      <p:pic>
        <p:nvPicPr>
          <p:cNvPr id="48" name="Google Shape;48;p95" descr="Women Entrepreneurship Knowledge Hub"/>
          <p:cNvPicPr preferRelativeResize="0"/>
          <p:nvPr/>
        </p:nvPicPr>
        <p:blipFill rotWithShape="1">
          <a:blip r:embed="rId3">
            <a:alphaModFix/>
          </a:blip>
          <a:srcRect/>
          <a:stretch/>
        </p:blipFill>
        <p:spPr>
          <a:xfrm>
            <a:off x="4540079" y="5535609"/>
            <a:ext cx="2649375" cy="866995"/>
          </a:xfrm>
          <a:prstGeom prst="rect">
            <a:avLst/>
          </a:prstGeom>
          <a:noFill/>
          <a:ln>
            <a:noFill/>
          </a:ln>
        </p:spPr>
      </p:pic>
      <p:pic>
        <p:nvPicPr>
          <p:cNvPr id="49" name="Google Shape;49;p95"/>
          <p:cNvPicPr preferRelativeResize="0"/>
          <p:nvPr/>
        </p:nvPicPr>
        <p:blipFill rotWithShape="1">
          <a:blip r:embed="rId4">
            <a:alphaModFix/>
          </a:blip>
          <a:srcRect/>
          <a:stretch/>
        </p:blipFill>
        <p:spPr>
          <a:xfrm>
            <a:off x="7782711" y="5535609"/>
            <a:ext cx="3303216" cy="825803"/>
          </a:xfrm>
          <a:prstGeom prst="rect">
            <a:avLst/>
          </a:prstGeom>
          <a:noFill/>
          <a:ln>
            <a:noFill/>
          </a:ln>
        </p:spPr>
      </p:pic>
      <p:pic>
        <p:nvPicPr>
          <p:cNvPr id="50" name="Google Shape;50;p9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369593" y="6382008"/>
            <a:ext cx="4822407" cy="581128"/>
          </a:xfrm>
          <a:prstGeom prst="rect">
            <a:avLst/>
          </a:prstGeom>
          <a:noFill/>
          <a:ln>
            <a:noFill/>
          </a:ln>
        </p:spPr>
      </p:pic>
      <p:sp>
        <p:nvSpPr>
          <p:cNvPr id="51" name="Google Shape;51;p95"/>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37944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MAIN - GREEN">
  <p:cSld name="MAIN - GREEN">
    <p:spTree>
      <p:nvGrpSpPr>
        <p:cNvPr id="1" name="Shape 52"/>
        <p:cNvGrpSpPr/>
        <p:nvPr/>
      </p:nvGrpSpPr>
      <p:grpSpPr>
        <a:xfrm>
          <a:off x="0" y="0"/>
          <a:ext cx="0" cy="0"/>
          <a:chOff x="0" y="0"/>
          <a:chExt cx="0" cy="0"/>
        </a:xfrm>
      </p:grpSpPr>
      <p:sp>
        <p:nvSpPr>
          <p:cNvPr id="53" name="Google Shape;53;g335c2111d1a_0_1586"/>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g335c2111d1a_0_1586"/>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9pPr>
          </a:lstStyle>
          <a:p>
            <a:fld id="{00000000-1234-1234-1234-123412341234}" type="slidenum">
              <a:rPr lang="en-US" smtClean="0"/>
              <a:pPr/>
              <a:t>‹#›</a:t>
            </a:fld>
            <a:endParaRPr lang="en-US"/>
          </a:p>
        </p:txBody>
      </p:sp>
      <p:pic>
        <p:nvPicPr>
          <p:cNvPr id="55" name="Google Shape;55;g335c2111d1a_0_158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2" y="6092170"/>
            <a:ext cx="528229" cy="528229"/>
          </a:xfrm>
          <a:prstGeom prst="rect">
            <a:avLst/>
          </a:prstGeom>
          <a:noFill/>
          <a:ln>
            <a:noFill/>
          </a:ln>
        </p:spPr>
      </p:pic>
      <p:sp>
        <p:nvSpPr>
          <p:cNvPr id="56" name="Google Shape;56;g335c2111d1a_0_1586"/>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7" name="Google Shape;57;g335c2111d1a_0_1586"/>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Helvetica Neue"/>
                <a:ea typeface="Helvetica Neue"/>
                <a:cs typeface="Helvetica Neue"/>
                <a:sym typeface="Helvetica Neue"/>
              </a:defRPr>
            </a:lvl2pPr>
            <a:lvl3pPr marL="1828754" marR="0" lvl="2" indent="-431789" algn="l" rtl="0">
              <a:lnSpc>
                <a:spcPct val="90000"/>
              </a:lnSpc>
              <a:spcBef>
                <a:spcPts val="533"/>
              </a:spcBef>
              <a:spcAft>
                <a:spcPts val="0"/>
              </a:spcAft>
              <a:buClr>
                <a:schemeClr val="dk2"/>
              </a:buClr>
              <a:buSzPts val="1500"/>
              <a:buFont typeface="Arial"/>
              <a:buChar char="•"/>
              <a:defRPr sz="2000" b="0" i="0" u="none" strike="noStrike" cap="none">
                <a:solidFill>
                  <a:schemeClr val="dk2"/>
                </a:solidFill>
                <a:latin typeface="Helvetica Neue"/>
                <a:ea typeface="Helvetica Neue"/>
                <a:cs typeface="Helvetica Neue"/>
                <a:sym typeface="Helvetica Neue"/>
              </a:defRPr>
            </a:lvl3pPr>
            <a:lvl4pPr marL="2438339" marR="0" lvl="3" indent="-423323" algn="l" rtl="0">
              <a:lnSpc>
                <a:spcPct val="90000"/>
              </a:lnSpc>
              <a:spcBef>
                <a:spcPts val="533"/>
              </a:spcBef>
              <a:spcAft>
                <a:spcPts val="0"/>
              </a:spcAft>
              <a:buClr>
                <a:schemeClr val="dk2"/>
              </a:buClr>
              <a:buSzPts val="1400"/>
              <a:buFont typeface="Arial"/>
              <a:buChar char="•"/>
              <a:defRPr sz="1867" b="0" i="0" u="none" strike="noStrike" cap="none">
                <a:solidFill>
                  <a:schemeClr val="dk2"/>
                </a:solidFill>
                <a:latin typeface="Helvetica Neue"/>
                <a:ea typeface="Helvetica Neue"/>
                <a:cs typeface="Helvetica Neue"/>
                <a:sym typeface="Helvetica Neue"/>
              </a:defRPr>
            </a:lvl4pPr>
            <a:lvl5pPr marL="3047924" marR="0" lvl="4" indent="-423323" algn="l" rtl="0">
              <a:lnSpc>
                <a:spcPct val="90000"/>
              </a:lnSpc>
              <a:spcBef>
                <a:spcPts val="533"/>
              </a:spcBef>
              <a:spcAft>
                <a:spcPts val="0"/>
              </a:spcAft>
              <a:buClr>
                <a:schemeClr val="dk2"/>
              </a:buClr>
              <a:buSzPts val="1400"/>
              <a:buFont typeface="Arial"/>
              <a:buChar char="•"/>
              <a:defRPr sz="1867" b="0" i="0" u="none" strike="noStrike" cap="none">
                <a:solidFill>
                  <a:schemeClr val="dk2"/>
                </a:solidFill>
                <a:latin typeface="Helvetica Neue"/>
                <a:ea typeface="Helvetica Neue"/>
                <a:cs typeface="Helvetica Neue"/>
                <a:sym typeface="Helvetica Neue"/>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7120671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Balnk Page">
  <p:cSld name="Balnk Page">
    <p:spTree>
      <p:nvGrpSpPr>
        <p:cNvPr id="1" name="Shape 58"/>
        <p:cNvGrpSpPr/>
        <p:nvPr/>
      </p:nvGrpSpPr>
      <p:grpSpPr>
        <a:xfrm>
          <a:off x="0" y="0"/>
          <a:ext cx="0" cy="0"/>
          <a:chOff x="0" y="0"/>
          <a:chExt cx="0" cy="0"/>
        </a:xfrm>
      </p:grpSpPr>
      <p:sp>
        <p:nvSpPr>
          <p:cNvPr id="59" name="Google Shape;59;p94"/>
          <p:cNvSpPr/>
          <p:nvPr/>
        </p:nvSpPr>
        <p:spPr>
          <a:xfrm>
            <a:off x="0" y="0"/>
            <a:ext cx="181317"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60" name="Google Shape;60;p9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1" name="Google Shape;61;p94"/>
          <p:cNvSpPr txBox="1">
            <a:spLocks noGrp="1"/>
          </p:cNvSpPr>
          <p:nvPr>
            <p:ph type="title"/>
          </p:nvPr>
        </p:nvSpPr>
        <p:spPr>
          <a:xfrm>
            <a:off x="527050" y="501653"/>
            <a:ext cx="11186583" cy="52836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4"/>
          <p:cNvSpPr txBox="1">
            <a:spLocks noGrp="1"/>
          </p:cNvSpPr>
          <p:nvPr>
            <p:ph type="sldNum" idx="12"/>
          </p:nvPr>
        </p:nvSpPr>
        <p:spPr>
          <a:xfrm>
            <a:off x="5785588" y="6367335"/>
            <a:ext cx="510984" cy="36618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6055774"/>
      </p:ext>
    </p:extLst>
  </p:cSld>
  <p:clrMapOvr>
    <a:masterClrMapping/>
  </p:clrMapOvr>
  <p:extLst>
    <p:ext uri="{DCECCB84-F9BA-43D5-87BE-67443E8EF086}">
      <p15:sldGuideLst xmlns:p15="http://schemas.microsoft.com/office/powerpoint/2012/main">
        <p15:guide id="1" pos="374">
          <p15:clr>
            <a:srgbClr val="FBAE40"/>
          </p15:clr>
        </p15:guide>
        <p15:guide id="2" pos="5376">
          <p15:clr>
            <a:srgbClr val="FBAE40"/>
          </p15:clr>
        </p15:guide>
        <p15:guide id="3" orient="horz" pos="288">
          <p15:clr>
            <a:srgbClr val="FBAE40"/>
          </p15:clr>
        </p15:guide>
        <p15:guide id="4" orient="horz" pos="2952">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63"/>
        <p:cNvGrpSpPr/>
        <p:nvPr/>
      </p:nvGrpSpPr>
      <p:grpSpPr>
        <a:xfrm>
          <a:off x="0" y="0"/>
          <a:ext cx="0" cy="0"/>
          <a:chOff x="0" y="0"/>
          <a:chExt cx="0" cy="0"/>
        </a:xfrm>
      </p:grpSpPr>
      <p:sp>
        <p:nvSpPr>
          <p:cNvPr id="64" name="Google Shape;64;p99"/>
          <p:cNvSpPr txBox="1">
            <a:spLocks noGrp="1"/>
          </p:cNvSpPr>
          <p:nvPr>
            <p:ph type="title"/>
          </p:nvPr>
        </p:nvSpPr>
        <p:spPr>
          <a:xfrm>
            <a:off x="527051" y="501651"/>
            <a:ext cx="11186581" cy="5422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9"/>
          <p:cNvSpPr txBox="1">
            <a:spLocks noGrp="1"/>
          </p:cNvSpPr>
          <p:nvPr>
            <p:ph type="sldNum" idx="12"/>
          </p:nvPr>
        </p:nvSpPr>
        <p:spPr>
          <a:xfrm>
            <a:off x="5840508" y="6356351"/>
            <a:ext cx="510984" cy="36618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66" name="Google Shape;66;p9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7" name="Google Shape;67;p99"/>
          <p:cNvSpPr/>
          <p:nvPr/>
        </p:nvSpPr>
        <p:spPr>
          <a:xfrm>
            <a:off x="0" y="0"/>
            <a:ext cx="181317"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8" name="Google Shape;68;p99"/>
          <p:cNvSpPr txBox="1">
            <a:spLocks noGrp="1"/>
          </p:cNvSpPr>
          <p:nvPr>
            <p:ph type="body" idx="1"/>
          </p:nvPr>
        </p:nvSpPr>
        <p:spPr>
          <a:xfrm>
            <a:off x="539063" y="1247554"/>
            <a:ext cx="11186581" cy="5108797"/>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12289165"/>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69"/>
        <p:cNvGrpSpPr/>
        <p:nvPr/>
      </p:nvGrpSpPr>
      <p:grpSpPr>
        <a:xfrm>
          <a:off x="0" y="0"/>
          <a:ext cx="0" cy="0"/>
          <a:chOff x="0" y="0"/>
          <a:chExt cx="0" cy="0"/>
        </a:xfrm>
      </p:grpSpPr>
      <p:sp>
        <p:nvSpPr>
          <p:cNvPr id="70" name="Google Shape;70;p66"/>
          <p:cNvSpPr txBox="1">
            <a:spLocks noGrp="1"/>
          </p:cNvSpPr>
          <p:nvPr>
            <p:ph type="title"/>
          </p:nvPr>
        </p:nvSpPr>
        <p:spPr>
          <a:xfrm>
            <a:off x="527051" y="501651"/>
            <a:ext cx="11186581" cy="54223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4000">
                <a:solidFill>
                  <a:schemeClr val="accent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840508" y="6356351"/>
            <a:ext cx="510984" cy="36618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72" name="Google Shape;72;p66"/>
          <p:cNvSpPr txBox="1">
            <a:spLocks noGrp="1"/>
          </p:cNvSpPr>
          <p:nvPr>
            <p:ph type="body" idx="1"/>
          </p:nvPr>
        </p:nvSpPr>
        <p:spPr>
          <a:xfrm>
            <a:off x="539063" y="1296460"/>
            <a:ext cx="11186581" cy="42544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73" name="Google Shape;73;p6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74" name="Google Shape;74;p66"/>
          <p:cNvSpPr/>
          <p:nvPr/>
        </p:nvSpPr>
        <p:spPr>
          <a:xfrm>
            <a:off x="0" y="0"/>
            <a:ext cx="181317"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5" name="Google Shape;75;p66"/>
          <p:cNvSpPr txBox="1">
            <a:spLocks noGrp="1"/>
          </p:cNvSpPr>
          <p:nvPr>
            <p:ph type="body" idx="2"/>
          </p:nvPr>
        </p:nvSpPr>
        <p:spPr>
          <a:xfrm>
            <a:off x="539063" y="1974484"/>
            <a:ext cx="11186581" cy="4381867"/>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30254571"/>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no page # or logo lt">
  <p:cSld name="no page # or logo lt">
    <p:spTree>
      <p:nvGrpSpPr>
        <p:cNvPr id="1" name="Shape 76"/>
        <p:cNvGrpSpPr/>
        <p:nvPr/>
      </p:nvGrpSpPr>
      <p:grpSpPr>
        <a:xfrm>
          <a:off x="0" y="0"/>
          <a:ext cx="0" cy="0"/>
          <a:chOff x="0" y="0"/>
          <a:chExt cx="0" cy="0"/>
        </a:xfrm>
      </p:grpSpPr>
      <p:sp>
        <p:nvSpPr>
          <p:cNvPr id="77" name="Google Shape;77;p68"/>
          <p:cNvSpPr/>
          <p:nvPr/>
        </p:nvSpPr>
        <p:spPr>
          <a:xfrm>
            <a:off x="0" y="0"/>
            <a:ext cx="181317"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8" name="Google Shape;78;p68"/>
          <p:cNvSpPr txBox="1">
            <a:spLocks noGrp="1"/>
          </p:cNvSpPr>
          <p:nvPr>
            <p:ph type="title"/>
          </p:nvPr>
        </p:nvSpPr>
        <p:spPr>
          <a:xfrm>
            <a:off x="539063" y="507300"/>
            <a:ext cx="11186581" cy="5422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8"/>
          <p:cNvSpPr txBox="1">
            <a:spLocks noGrp="1"/>
          </p:cNvSpPr>
          <p:nvPr>
            <p:ph type="sldNum" idx="12"/>
          </p:nvPr>
        </p:nvSpPr>
        <p:spPr>
          <a:xfrm>
            <a:off x="5840508" y="6356351"/>
            <a:ext cx="510984" cy="36618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80" name="Google Shape;80;p6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81" name="Google Shape;81;p68"/>
          <p:cNvSpPr txBox="1">
            <a:spLocks noGrp="1"/>
          </p:cNvSpPr>
          <p:nvPr>
            <p:ph type="body" idx="1"/>
          </p:nvPr>
        </p:nvSpPr>
        <p:spPr>
          <a:xfrm>
            <a:off x="527052" y="1509184"/>
            <a:ext cx="5313457" cy="4823261"/>
          </a:xfrm>
          <a:prstGeom prst="rect">
            <a:avLst/>
          </a:prstGeom>
          <a:noFill/>
          <a:ln>
            <a:noFill/>
          </a:ln>
        </p:spPr>
        <p:txBody>
          <a:bodyPr spcFirstLastPara="1" wrap="square" lIns="0" tIns="0" rIns="0" bIns="0" anchor="t" anchorCtr="0">
            <a:noAutofit/>
          </a:bodyPr>
          <a:lstStyle>
            <a:lvl1pPr marL="609585" marR="0" lvl="0" indent="-491054" algn="l" rtl="0">
              <a:lnSpc>
                <a:spcPct val="100000"/>
              </a:lnSpc>
              <a:spcBef>
                <a:spcPts val="400"/>
              </a:spcBef>
              <a:spcAft>
                <a:spcPts val="0"/>
              </a:spcAft>
              <a:buClr>
                <a:schemeClr val="dk1"/>
              </a:buClr>
              <a:buSzPts val="2200"/>
              <a:buFont typeface="Arial"/>
              <a:buChar char="•"/>
              <a:defRPr sz="2400" b="0" i="0" u="none" strike="noStrike" cap="none">
                <a:solidFill>
                  <a:schemeClr val="dk1"/>
                </a:solidFill>
                <a:latin typeface="Arial"/>
                <a:ea typeface="Arial"/>
                <a:cs typeface="Arial"/>
                <a:sym typeface="Arial"/>
              </a:defRPr>
            </a:lvl1pPr>
            <a:lvl2pPr marL="1219170" marR="0" lvl="1" indent="-474121" algn="l" rtl="0">
              <a:lnSpc>
                <a:spcPct val="90000"/>
              </a:lnSpc>
              <a:spcBef>
                <a:spcPts val="497"/>
              </a:spcBef>
              <a:spcAft>
                <a:spcPts val="0"/>
              </a:spcAft>
              <a:buClr>
                <a:srgbClr val="595959"/>
              </a:buClr>
              <a:buSzPts val="2000"/>
              <a:buFont typeface="Arial"/>
              <a:buChar char="•"/>
              <a:defRPr sz="2667" b="0" i="0" u="none" strike="noStrike" cap="none">
                <a:solidFill>
                  <a:srgbClr val="595959"/>
                </a:solidFill>
                <a:latin typeface="Arial"/>
                <a:ea typeface="Arial"/>
                <a:cs typeface="Arial"/>
                <a:sym typeface="Arial"/>
              </a:defRPr>
            </a:lvl2pPr>
            <a:lvl3pPr marL="1828754" marR="0" lvl="2"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L="2438339" marR="0" lvl="3"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4pPr>
            <a:lvl5pPr marL="3047924" marR="0" lvl="4"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82" name="Google Shape;82;p68"/>
          <p:cNvSpPr txBox="1">
            <a:spLocks noGrp="1"/>
          </p:cNvSpPr>
          <p:nvPr>
            <p:ph type="body" idx="2"/>
          </p:nvPr>
        </p:nvSpPr>
        <p:spPr>
          <a:xfrm>
            <a:off x="6363220" y="1533091"/>
            <a:ext cx="5350413" cy="4823261"/>
          </a:xfrm>
          <a:prstGeom prst="rect">
            <a:avLst/>
          </a:prstGeom>
          <a:noFill/>
          <a:ln>
            <a:noFill/>
          </a:ln>
        </p:spPr>
        <p:txBody>
          <a:bodyPr spcFirstLastPara="1" wrap="square" lIns="0" tIns="0" rIns="0" bIns="0" anchor="t" anchorCtr="0">
            <a:noAutofit/>
          </a:bodyPr>
          <a:lstStyle>
            <a:lvl1pPr marL="609585" marR="0" lvl="0" indent="-491054" algn="l" rtl="0">
              <a:lnSpc>
                <a:spcPct val="100000"/>
              </a:lnSpc>
              <a:spcBef>
                <a:spcPts val="400"/>
              </a:spcBef>
              <a:spcAft>
                <a:spcPts val="0"/>
              </a:spcAft>
              <a:buClr>
                <a:schemeClr val="dk1"/>
              </a:buClr>
              <a:buSzPts val="2200"/>
              <a:buFont typeface="Arial"/>
              <a:buChar char="•"/>
              <a:defRPr sz="2400" b="0" i="0" u="none" strike="noStrike" cap="none">
                <a:solidFill>
                  <a:schemeClr val="dk1"/>
                </a:solidFill>
                <a:latin typeface="Arial"/>
                <a:ea typeface="Arial"/>
                <a:cs typeface="Arial"/>
                <a:sym typeface="Arial"/>
              </a:defRPr>
            </a:lvl1pPr>
            <a:lvl2pPr marL="1219170" marR="0" lvl="1" indent="-474121" algn="l" rtl="0">
              <a:lnSpc>
                <a:spcPct val="90000"/>
              </a:lnSpc>
              <a:spcBef>
                <a:spcPts val="497"/>
              </a:spcBef>
              <a:spcAft>
                <a:spcPts val="0"/>
              </a:spcAft>
              <a:buClr>
                <a:srgbClr val="595959"/>
              </a:buClr>
              <a:buSzPts val="2000"/>
              <a:buFont typeface="Arial"/>
              <a:buChar char="•"/>
              <a:defRPr sz="2667" b="0" i="0" u="none" strike="noStrike" cap="none">
                <a:solidFill>
                  <a:srgbClr val="595959"/>
                </a:solidFill>
                <a:latin typeface="Arial"/>
                <a:ea typeface="Arial"/>
                <a:cs typeface="Arial"/>
                <a:sym typeface="Arial"/>
              </a:defRPr>
            </a:lvl2pPr>
            <a:lvl3pPr marL="1828754" marR="0" lvl="2"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L="2438339" marR="0" lvl="3"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4pPr>
            <a:lvl5pPr marL="3047924" marR="0" lvl="4"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4956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3CF0-0B55-B6E1-8D64-51B1E1FEA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F1C243B-1C58-0319-4342-B68EAA75BF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26F295-6224-A041-3732-F93FFA7D9D2B}"/>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9B76DB28-A555-A46D-56F4-0EADD5DC27F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B5090B1-31B9-B68E-41B7-69CC788F2CEB}"/>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3127929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8BB5C6C-A298-7C4B-A461-2E8FA58459AC}"/>
              </a:ext>
            </a:extLst>
          </p:cNvPr>
          <p:cNvSpPr>
            <a:spLocks noGrp="1"/>
          </p:cNvSpPr>
          <p:nvPr>
            <p:ph type="pic" sz="quarter" idx="10" hasCustomPrompt="1"/>
          </p:nvPr>
        </p:nvSpPr>
        <p:spPr>
          <a:xfrm>
            <a:off x="6156273" y="767443"/>
            <a:ext cx="4825293" cy="5076825"/>
          </a:xfrm>
        </p:spPr>
        <p:txBody>
          <a:bodyPr anchor="ctr"/>
          <a:lstStyle/>
          <a:p>
            <a:r>
              <a:rPr lang="en-US" dirty="0"/>
              <a:t>Insert picture</a:t>
            </a:r>
          </a:p>
        </p:txBody>
      </p:sp>
      <p:sp>
        <p:nvSpPr>
          <p:cNvPr id="5" name="Picture Placeholder 8">
            <a:extLst>
              <a:ext uri="{FF2B5EF4-FFF2-40B4-BE49-F238E27FC236}">
                <a16:creationId xmlns:a16="http://schemas.microsoft.com/office/drawing/2014/main" id="{E8BE01CD-6937-5242-B6E8-AB69AE22B4EC}"/>
              </a:ext>
            </a:extLst>
          </p:cNvPr>
          <p:cNvSpPr>
            <a:spLocks noGrp="1"/>
          </p:cNvSpPr>
          <p:nvPr>
            <p:ph type="pic" sz="quarter" idx="11" hasCustomPrompt="1"/>
          </p:nvPr>
        </p:nvSpPr>
        <p:spPr>
          <a:xfrm>
            <a:off x="1110416" y="767443"/>
            <a:ext cx="4825293" cy="5076825"/>
          </a:xfrm>
        </p:spPr>
        <p:txBody>
          <a:bodyPr anchor="ctr"/>
          <a:lstStyle/>
          <a:p>
            <a:r>
              <a:rPr lang="en-US" dirty="0"/>
              <a:t>Insert picture</a:t>
            </a:r>
          </a:p>
        </p:txBody>
      </p:sp>
    </p:spTree>
    <p:extLst>
      <p:ext uri="{BB962C8B-B14F-4D97-AF65-F5344CB8AC3E}">
        <p14:creationId xmlns:p14="http://schemas.microsoft.com/office/powerpoint/2010/main" val="9462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83"/>
        <p:cNvGrpSpPr/>
        <p:nvPr/>
      </p:nvGrpSpPr>
      <p:grpSpPr>
        <a:xfrm>
          <a:off x="0" y="0"/>
          <a:ext cx="0" cy="0"/>
          <a:chOff x="0" y="0"/>
          <a:chExt cx="0" cy="0"/>
        </a:xfrm>
      </p:grpSpPr>
      <p:sp>
        <p:nvSpPr>
          <p:cNvPr id="84" name="Google Shape;84;p98"/>
          <p:cNvSpPr txBox="1">
            <a:spLocks noGrp="1"/>
          </p:cNvSpPr>
          <p:nvPr>
            <p:ph type="title"/>
          </p:nvPr>
        </p:nvSpPr>
        <p:spPr>
          <a:xfrm>
            <a:off x="527051" y="501651"/>
            <a:ext cx="11186581" cy="5422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98"/>
          <p:cNvSpPr txBox="1">
            <a:spLocks noGrp="1"/>
          </p:cNvSpPr>
          <p:nvPr>
            <p:ph type="sldNum" idx="12"/>
          </p:nvPr>
        </p:nvSpPr>
        <p:spPr>
          <a:xfrm>
            <a:off x="5840508" y="6356351"/>
            <a:ext cx="510984" cy="36618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86" name="Google Shape;86;p9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87" name="Google Shape;87;p98"/>
          <p:cNvSpPr/>
          <p:nvPr/>
        </p:nvSpPr>
        <p:spPr>
          <a:xfrm>
            <a:off x="0" y="0"/>
            <a:ext cx="181317"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88" name="Google Shape;88;p98"/>
          <p:cNvSpPr txBox="1">
            <a:spLocks noGrp="1"/>
          </p:cNvSpPr>
          <p:nvPr>
            <p:ph type="body" idx="1"/>
          </p:nvPr>
        </p:nvSpPr>
        <p:spPr>
          <a:xfrm>
            <a:off x="539063" y="1247554"/>
            <a:ext cx="11186581" cy="5108797"/>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13886101"/>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1_INTRO">
  <p:cSld name="2_INTRO">
    <p:bg>
      <p:bgPr>
        <a:solidFill>
          <a:schemeClr val="lt1"/>
        </a:solidFill>
        <a:effectLst/>
      </p:bgPr>
    </p:bg>
    <p:spTree>
      <p:nvGrpSpPr>
        <p:cNvPr id="1" name="Shape 89"/>
        <p:cNvGrpSpPr/>
        <p:nvPr/>
      </p:nvGrpSpPr>
      <p:grpSpPr>
        <a:xfrm>
          <a:off x="0" y="0"/>
          <a:ext cx="0" cy="0"/>
          <a:chOff x="0" y="0"/>
          <a:chExt cx="0" cy="0"/>
        </a:xfrm>
      </p:grpSpPr>
      <p:sp>
        <p:nvSpPr>
          <p:cNvPr id="90" name="Google Shape;90;p96"/>
          <p:cNvSpPr>
            <a:spLocks noGrp="1"/>
          </p:cNvSpPr>
          <p:nvPr>
            <p:ph type="pic" idx="2"/>
          </p:nvPr>
        </p:nvSpPr>
        <p:spPr>
          <a:xfrm>
            <a:off x="0" y="1"/>
            <a:ext cx="12192000" cy="5194551"/>
          </a:xfrm>
          <a:prstGeom prst="rect">
            <a:avLst/>
          </a:prstGeom>
          <a:noFill/>
          <a:ln>
            <a:noFill/>
          </a:ln>
        </p:spPr>
      </p:sp>
      <p:sp>
        <p:nvSpPr>
          <p:cNvPr id="91" name="Google Shape;91;p96"/>
          <p:cNvSpPr/>
          <p:nvPr/>
        </p:nvSpPr>
        <p:spPr>
          <a:xfrm>
            <a:off x="0" y="15328"/>
            <a:ext cx="12192000" cy="5219075"/>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92" name="Google Shape;92;p96"/>
          <p:cNvSpPr/>
          <p:nvPr/>
        </p:nvSpPr>
        <p:spPr>
          <a:xfrm>
            <a:off x="0" y="5194552"/>
            <a:ext cx="12192000" cy="166344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93" name="Google Shape;93;p96"/>
          <p:cNvSpPr txBox="1">
            <a:spLocks noGrp="1"/>
          </p:cNvSpPr>
          <p:nvPr>
            <p:ph type="body" idx="1"/>
          </p:nvPr>
        </p:nvSpPr>
        <p:spPr>
          <a:xfrm>
            <a:off x="8459685" y="3800299"/>
            <a:ext cx="3071407" cy="949187"/>
          </a:xfrm>
          <a:prstGeom prst="rect">
            <a:avLst/>
          </a:prstGeom>
          <a:solidFill>
            <a:srgbClr val="262626"/>
          </a:solidFill>
          <a:ln>
            <a:noFill/>
          </a:ln>
        </p:spPr>
        <p:txBody>
          <a:bodyPr spcFirstLastPara="1" wrap="square" lIns="108000" tIns="0" rIns="108000" bIns="10800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94" name="Google Shape;94;p96"/>
          <p:cNvSpPr txBox="1">
            <a:spLocks noGrp="1"/>
          </p:cNvSpPr>
          <p:nvPr>
            <p:ph type="title"/>
          </p:nvPr>
        </p:nvSpPr>
        <p:spPr>
          <a:xfrm>
            <a:off x="583912" y="1599748"/>
            <a:ext cx="6128745" cy="1930537"/>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96"/>
          <p:cNvSpPr txBox="1">
            <a:spLocks noGrp="1"/>
          </p:cNvSpPr>
          <p:nvPr>
            <p:ph type="body" idx="3"/>
          </p:nvPr>
        </p:nvSpPr>
        <p:spPr>
          <a:xfrm>
            <a:off x="583911" y="3488507"/>
            <a:ext cx="6127749" cy="1260979"/>
          </a:xfrm>
          <a:prstGeom prst="rect">
            <a:avLst/>
          </a:prstGeom>
          <a:solidFill>
            <a:schemeClr val="accent2"/>
          </a:solidFill>
          <a:ln>
            <a:noFill/>
          </a:ln>
        </p:spPr>
        <p:txBody>
          <a:bodyPr spcFirstLastPara="1" wrap="square" lIns="216000" tIns="72000" rIns="216000" bIns="72000" anchor="ctr" anchorCtr="0">
            <a:normAutofit/>
          </a:bodyPr>
          <a:lstStyle>
            <a:lvl1pPr marL="609585" marR="0" lvl="0" indent="-304792" algn="l" rtl="0">
              <a:lnSpc>
                <a:spcPct val="100000"/>
              </a:lnSpc>
              <a:spcBef>
                <a:spcPts val="0"/>
              </a:spcBef>
              <a:spcAft>
                <a:spcPts val="0"/>
              </a:spcAft>
              <a:buClr>
                <a:srgbClr val="000000"/>
              </a:buClr>
              <a:buSzPts val="1400"/>
              <a:buFont typeface="Arial"/>
              <a:buNone/>
              <a:defRPr sz="3333"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96" name="Google Shape;96;p96"/>
          <p:cNvSpPr txBox="1">
            <a:spLocks noGrp="1"/>
          </p:cNvSpPr>
          <p:nvPr>
            <p:ph type="body" idx="4"/>
          </p:nvPr>
        </p:nvSpPr>
        <p:spPr>
          <a:xfrm>
            <a:off x="582305" y="1049311"/>
            <a:ext cx="6128745" cy="427567"/>
          </a:xfrm>
          <a:prstGeom prst="rect">
            <a:avLst/>
          </a:prstGeom>
          <a:solidFill>
            <a:srgbClr val="EAF7D2">
              <a:alpha val="48235"/>
            </a:srgbClr>
          </a:solidFill>
          <a:ln>
            <a:noFill/>
          </a:ln>
        </p:spPr>
        <p:txBody>
          <a:bodyPr spcFirstLastPara="1" wrap="square" lIns="219450" tIns="109725" rIns="109725" bIns="109725"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2133"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97" name="Google Shape;97;p96"/>
          <p:cNvPicPr preferRelativeResize="0"/>
          <p:nvPr/>
        </p:nvPicPr>
        <p:blipFill rotWithShape="1">
          <a:blip r:embed="rId2">
            <a:alphaModFix/>
          </a:blip>
          <a:srcRect/>
          <a:stretch/>
        </p:blipFill>
        <p:spPr>
          <a:xfrm>
            <a:off x="527051" y="5595784"/>
            <a:ext cx="3419771" cy="746649"/>
          </a:xfrm>
          <a:prstGeom prst="rect">
            <a:avLst/>
          </a:prstGeom>
          <a:noFill/>
          <a:ln>
            <a:noFill/>
          </a:ln>
        </p:spPr>
      </p:pic>
      <p:pic>
        <p:nvPicPr>
          <p:cNvPr id="98" name="Google Shape;98;p96" descr="Women Entrepreneurship Knowledge Hub"/>
          <p:cNvPicPr preferRelativeResize="0"/>
          <p:nvPr/>
        </p:nvPicPr>
        <p:blipFill rotWithShape="1">
          <a:blip r:embed="rId3">
            <a:alphaModFix/>
          </a:blip>
          <a:srcRect/>
          <a:stretch/>
        </p:blipFill>
        <p:spPr>
          <a:xfrm>
            <a:off x="4540079" y="5535609"/>
            <a:ext cx="2649375" cy="866995"/>
          </a:xfrm>
          <a:prstGeom prst="rect">
            <a:avLst/>
          </a:prstGeom>
          <a:noFill/>
          <a:ln>
            <a:noFill/>
          </a:ln>
        </p:spPr>
      </p:pic>
      <p:pic>
        <p:nvPicPr>
          <p:cNvPr id="99" name="Google Shape;99;p96"/>
          <p:cNvPicPr preferRelativeResize="0"/>
          <p:nvPr/>
        </p:nvPicPr>
        <p:blipFill rotWithShape="1">
          <a:blip r:embed="rId4">
            <a:alphaModFix/>
          </a:blip>
          <a:srcRect/>
          <a:stretch/>
        </p:blipFill>
        <p:spPr>
          <a:xfrm>
            <a:off x="7782711" y="5535609"/>
            <a:ext cx="3303216" cy="825803"/>
          </a:xfrm>
          <a:prstGeom prst="rect">
            <a:avLst/>
          </a:prstGeom>
          <a:noFill/>
          <a:ln>
            <a:noFill/>
          </a:ln>
        </p:spPr>
      </p:pic>
      <p:pic>
        <p:nvPicPr>
          <p:cNvPr id="100" name="Google Shape;100;p9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369593" y="6382008"/>
            <a:ext cx="4822407" cy="581128"/>
          </a:xfrm>
          <a:prstGeom prst="rect">
            <a:avLst/>
          </a:prstGeom>
          <a:noFill/>
          <a:ln>
            <a:noFill/>
          </a:ln>
        </p:spPr>
      </p:pic>
      <p:sp>
        <p:nvSpPr>
          <p:cNvPr id="101" name="Google Shape;101;p96"/>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341976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102"/>
        <p:cNvGrpSpPr/>
        <p:nvPr/>
      </p:nvGrpSpPr>
      <p:grpSpPr>
        <a:xfrm>
          <a:off x="0" y="0"/>
          <a:ext cx="0" cy="0"/>
          <a:chOff x="0" y="0"/>
          <a:chExt cx="0" cy="0"/>
        </a:xfrm>
      </p:grpSpPr>
      <p:sp>
        <p:nvSpPr>
          <p:cNvPr id="103" name="Google Shape;103;p97"/>
          <p:cNvSpPr txBox="1">
            <a:spLocks noGrp="1"/>
          </p:cNvSpPr>
          <p:nvPr>
            <p:ph type="title"/>
          </p:nvPr>
        </p:nvSpPr>
        <p:spPr>
          <a:xfrm>
            <a:off x="527050" y="501651"/>
            <a:ext cx="11186583" cy="5422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97"/>
          <p:cNvSpPr txBox="1">
            <a:spLocks noGrp="1"/>
          </p:cNvSpPr>
          <p:nvPr>
            <p:ph type="sldNum" idx="12"/>
          </p:nvPr>
        </p:nvSpPr>
        <p:spPr>
          <a:xfrm>
            <a:off x="5840508" y="6356351"/>
            <a:ext cx="510984" cy="36618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105" name="Google Shape;105;p97"/>
          <p:cNvSpPr txBox="1">
            <a:spLocks noGrp="1"/>
          </p:cNvSpPr>
          <p:nvPr>
            <p:ph type="body" idx="1"/>
          </p:nvPr>
        </p:nvSpPr>
        <p:spPr>
          <a:xfrm>
            <a:off x="539063" y="1296460"/>
            <a:ext cx="11174569" cy="42544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chemeClr val="accent3"/>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106" name="Google Shape;106;p9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07" name="Google Shape;107;p97"/>
          <p:cNvSpPr/>
          <p:nvPr/>
        </p:nvSpPr>
        <p:spPr>
          <a:xfrm>
            <a:off x="0" y="0"/>
            <a:ext cx="181317"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08" name="Google Shape;108;p97"/>
          <p:cNvSpPr txBox="1">
            <a:spLocks noGrp="1"/>
          </p:cNvSpPr>
          <p:nvPr>
            <p:ph type="body" idx="2"/>
          </p:nvPr>
        </p:nvSpPr>
        <p:spPr>
          <a:xfrm>
            <a:off x="539063" y="1974484"/>
            <a:ext cx="11174569" cy="4381867"/>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30025761"/>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MAIN 3">
  <p:cSld name="MAIN 3">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6"/>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9pPr>
          </a:lstStyle>
          <a:p>
            <a:fld id="{00000000-1234-1234-1234-123412341234}" type="slidenum">
              <a:rPr lang="en-US" smtClean="0"/>
              <a:pPr/>
              <a:t>‹#›</a:t>
            </a:fld>
            <a:endParaRPr lang="en-US"/>
          </a:p>
        </p:txBody>
      </p:sp>
      <p:sp>
        <p:nvSpPr>
          <p:cNvPr id="112" name="Google Shape;112;p26"/>
          <p:cNvSpPr txBox="1">
            <a:spLocks noGrp="1"/>
          </p:cNvSpPr>
          <p:nvPr>
            <p:ph type="body" idx="1"/>
          </p:nvPr>
        </p:nvSpPr>
        <p:spPr>
          <a:xfrm>
            <a:off x="527051" y="1509184"/>
            <a:ext cx="9245600" cy="425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13" name="Google Shape;113;p26"/>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14" name="Google Shape;114;p2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15" name="Google Shape;115;p26"/>
          <p:cNvSpPr txBox="1">
            <a:spLocks noGrp="1"/>
          </p:cNvSpPr>
          <p:nvPr>
            <p:ph type="body" idx="2"/>
          </p:nvPr>
        </p:nvSpPr>
        <p:spPr>
          <a:xfrm>
            <a:off x="527051" y="2201333"/>
            <a:ext cx="9245600" cy="41552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95750924"/>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MAIN 3 2">
  <p:cSld name="MAIN 3 2">
    <p:spTree>
      <p:nvGrpSpPr>
        <p:cNvPr id="1" name="Shape 116"/>
        <p:cNvGrpSpPr/>
        <p:nvPr/>
      </p:nvGrpSpPr>
      <p:grpSpPr>
        <a:xfrm>
          <a:off x="0" y="0"/>
          <a:ext cx="0" cy="0"/>
          <a:chOff x="0" y="0"/>
          <a:chExt cx="0" cy="0"/>
        </a:xfrm>
      </p:grpSpPr>
      <p:sp>
        <p:nvSpPr>
          <p:cNvPr id="117" name="Google Shape;117;g335c2111d1a_0_420"/>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335c2111d1a_0_420"/>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9pPr>
          </a:lstStyle>
          <a:p>
            <a:fld id="{00000000-1234-1234-1234-123412341234}" type="slidenum">
              <a:rPr lang="en-US" smtClean="0"/>
              <a:pPr/>
              <a:t>‹#›</a:t>
            </a:fld>
            <a:endParaRPr lang="en-US"/>
          </a:p>
        </p:txBody>
      </p:sp>
      <p:sp>
        <p:nvSpPr>
          <p:cNvPr id="119" name="Google Shape;119;g335c2111d1a_0_420"/>
          <p:cNvSpPr txBox="1">
            <a:spLocks noGrp="1"/>
          </p:cNvSpPr>
          <p:nvPr>
            <p:ph type="body" idx="1"/>
          </p:nvPr>
        </p:nvSpPr>
        <p:spPr>
          <a:xfrm>
            <a:off x="527051" y="1509184"/>
            <a:ext cx="9245600" cy="425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20" name="Google Shape;120;g335c2111d1a_0_420"/>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21" name="Google Shape;121;g335c2111d1a_0_420"/>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22" name="Google Shape;122;g335c2111d1a_0_420"/>
          <p:cNvSpPr txBox="1">
            <a:spLocks noGrp="1"/>
          </p:cNvSpPr>
          <p:nvPr>
            <p:ph type="body" idx="2"/>
          </p:nvPr>
        </p:nvSpPr>
        <p:spPr>
          <a:xfrm>
            <a:off x="527051" y="2201333"/>
            <a:ext cx="9245600" cy="41552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33454905"/>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Balnk Page 1 1">
  <p:cSld name="Balnk Page 1 1">
    <p:spTree>
      <p:nvGrpSpPr>
        <p:cNvPr id="1" name="Shape 123"/>
        <p:cNvGrpSpPr/>
        <p:nvPr/>
      </p:nvGrpSpPr>
      <p:grpSpPr>
        <a:xfrm>
          <a:off x="0" y="0"/>
          <a:ext cx="0" cy="0"/>
          <a:chOff x="0" y="0"/>
          <a:chExt cx="0" cy="0"/>
        </a:xfrm>
      </p:grpSpPr>
      <p:sp>
        <p:nvSpPr>
          <p:cNvPr id="124" name="Google Shape;124;g335c2111d1a_0_971"/>
          <p:cNvSpPr/>
          <p:nvPr/>
        </p:nvSpPr>
        <p:spPr>
          <a:xfrm>
            <a:off x="0" y="0"/>
            <a:ext cx="181200" cy="68580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25" name="Google Shape;125;g335c2111d1a_0_97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26" name="Google Shape;126;g335c2111d1a_0_971"/>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9pPr>
          </a:lstStyle>
          <a:p>
            <a:fld id="{00000000-1234-1234-1234-123412341234}" type="slidenum">
              <a:rPr lang="en-US" smtClean="0"/>
              <a:pPr/>
              <a:t>‹#›</a:t>
            </a:fld>
            <a:endParaRPr lang="en-US"/>
          </a:p>
        </p:txBody>
      </p:sp>
      <p:sp>
        <p:nvSpPr>
          <p:cNvPr id="127" name="Google Shape;127;g335c2111d1a_0_971"/>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451284"/>
      </p:ext>
    </p:extLst>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MAIN 2 1 1">
  <p:cSld name="MAIN 2 1 1">
    <p:spTree>
      <p:nvGrpSpPr>
        <p:cNvPr id="1" name="Shape 128"/>
        <p:cNvGrpSpPr/>
        <p:nvPr/>
      </p:nvGrpSpPr>
      <p:grpSpPr>
        <a:xfrm>
          <a:off x="0" y="0"/>
          <a:ext cx="0" cy="0"/>
          <a:chOff x="0" y="0"/>
          <a:chExt cx="0" cy="0"/>
        </a:xfrm>
      </p:grpSpPr>
      <p:sp>
        <p:nvSpPr>
          <p:cNvPr id="129" name="Google Shape;129;g335c2111d1a_0_1579"/>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335c2111d1a_0_1579"/>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9pPr>
          </a:lstStyle>
          <a:p>
            <a:fld id="{00000000-1234-1234-1234-123412341234}" type="slidenum">
              <a:rPr lang="en-US" smtClean="0"/>
              <a:pPr/>
              <a:t>‹#›</a:t>
            </a:fld>
            <a:endParaRPr lang="en-US"/>
          </a:p>
        </p:txBody>
      </p:sp>
      <p:sp>
        <p:nvSpPr>
          <p:cNvPr id="131" name="Google Shape;131;g335c2111d1a_0_1579"/>
          <p:cNvSpPr txBox="1">
            <a:spLocks noGrp="1"/>
          </p:cNvSpPr>
          <p:nvPr>
            <p:ph type="body" idx="1"/>
          </p:nvPr>
        </p:nvSpPr>
        <p:spPr>
          <a:xfrm>
            <a:off x="527051" y="1509184"/>
            <a:ext cx="10922400" cy="425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rgbClr val="71A11D"/>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32" name="Google Shape;132;g335c2111d1a_0_1579"/>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33" name="Google Shape;133;g335c2111d1a_0_1579"/>
          <p:cNvPicPr preferRelativeResize="0"/>
          <p:nvPr/>
        </p:nvPicPr>
        <p:blipFill rotWithShape="1">
          <a:blip r:embed="rId2">
            <a:alphaModFix/>
          </a:blip>
          <a:srcRect/>
          <a:stretch/>
        </p:blipFill>
        <p:spPr>
          <a:xfrm>
            <a:off x="11449453" y="6092170"/>
            <a:ext cx="528361" cy="528361"/>
          </a:xfrm>
          <a:prstGeom prst="rect">
            <a:avLst/>
          </a:prstGeom>
          <a:noFill/>
          <a:ln>
            <a:noFill/>
          </a:ln>
        </p:spPr>
      </p:pic>
      <p:sp>
        <p:nvSpPr>
          <p:cNvPr id="134" name="Google Shape;134;g335c2111d1a_0_1579"/>
          <p:cNvSpPr txBox="1">
            <a:spLocks noGrp="1"/>
          </p:cNvSpPr>
          <p:nvPr>
            <p:ph type="body" idx="2"/>
          </p:nvPr>
        </p:nvSpPr>
        <p:spPr>
          <a:xfrm>
            <a:off x="527049" y="2201333"/>
            <a:ext cx="10922400" cy="41552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48556359"/>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MAIN - GREEN 1">
  <p:cSld name="MAIN - GREEN 1">
    <p:spTree>
      <p:nvGrpSpPr>
        <p:cNvPr id="1" name="Shape 135"/>
        <p:cNvGrpSpPr/>
        <p:nvPr/>
      </p:nvGrpSpPr>
      <p:grpSpPr>
        <a:xfrm>
          <a:off x="0" y="0"/>
          <a:ext cx="0" cy="0"/>
          <a:chOff x="0" y="0"/>
          <a:chExt cx="0" cy="0"/>
        </a:xfrm>
      </p:grpSpPr>
      <p:sp>
        <p:nvSpPr>
          <p:cNvPr id="136" name="Google Shape;136;g335c2111d1a_0_1592"/>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335c2111d1a_0_1592"/>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9pPr>
          </a:lstStyle>
          <a:p>
            <a:fld id="{00000000-1234-1234-1234-123412341234}" type="slidenum">
              <a:rPr lang="en-US" smtClean="0"/>
              <a:pPr/>
              <a:t>‹#›</a:t>
            </a:fld>
            <a:endParaRPr lang="en-US"/>
          </a:p>
        </p:txBody>
      </p:sp>
      <p:pic>
        <p:nvPicPr>
          <p:cNvPr id="138" name="Google Shape;138;g335c2111d1a_0_159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2" y="6092170"/>
            <a:ext cx="528229" cy="528229"/>
          </a:xfrm>
          <a:prstGeom prst="rect">
            <a:avLst/>
          </a:prstGeom>
          <a:noFill/>
          <a:ln>
            <a:noFill/>
          </a:ln>
        </p:spPr>
      </p:pic>
      <p:sp>
        <p:nvSpPr>
          <p:cNvPr id="139" name="Google Shape;139;g335c2111d1a_0_1592"/>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40" name="Google Shape;140;g335c2111d1a_0_1592"/>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Helvetica Neue"/>
                <a:ea typeface="Helvetica Neue"/>
                <a:cs typeface="Helvetica Neue"/>
                <a:sym typeface="Helvetica Neue"/>
              </a:defRPr>
            </a:lvl2pPr>
            <a:lvl3pPr marL="1828754" marR="0" lvl="2" indent="-431789" algn="l" rtl="0">
              <a:lnSpc>
                <a:spcPct val="90000"/>
              </a:lnSpc>
              <a:spcBef>
                <a:spcPts val="533"/>
              </a:spcBef>
              <a:spcAft>
                <a:spcPts val="0"/>
              </a:spcAft>
              <a:buClr>
                <a:schemeClr val="dk2"/>
              </a:buClr>
              <a:buSzPts val="1500"/>
              <a:buFont typeface="Arial"/>
              <a:buChar char="•"/>
              <a:defRPr sz="2000" b="0" i="0" u="none" strike="noStrike" cap="none">
                <a:solidFill>
                  <a:schemeClr val="dk2"/>
                </a:solidFill>
                <a:latin typeface="Helvetica Neue"/>
                <a:ea typeface="Helvetica Neue"/>
                <a:cs typeface="Helvetica Neue"/>
                <a:sym typeface="Helvetica Neue"/>
              </a:defRPr>
            </a:lvl3pPr>
            <a:lvl4pPr marL="2438339" marR="0" lvl="3" indent="-423323" algn="l" rtl="0">
              <a:lnSpc>
                <a:spcPct val="90000"/>
              </a:lnSpc>
              <a:spcBef>
                <a:spcPts val="533"/>
              </a:spcBef>
              <a:spcAft>
                <a:spcPts val="0"/>
              </a:spcAft>
              <a:buClr>
                <a:schemeClr val="dk2"/>
              </a:buClr>
              <a:buSzPts val="1400"/>
              <a:buFont typeface="Arial"/>
              <a:buChar char="•"/>
              <a:defRPr sz="1867" b="0" i="0" u="none" strike="noStrike" cap="none">
                <a:solidFill>
                  <a:schemeClr val="dk2"/>
                </a:solidFill>
                <a:latin typeface="Helvetica Neue"/>
                <a:ea typeface="Helvetica Neue"/>
                <a:cs typeface="Helvetica Neue"/>
                <a:sym typeface="Helvetica Neue"/>
              </a:defRPr>
            </a:lvl4pPr>
            <a:lvl5pPr marL="3047924" marR="0" lvl="4" indent="-423323" algn="l" rtl="0">
              <a:lnSpc>
                <a:spcPct val="90000"/>
              </a:lnSpc>
              <a:spcBef>
                <a:spcPts val="533"/>
              </a:spcBef>
              <a:spcAft>
                <a:spcPts val="0"/>
              </a:spcAft>
              <a:buClr>
                <a:schemeClr val="dk2"/>
              </a:buClr>
              <a:buSzPts val="1400"/>
              <a:buFont typeface="Arial"/>
              <a:buChar char="•"/>
              <a:defRPr sz="1867" b="0" i="0" u="none" strike="noStrike" cap="none">
                <a:solidFill>
                  <a:schemeClr val="dk2"/>
                </a:solidFill>
                <a:latin typeface="Helvetica Neue"/>
                <a:ea typeface="Helvetica Neue"/>
                <a:cs typeface="Helvetica Neue"/>
                <a:sym typeface="Helvetica Neue"/>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6193575"/>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1_INTRO">
  <p:cSld name="1_INTRO">
    <p:bg>
      <p:bgPr>
        <a:solidFill>
          <a:schemeClr val="lt1"/>
        </a:solidFill>
        <a:effectLst/>
      </p:bgPr>
    </p:bg>
    <p:spTree>
      <p:nvGrpSpPr>
        <p:cNvPr id="1" name="Shape 540"/>
        <p:cNvGrpSpPr/>
        <p:nvPr/>
      </p:nvGrpSpPr>
      <p:grpSpPr>
        <a:xfrm>
          <a:off x="0" y="0"/>
          <a:ext cx="0" cy="0"/>
          <a:chOff x="0" y="0"/>
          <a:chExt cx="0" cy="0"/>
        </a:xfrm>
      </p:grpSpPr>
      <p:sp>
        <p:nvSpPr>
          <p:cNvPr id="541" name="Google Shape;541;g388b7470a09_0_1515"/>
          <p:cNvSpPr>
            <a:spLocks noGrp="1"/>
          </p:cNvSpPr>
          <p:nvPr>
            <p:ph type="pic" idx="2"/>
          </p:nvPr>
        </p:nvSpPr>
        <p:spPr>
          <a:xfrm>
            <a:off x="0" y="0"/>
            <a:ext cx="12192000" cy="5194400"/>
          </a:xfrm>
          <a:prstGeom prst="rect">
            <a:avLst/>
          </a:prstGeom>
          <a:noFill/>
          <a:ln>
            <a:noFill/>
          </a:ln>
        </p:spPr>
      </p:sp>
      <p:sp>
        <p:nvSpPr>
          <p:cNvPr id="542" name="Google Shape;542;g388b7470a09_0_1515"/>
          <p:cNvSpPr/>
          <p:nvPr/>
        </p:nvSpPr>
        <p:spPr>
          <a:xfrm>
            <a:off x="0" y="1"/>
            <a:ext cx="12192000" cy="52192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43" name="Google Shape;543;g388b7470a09_0_1515"/>
          <p:cNvSpPr/>
          <p:nvPr/>
        </p:nvSpPr>
        <p:spPr>
          <a:xfrm>
            <a:off x="0" y="5194551"/>
            <a:ext cx="12192000" cy="1663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44" name="Google Shape;544;g388b7470a09_0_1515"/>
          <p:cNvSpPr txBox="1">
            <a:spLocks noGrp="1"/>
          </p:cNvSpPr>
          <p:nvPr>
            <p:ph type="body" idx="1"/>
          </p:nvPr>
        </p:nvSpPr>
        <p:spPr>
          <a:xfrm>
            <a:off x="661905" y="3807559"/>
            <a:ext cx="3071600" cy="949200"/>
          </a:xfrm>
          <a:prstGeom prst="rect">
            <a:avLst/>
          </a:prstGeom>
          <a:solidFill>
            <a:srgbClr val="262626"/>
          </a:solidFill>
          <a:ln>
            <a:noFill/>
          </a:ln>
        </p:spPr>
        <p:txBody>
          <a:bodyPr spcFirstLastPara="1" wrap="square" lIns="108000" tIns="0" rIns="108000" bIns="1080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chemeClr val="lt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545" name="Google Shape;545;g388b7470a09_0_1515"/>
          <p:cNvSpPr txBox="1">
            <a:spLocks noGrp="1"/>
          </p:cNvSpPr>
          <p:nvPr>
            <p:ph type="title"/>
          </p:nvPr>
        </p:nvSpPr>
        <p:spPr>
          <a:xfrm>
            <a:off x="5402345" y="1632053"/>
            <a:ext cx="6128800" cy="1930400"/>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g388b7470a09_0_1515"/>
          <p:cNvSpPr txBox="1">
            <a:spLocks noGrp="1"/>
          </p:cNvSpPr>
          <p:nvPr>
            <p:ph type="body" idx="3"/>
          </p:nvPr>
        </p:nvSpPr>
        <p:spPr>
          <a:xfrm>
            <a:off x="5402345" y="3520813"/>
            <a:ext cx="6127600" cy="1260800"/>
          </a:xfrm>
          <a:prstGeom prst="rect">
            <a:avLst/>
          </a:prstGeom>
          <a:solidFill>
            <a:schemeClr val="accent2"/>
          </a:solidFill>
          <a:ln>
            <a:noFill/>
          </a:ln>
        </p:spPr>
        <p:txBody>
          <a:bodyPr spcFirstLastPara="1" wrap="square" lIns="216000" tIns="72000" rIns="216000" bIns="72000" anchor="ctr" anchorCtr="0">
            <a:normAutofit/>
          </a:bodyPr>
          <a:lstStyle>
            <a:lvl1pPr marL="609585" marR="0" lvl="0" indent="-304792" algn="l">
              <a:lnSpc>
                <a:spcPct val="100000"/>
              </a:lnSpc>
              <a:spcBef>
                <a:spcPts val="0"/>
              </a:spcBef>
              <a:spcAft>
                <a:spcPts val="0"/>
              </a:spcAft>
              <a:buClr>
                <a:srgbClr val="000000"/>
              </a:buClr>
              <a:buSzPts val="1400"/>
              <a:buFont typeface="Arial"/>
              <a:buNone/>
              <a:defRPr sz="3333"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547" name="Google Shape;547;g388b7470a09_0_1515"/>
          <p:cNvSpPr txBox="1">
            <a:spLocks noGrp="1"/>
          </p:cNvSpPr>
          <p:nvPr>
            <p:ph type="body" idx="4"/>
          </p:nvPr>
        </p:nvSpPr>
        <p:spPr>
          <a:xfrm>
            <a:off x="5400739" y="1081617"/>
            <a:ext cx="6128800" cy="427600"/>
          </a:xfrm>
          <a:prstGeom prst="rect">
            <a:avLst/>
          </a:prstGeom>
          <a:solidFill>
            <a:srgbClr val="EAF7D2">
              <a:alpha val="47060"/>
            </a:srgbClr>
          </a:solidFill>
          <a:ln>
            <a:noFill/>
          </a:ln>
        </p:spPr>
        <p:txBody>
          <a:bodyPr spcFirstLastPara="1" wrap="square" lIns="219450" tIns="109725" rIns="109725" bIns="109725"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2133"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548" name="Google Shape;548;g388b7470a09_0_1515"/>
          <p:cNvPicPr preferRelativeResize="0"/>
          <p:nvPr/>
        </p:nvPicPr>
        <p:blipFill rotWithShape="1">
          <a:blip r:embed="rId2">
            <a:alphaModFix/>
          </a:blip>
          <a:srcRect/>
          <a:stretch/>
        </p:blipFill>
        <p:spPr>
          <a:xfrm>
            <a:off x="527051" y="5595784"/>
            <a:ext cx="3419772" cy="746649"/>
          </a:xfrm>
          <a:prstGeom prst="rect">
            <a:avLst/>
          </a:prstGeom>
          <a:noFill/>
          <a:ln>
            <a:noFill/>
          </a:ln>
        </p:spPr>
      </p:pic>
      <p:pic>
        <p:nvPicPr>
          <p:cNvPr id="549" name="Google Shape;549;g388b7470a09_0_1515" descr="Women Entrepreneurship Knowledge Hub"/>
          <p:cNvPicPr preferRelativeResize="0"/>
          <p:nvPr/>
        </p:nvPicPr>
        <p:blipFill rotWithShape="1">
          <a:blip r:embed="rId3">
            <a:alphaModFix/>
          </a:blip>
          <a:srcRect/>
          <a:stretch/>
        </p:blipFill>
        <p:spPr>
          <a:xfrm>
            <a:off x="4540079" y="5535609"/>
            <a:ext cx="2649375" cy="866995"/>
          </a:xfrm>
          <a:prstGeom prst="rect">
            <a:avLst/>
          </a:prstGeom>
          <a:noFill/>
          <a:ln>
            <a:noFill/>
          </a:ln>
        </p:spPr>
      </p:pic>
      <p:pic>
        <p:nvPicPr>
          <p:cNvPr id="550" name="Google Shape;550;g388b7470a09_0_1515"/>
          <p:cNvPicPr preferRelativeResize="0"/>
          <p:nvPr/>
        </p:nvPicPr>
        <p:blipFill rotWithShape="1">
          <a:blip r:embed="rId4">
            <a:alphaModFix/>
          </a:blip>
          <a:srcRect/>
          <a:stretch/>
        </p:blipFill>
        <p:spPr>
          <a:xfrm>
            <a:off x="7782711" y="5535609"/>
            <a:ext cx="3303216" cy="825803"/>
          </a:xfrm>
          <a:prstGeom prst="rect">
            <a:avLst/>
          </a:prstGeom>
          <a:noFill/>
          <a:ln>
            <a:noFill/>
          </a:ln>
        </p:spPr>
      </p:pic>
      <p:pic>
        <p:nvPicPr>
          <p:cNvPr id="551" name="Google Shape;551;g388b7470a09_0_151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369592" y="6382008"/>
            <a:ext cx="4822408" cy="581128"/>
          </a:xfrm>
          <a:prstGeom prst="rect">
            <a:avLst/>
          </a:prstGeom>
          <a:noFill/>
          <a:ln>
            <a:noFill/>
          </a:ln>
        </p:spPr>
      </p:pic>
      <p:sp>
        <p:nvSpPr>
          <p:cNvPr id="552" name="Google Shape;552;g388b7470a09_0_1515"/>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9842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MAIN - GREEN 1">
  <p:cSld name="MAIN - GREEN 1">
    <p:spTree>
      <p:nvGrpSpPr>
        <p:cNvPr id="1" name="Shape 558"/>
        <p:cNvGrpSpPr/>
        <p:nvPr/>
      </p:nvGrpSpPr>
      <p:grpSpPr>
        <a:xfrm>
          <a:off x="0" y="0"/>
          <a:ext cx="0" cy="0"/>
          <a:chOff x="0" y="0"/>
          <a:chExt cx="0" cy="0"/>
        </a:xfrm>
      </p:grpSpPr>
      <p:sp>
        <p:nvSpPr>
          <p:cNvPr id="559" name="Google Shape;559;g388b7470a09_0_1533"/>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0" name="Google Shape;560;g388b7470a09_0_1533"/>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9pPr>
          </a:lstStyle>
          <a:p>
            <a:fld id="{00000000-1234-1234-1234-123412341234}" type="slidenum">
              <a:rPr lang="en-US" smtClean="0"/>
              <a:pPr/>
              <a:t>‹#›</a:t>
            </a:fld>
            <a:endParaRPr lang="en-US"/>
          </a:p>
        </p:txBody>
      </p:sp>
      <p:pic>
        <p:nvPicPr>
          <p:cNvPr id="561" name="Google Shape;561;g388b7470a09_0_1533"/>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2" y="6092170"/>
            <a:ext cx="528229" cy="528229"/>
          </a:xfrm>
          <a:prstGeom prst="rect">
            <a:avLst/>
          </a:prstGeom>
          <a:noFill/>
          <a:ln>
            <a:noFill/>
          </a:ln>
        </p:spPr>
      </p:pic>
      <p:sp>
        <p:nvSpPr>
          <p:cNvPr id="562" name="Google Shape;562;g388b7470a09_0_1533"/>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63" name="Google Shape;563;g388b7470a09_0_1533"/>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Helvetica Neue"/>
                <a:ea typeface="Helvetica Neue"/>
                <a:cs typeface="Helvetica Neue"/>
                <a:sym typeface="Helvetica Neue"/>
              </a:defRPr>
            </a:lvl2pPr>
            <a:lvl3pPr marL="1828754" marR="0" lvl="2" indent="-431789" algn="l">
              <a:lnSpc>
                <a:spcPct val="90000"/>
              </a:lnSpc>
              <a:spcBef>
                <a:spcPts val="533"/>
              </a:spcBef>
              <a:spcAft>
                <a:spcPts val="0"/>
              </a:spcAft>
              <a:buClr>
                <a:schemeClr val="dk2"/>
              </a:buClr>
              <a:buSzPts val="1500"/>
              <a:buFont typeface="Arial"/>
              <a:buChar char="•"/>
              <a:defRPr sz="2000" b="0" i="0" u="none" strike="noStrike" cap="none">
                <a:solidFill>
                  <a:schemeClr val="dk2"/>
                </a:solidFill>
                <a:latin typeface="Helvetica Neue"/>
                <a:ea typeface="Helvetica Neue"/>
                <a:cs typeface="Helvetica Neue"/>
                <a:sym typeface="Helvetica Neue"/>
              </a:defRPr>
            </a:lvl3pPr>
            <a:lvl4pPr marL="2438339" marR="0" lvl="3" indent="-423323" algn="l">
              <a:lnSpc>
                <a:spcPct val="90000"/>
              </a:lnSpc>
              <a:spcBef>
                <a:spcPts val="533"/>
              </a:spcBef>
              <a:spcAft>
                <a:spcPts val="0"/>
              </a:spcAft>
              <a:buClr>
                <a:schemeClr val="dk2"/>
              </a:buClr>
              <a:buSzPts val="1400"/>
              <a:buFont typeface="Arial"/>
              <a:buChar char="•"/>
              <a:defRPr sz="1867" b="0" i="0" u="none" strike="noStrike" cap="none">
                <a:solidFill>
                  <a:schemeClr val="dk2"/>
                </a:solidFill>
                <a:latin typeface="Helvetica Neue"/>
                <a:ea typeface="Helvetica Neue"/>
                <a:cs typeface="Helvetica Neue"/>
                <a:sym typeface="Helvetica Neue"/>
              </a:defRPr>
            </a:lvl4pPr>
            <a:lvl5pPr marL="3047924" marR="0" lvl="4" indent="-423323" algn="l">
              <a:lnSpc>
                <a:spcPct val="90000"/>
              </a:lnSpc>
              <a:spcBef>
                <a:spcPts val="533"/>
              </a:spcBef>
              <a:spcAft>
                <a:spcPts val="0"/>
              </a:spcAft>
              <a:buClr>
                <a:schemeClr val="dk2"/>
              </a:buClr>
              <a:buSzPts val="1400"/>
              <a:buFont typeface="Arial"/>
              <a:buChar char="•"/>
              <a:defRPr sz="1867" b="0" i="0" u="none" strike="noStrike" cap="none">
                <a:solidFill>
                  <a:schemeClr val="dk2"/>
                </a:solidFill>
                <a:latin typeface="Helvetica Neue"/>
                <a:ea typeface="Helvetica Neue"/>
                <a:cs typeface="Helvetica Neue"/>
                <a:sym typeface="Helvetica Neue"/>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8548517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8BB5C6C-A298-7C4B-A461-2E8FA58459AC}"/>
              </a:ext>
            </a:extLst>
          </p:cNvPr>
          <p:cNvSpPr>
            <a:spLocks noGrp="1"/>
          </p:cNvSpPr>
          <p:nvPr>
            <p:ph type="pic" sz="quarter" idx="10" hasCustomPrompt="1"/>
          </p:nvPr>
        </p:nvSpPr>
        <p:spPr>
          <a:xfrm>
            <a:off x="8270961" y="767443"/>
            <a:ext cx="3249596" cy="4318907"/>
          </a:xfrm>
        </p:spPr>
        <p:txBody>
          <a:bodyPr anchor="ctr"/>
          <a:lstStyle/>
          <a:p>
            <a:r>
              <a:rPr lang="en-US" dirty="0"/>
              <a:t>Insert picture</a:t>
            </a:r>
          </a:p>
        </p:txBody>
      </p:sp>
      <p:sp>
        <p:nvSpPr>
          <p:cNvPr id="5" name="Picture Placeholder 8">
            <a:extLst>
              <a:ext uri="{FF2B5EF4-FFF2-40B4-BE49-F238E27FC236}">
                <a16:creationId xmlns:a16="http://schemas.microsoft.com/office/drawing/2014/main" id="{E8BE01CD-6937-5242-B6E8-AB69AE22B4EC}"/>
              </a:ext>
            </a:extLst>
          </p:cNvPr>
          <p:cNvSpPr>
            <a:spLocks noGrp="1"/>
          </p:cNvSpPr>
          <p:nvPr>
            <p:ph type="pic" sz="quarter" idx="11" hasCustomPrompt="1"/>
          </p:nvPr>
        </p:nvSpPr>
        <p:spPr>
          <a:xfrm>
            <a:off x="4482486" y="767443"/>
            <a:ext cx="3249596" cy="4318907"/>
          </a:xfrm>
        </p:spPr>
        <p:txBody>
          <a:bodyPr anchor="ctr"/>
          <a:lstStyle/>
          <a:p>
            <a:r>
              <a:rPr lang="en-US" dirty="0"/>
              <a:t>Insert picture</a:t>
            </a:r>
          </a:p>
        </p:txBody>
      </p:sp>
      <p:sp>
        <p:nvSpPr>
          <p:cNvPr id="4" name="Picture Placeholder 8">
            <a:extLst>
              <a:ext uri="{FF2B5EF4-FFF2-40B4-BE49-F238E27FC236}">
                <a16:creationId xmlns:a16="http://schemas.microsoft.com/office/drawing/2014/main" id="{3223B070-A802-0548-B8D5-F6174D225468}"/>
              </a:ext>
            </a:extLst>
          </p:cNvPr>
          <p:cNvSpPr>
            <a:spLocks noGrp="1"/>
          </p:cNvSpPr>
          <p:nvPr>
            <p:ph type="pic" sz="quarter" idx="12" hasCustomPrompt="1"/>
          </p:nvPr>
        </p:nvSpPr>
        <p:spPr>
          <a:xfrm>
            <a:off x="694011" y="767443"/>
            <a:ext cx="3249596" cy="4318907"/>
          </a:xfrm>
        </p:spPr>
        <p:txBody>
          <a:bodyPr anchor="ctr"/>
          <a:lstStyle/>
          <a:p>
            <a:r>
              <a:rPr lang="en-US" dirty="0"/>
              <a:t>Insert picture</a:t>
            </a:r>
          </a:p>
        </p:txBody>
      </p:sp>
      <p:sp>
        <p:nvSpPr>
          <p:cNvPr id="6" name="Text Placeholder 3">
            <a:extLst>
              <a:ext uri="{FF2B5EF4-FFF2-40B4-BE49-F238E27FC236}">
                <a16:creationId xmlns:a16="http://schemas.microsoft.com/office/drawing/2014/main" id="{E9C1F726-9816-B442-91AF-AA26DB2E699A}"/>
              </a:ext>
            </a:extLst>
          </p:cNvPr>
          <p:cNvSpPr>
            <a:spLocks noGrp="1"/>
          </p:cNvSpPr>
          <p:nvPr>
            <p:ph type="body" sz="half" idx="13" hasCustomPrompt="1"/>
          </p:nvPr>
        </p:nvSpPr>
        <p:spPr>
          <a:xfrm>
            <a:off x="694011" y="5342164"/>
            <a:ext cx="3249596" cy="391886"/>
          </a:xfrm>
        </p:spPr>
        <p:txBody>
          <a:bodyPr/>
          <a:lstStyle>
            <a:lvl1pPr marL="0" indent="0" algn="ctr">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
        <p:nvSpPr>
          <p:cNvPr id="7" name="Text Placeholder 3">
            <a:extLst>
              <a:ext uri="{FF2B5EF4-FFF2-40B4-BE49-F238E27FC236}">
                <a16:creationId xmlns:a16="http://schemas.microsoft.com/office/drawing/2014/main" id="{EE824382-0B60-BA44-A4BD-DB437043F713}"/>
              </a:ext>
            </a:extLst>
          </p:cNvPr>
          <p:cNvSpPr>
            <a:spLocks noGrp="1"/>
          </p:cNvSpPr>
          <p:nvPr>
            <p:ph type="body" sz="half" idx="14" hasCustomPrompt="1"/>
          </p:nvPr>
        </p:nvSpPr>
        <p:spPr>
          <a:xfrm>
            <a:off x="4482486" y="5342165"/>
            <a:ext cx="3249596" cy="391886"/>
          </a:xfrm>
        </p:spPr>
        <p:txBody>
          <a:bodyPr/>
          <a:lstStyle>
            <a:lvl1pPr marL="0" indent="0" algn="ctr">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
        <p:nvSpPr>
          <p:cNvPr id="8" name="Text Placeholder 3">
            <a:extLst>
              <a:ext uri="{FF2B5EF4-FFF2-40B4-BE49-F238E27FC236}">
                <a16:creationId xmlns:a16="http://schemas.microsoft.com/office/drawing/2014/main" id="{F40F98AB-2756-E844-9757-21177ADDAFFE}"/>
              </a:ext>
            </a:extLst>
          </p:cNvPr>
          <p:cNvSpPr>
            <a:spLocks noGrp="1"/>
          </p:cNvSpPr>
          <p:nvPr>
            <p:ph type="body" sz="half" idx="15" hasCustomPrompt="1"/>
          </p:nvPr>
        </p:nvSpPr>
        <p:spPr>
          <a:xfrm>
            <a:off x="8270962" y="5342165"/>
            <a:ext cx="3249596" cy="391886"/>
          </a:xfrm>
        </p:spPr>
        <p:txBody>
          <a:bodyPr/>
          <a:lstStyle>
            <a:lvl1pPr marL="0" indent="0" algn="ctr">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Tree>
    <p:extLst>
      <p:ext uri="{BB962C8B-B14F-4D97-AF65-F5344CB8AC3E}">
        <p14:creationId xmlns:p14="http://schemas.microsoft.com/office/powerpoint/2010/main" val="265296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564"/>
        <p:cNvGrpSpPr/>
        <p:nvPr/>
      </p:nvGrpSpPr>
      <p:grpSpPr>
        <a:xfrm>
          <a:off x="0" y="0"/>
          <a:ext cx="0" cy="0"/>
          <a:chOff x="0" y="0"/>
          <a:chExt cx="0" cy="0"/>
        </a:xfrm>
      </p:grpSpPr>
      <p:sp>
        <p:nvSpPr>
          <p:cNvPr id="565" name="Google Shape;565;g388b7470a09_0_1539"/>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6" name="Google Shape;566;g388b7470a09_0_1539"/>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567" name="Google Shape;567;g388b7470a09_0_153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568" name="Google Shape;568;g388b7470a09_0_1539"/>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69" name="Google Shape;569;g388b7470a09_0_1539"/>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340795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570"/>
        <p:cNvGrpSpPr/>
        <p:nvPr/>
      </p:nvGrpSpPr>
      <p:grpSpPr>
        <a:xfrm>
          <a:off x="0" y="0"/>
          <a:ext cx="0" cy="0"/>
          <a:chOff x="0" y="0"/>
          <a:chExt cx="0" cy="0"/>
        </a:xfrm>
      </p:grpSpPr>
      <p:sp>
        <p:nvSpPr>
          <p:cNvPr id="571" name="Google Shape;571;g388b7470a09_0_1545"/>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2" name="Google Shape;572;g388b7470a09_0_1545"/>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573" name="Google Shape;573;g388b7470a09_0_154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574" name="Google Shape;574;g388b7470a09_0_1545"/>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75" name="Google Shape;575;g388b7470a09_0_1545"/>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49513011"/>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Balnk Page 1">
  <p:cSld name="Balnk Page 1">
    <p:spTree>
      <p:nvGrpSpPr>
        <p:cNvPr id="1" name="Shape 576"/>
        <p:cNvGrpSpPr/>
        <p:nvPr/>
      </p:nvGrpSpPr>
      <p:grpSpPr>
        <a:xfrm>
          <a:off x="0" y="0"/>
          <a:ext cx="0" cy="0"/>
          <a:chOff x="0" y="0"/>
          <a:chExt cx="0" cy="0"/>
        </a:xfrm>
      </p:grpSpPr>
      <p:sp>
        <p:nvSpPr>
          <p:cNvPr id="577" name="Google Shape;577;g388b7470a09_0_1551"/>
          <p:cNvSpPr/>
          <p:nvPr/>
        </p:nvSpPr>
        <p:spPr>
          <a:xfrm>
            <a:off x="0" y="0"/>
            <a:ext cx="181200" cy="68580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578" name="Google Shape;578;g388b7470a09_0_155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579" name="Google Shape;579;g388b7470a09_0_1551"/>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0" name="Google Shape;580;g388b7470a09_0_1551"/>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740091"/>
      </p:ext>
    </p:extLst>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MAIN - PINK">
  <p:cSld name="MAIN - PINK">
    <p:spTree>
      <p:nvGrpSpPr>
        <p:cNvPr id="1" name="Shape 581"/>
        <p:cNvGrpSpPr/>
        <p:nvPr/>
      </p:nvGrpSpPr>
      <p:grpSpPr>
        <a:xfrm>
          <a:off x="0" y="0"/>
          <a:ext cx="0" cy="0"/>
          <a:chOff x="0" y="0"/>
          <a:chExt cx="0" cy="0"/>
        </a:xfrm>
      </p:grpSpPr>
      <p:sp>
        <p:nvSpPr>
          <p:cNvPr id="582" name="Google Shape;582;g388b7470a09_0_1556"/>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3" name="Google Shape;583;g388b7470a09_0_1556"/>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9pPr>
          </a:lstStyle>
          <a:p>
            <a:fld id="{00000000-1234-1234-1234-123412341234}" type="slidenum">
              <a:rPr lang="en-US" smtClean="0"/>
              <a:pPr/>
              <a:t>‹#›</a:t>
            </a:fld>
            <a:endParaRPr lang="en-US"/>
          </a:p>
        </p:txBody>
      </p:sp>
      <p:pic>
        <p:nvPicPr>
          <p:cNvPr id="584" name="Google Shape;584;g388b7470a09_0_155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2" y="6092170"/>
            <a:ext cx="528229" cy="528229"/>
          </a:xfrm>
          <a:prstGeom prst="rect">
            <a:avLst/>
          </a:prstGeom>
          <a:noFill/>
          <a:ln>
            <a:noFill/>
          </a:ln>
        </p:spPr>
      </p:pic>
      <p:sp>
        <p:nvSpPr>
          <p:cNvPr id="585" name="Google Shape;585;g388b7470a09_0_1556"/>
          <p:cNvSpPr/>
          <p:nvPr/>
        </p:nvSpPr>
        <p:spPr>
          <a:xfrm>
            <a:off x="0" y="0"/>
            <a:ext cx="181200" cy="68580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86" name="Google Shape;586;g388b7470a09_0_1556"/>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7189" algn="l">
              <a:lnSpc>
                <a:spcPct val="90000"/>
              </a:lnSpc>
              <a:spcBef>
                <a:spcPts val="10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57189" algn="l">
              <a:lnSpc>
                <a:spcPct val="90000"/>
              </a:lnSpc>
              <a:spcBef>
                <a:spcPts val="10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2438339" marR="0" lvl="3" indent="-457189" algn="l">
              <a:lnSpc>
                <a:spcPct val="90000"/>
              </a:lnSpc>
              <a:spcBef>
                <a:spcPts val="10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L="3047924" marR="0" lvl="4" indent="-457189" algn="l">
              <a:lnSpc>
                <a:spcPct val="90000"/>
              </a:lnSpc>
              <a:spcBef>
                <a:spcPts val="10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L="3657509" marR="0" lvl="5" indent="-457189" algn="l">
              <a:lnSpc>
                <a:spcPct val="90000"/>
              </a:lnSpc>
              <a:spcBef>
                <a:spcPts val="10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a:lnSpc>
                <a:spcPct val="90000"/>
              </a:lnSpc>
              <a:spcBef>
                <a:spcPts val="10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a:lnSpc>
                <a:spcPct val="90000"/>
              </a:lnSpc>
              <a:spcBef>
                <a:spcPts val="10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a:lnSpc>
                <a:spcPct val="90000"/>
              </a:lnSpc>
              <a:spcBef>
                <a:spcPts val="1067"/>
              </a:spcBef>
              <a:spcAft>
                <a:spcPts val="1067"/>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7426316"/>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1_INTRO">
  <p:cSld name="2_INTRO">
    <p:bg>
      <p:bgPr>
        <a:solidFill>
          <a:schemeClr val="lt1"/>
        </a:solidFill>
        <a:effectLst/>
      </p:bgPr>
    </p:bg>
    <p:spTree>
      <p:nvGrpSpPr>
        <p:cNvPr id="1" name="Shape 587"/>
        <p:cNvGrpSpPr/>
        <p:nvPr/>
      </p:nvGrpSpPr>
      <p:grpSpPr>
        <a:xfrm>
          <a:off x="0" y="0"/>
          <a:ext cx="0" cy="0"/>
          <a:chOff x="0" y="0"/>
          <a:chExt cx="0" cy="0"/>
        </a:xfrm>
      </p:grpSpPr>
      <p:sp>
        <p:nvSpPr>
          <p:cNvPr id="588" name="Google Shape;588;g388b7470a09_0_1562"/>
          <p:cNvSpPr/>
          <p:nvPr/>
        </p:nvSpPr>
        <p:spPr>
          <a:xfrm>
            <a:off x="0" y="1"/>
            <a:ext cx="12192000" cy="52192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89" name="Google Shape;589;g388b7470a09_0_1562"/>
          <p:cNvSpPr/>
          <p:nvPr/>
        </p:nvSpPr>
        <p:spPr>
          <a:xfrm>
            <a:off x="0" y="5194551"/>
            <a:ext cx="12192000" cy="1663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90" name="Google Shape;590;g388b7470a09_0_1562"/>
          <p:cNvSpPr txBox="1">
            <a:spLocks noGrp="1"/>
          </p:cNvSpPr>
          <p:nvPr>
            <p:ph type="title"/>
          </p:nvPr>
        </p:nvSpPr>
        <p:spPr>
          <a:xfrm>
            <a:off x="407327" y="1373817"/>
            <a:ext cx="4394400" cy="1684000"/>
          </a:xfrm>
          <a:prstGeom prst="rect">
            <a:avLst/>
          </a:prstGeom>
          <a:solidFill>
            <a:schemeClr val="dk1"/>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sz="5333">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1" name="Google Shape;591;g388b7470a09_0_1562"/>
          <p:cNvSpPr txBox="1">
            <a:spLocks noGrp="1"/>
          </p:cNvSpPr>
          <p:nvPr>
            <p:ph type="body" idx="1"/>
          </p:nvPr>
        </p:nvSpPr>
        <p:spPr>
          <a:xfrm>
            <a:off x="408323" y="3052960"/>
            <a:ext cx="4393600" cy="1648800"/>
          </a:xfrm>
          <a:prstGeom prst="rect">
            <a:avLst/>
          </a:prstGeom>
          <a:solidFill>
            <a:schemeClr val="accent2"/>
          </a:solidFill>
          <a:ln>
            <a:noFill/>
          </a:ln>
        </p:spPr>
        <p:txBody>
          <a:bodyPr spcFirstLastPara="1" wrap="square" lIns="91425" tIns="251975" rIns="91425" bIns="2160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592" name="Google Shape;592;g388b7470a09_0_1562"/>
          <p:cNvPicPr preferRelativeResize="0"/>
          <p:nvPr/>
        </p:nvPicPr>
        <p:blipFill rotWithShape="1">
          <a:blip r:embed="rId2">
            <a:alphaModFix/>
          </a:blip>
          <a:srcRect/>
          <a:stretch/>
        </p:blipFill>
        <p:spPr>
          <a:xfrm>
            <a:off x="527051" y="5595784"/>
            <a:ext cx="3419772" cy="746649"/>
          </a:xfrm>
          <a:prstGeom prst="rect">
            <a:avLst/>
          </a:prstGeom>
          <a:noFill/>
          <a:ln>
            <a:noFill/>
          </a:ln>
        </p:spPr>
      </p:pic>
      <p:pic>
        <p:nvPicPr>
          <p:cNvPr id="593" name="Google Shape;593;g388b7470a09_0_1562" descr="Women Entrepreneurship Knowledge Hub"/>
          <p:cNvPicPr preferRelativeResize="0"/>
          <p:nvPr/>
        </p:nvPicPr>
        <p:blipFill rotWithShape="1">
          <a:blip r:embed="rId3">
            <a:alphaModFix/>
          </a:blip>
          <a:srcRect/>
          <a:stretch/>
        </p:blipFill>
        <p:spPr>
          <a:xfrm>
            <a:off x="4540079" y="5535609"/>
            <a:ext cx="2649375" cy="866995"/>
          </a:xfrm>
          <a:prstGeom prst="rect">
            <a:avLst/>
          </a:prstGeom>
          <a:noFill/>
          <a:ln>
            <a:noFill/>
          </a:ln>
        </p:spPr>
      </p:pic>
      <p:pic>
        <p:nvPicPr>
          <p:cNvPr id="594" name="Google Shape;594;g388b7470a09_0_1562"/>
          <p:cNvPicPr preferRelativeResize="0"/>
          <p:nvPr/>
        </p:nvPicPr>
        <p:blipFill rotWithShape="1">
          <a:blip r:embed="rId4">
            <a:alphaModFix/>
          </a:blip>
          <a:srcRect/>
          <a:stretch/>
        </p:blipFill>
        <p:spPr>
          <a:xfrm>
            <a:off x="7782711" y="5535609"/>
            <a:ext cx="3303216" cy="825803"/>
          </a:xfrm>
          <a:prstGeom prst="rect">
            <a:avLst/>
          </a:prstGeom>
          <a:noFill/>
          <a:ln>
            <a:noFill/>
          </a:ln>
        </p:spPr>
      </p:pic>
      <p:pic>
        <p:nvPicPr>
          <p:cNvPr id="595" name="Google Shape;595;g388b7470a09_0_156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369592" y="6382008"/>
            <a:ext cx="4822408" cy="581128"/>
          </a:xfrm>
          <a:prstGeom prst="rect">
            <a:avLst/>
          </a:prstGeom>
          <a:noFill/>
          <a:ln>
            <a:noFill/>
          </a:ln>
        </p:spPr>
      </p:pic>
      <p:sp>
        <p:nvSpPr>
          <p:cNvPr id="596" name="Google Shape;596;g388b7470a09_0_1562"/>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05564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MAIN 3 1">
  <p:cSld name="MAIN 3 1">
    <p:spTree>
      <p:nvGrpSpPr>
        <p:cNvPr id="1" name="Shape 597"/>
        <p:cNvGrpSpPr/>
        <p:nvPr/>
      </p:nvGrpSpPr>
      <p:grpSpPr>
        <a:xfrm>
          <a:off x="0" y="0"/>
          <a:ext cx="0" cy="0"/>
          <a:chOff x="0" y="0"/>
          <a:chExt cx="0" cy="0"/>
        </a:xfrm>
      </p:grpSpPr>
      <p:sp>
        <p:nvSpPr>
          <p:cNvPr id="598" name="Google Shape;598;g388b7470a09_0_1572"/>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9" name="Google Shape;599;g388b7470a09_0_1572"/>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9pPr>
          </a:lstStyle>
          <a:p>
            <a:fld id="{00000000-1234-1234-1234-123412341234}" type="slidenum">
              <a:rPr lang="en-US" smtClean="0"/>
              <a:pPr/>
              <a:t>‹#›</a:t>
            </a:fld>
            <a:endParaRPr lang="en-US"/>
          </a:p>
        </p:txBody>
      </p:sp>
      <p:sp>
        <p:nvSpPr>
          <p:cNvPr id="600" name="Google Shape;600;g388b7470a09_0_1572"/>
          <p:cNvSpPr txBox="1">
            <a:spLocks noGrp="1"/>
          </p:cNvSpPr>
          <p:nvPr>
            <p:ph type="body" idx="1"/>
          </p:nvPr>
        </p:nvSpPr>
        <p:spPr>
          <a:xfrm>
            <a:off x="527051" y="1509184"/>
            <a:ext cx="9245600" cy="4256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01" name="Google Shape;601;g388b7470a09_0_1572"/>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602" name="Google Shape;602;g388b7470a09_0_157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03" name="Google Shape;603;g388b7470a09_0_1572"/>
          <p:cNvSpPr txBox="1">
            <a:spLocks noGrp="1"/>
          </p:cNvSpPr>
          <p:nvPr>
            <p:ph type="body" idx="2"/>
          </p:nvPr>
        </p:nvSpPr>
        <p:spPr>
          <a:xfrm>
            <a:off x="527051" y="2201333"/>
            <a:ext cx="9245600" cy="41552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2689408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Balnk Page">
  <p:cSld name="Balnk Page">
    <p:spTree>
      <p:nvGrpSpPr>
        <p:cNvPr id="1" name="Shape 604"/>
        <p:cNvGrpSpPr/>
        <p:nvPr/>
      </p:nvGrpSpPr>
      <p:grpSpPr>
        <a:xfrm>
          <a:off x="0" y="0"/>
          <a:ext cx="0" cy="0"/>
          <a:chOff x="0" y="0"/>
          <a:chExt cx="0" cy="0"/>
        </a:xfrm>
      </p:grpSpPr>
      <p:sp>
        <p:nvSpPr>
          <p:cNvPr id="605" name="Google Shape;605;g388b7470a09_0_1579"/>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606" name="Google Shape;606;g388b7470a09_0_157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07" name="Google Shape;607;g388b7470a09_0_1579"/>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8" name="Google Shape;608;g388b7470a09_0_1579"/>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644964"/>
      </p:ext>
    </p:extLst>
  </p:cSld>
  <p:clrMapOvr>
    <a:masterClrMapping/>
  </p:clrMapOvr>
  <p:extLst>
    <p:ext uri="{DCECCB84-F9BA-43D5-87BE-67443E8EF086}">
      <p15:sldGuideLst xmlns:p15="http://schemas.microsoft.com/office/powerpoint/2012/main">
        <p15:guide id="1" pos="374">
          <p15:clr>
            <a:srgbClr val="FBAE40"/>
          </p15:clr>
        </p15:guide>
        <p15:guide id="2" pos="5376">
          <p15:clr>
            <a:srgbClr val="FBAE40"/>
          </p15:clr>
        </p15:guide>
        <p15:guide id="3" orient="horz" pos="288">
          <p15:clr>
            <a:srgbClr val="FBAE40"/>
          </p15:clr>
        </p15:guide>
        <p15:guide id="4" orient="horz" pos="2952">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609"/>
        <p:cNvGrpSpPr/>
        <p:nvPr/>
      </p:nvGrpSpPr>
      <p:grpSpPr>
        <a:xfrm>
          <a:off x="0" y="0"/>
          <a:ext cx="0" cy="0"/>
          <a:chOff x="0" y="0"/>
          <a:chExt cx="0" cy="0"/>
        </a:xfrm>
      </p:grpSpPr>
      <p:sp>
        <p:nvSpPr>
          <p:cNvPr id="610" name="Google Shape;610;g388b7470a09_0_1584"/>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4000">
                <a:solidFill>
                  <a:schemeClr val="accent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1" name="Google Shape;611;g388b7470a09_0_1584"/>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612" name="Google Shape;612;g388b7470a09_0_1584"/>
          <p:cNvSpPr txBox="1">
            <a:spLocks noGrp="1"/>
          </p:cNvSpPr>
          <p:nvPr>
            <p:ph type="body" idx="1"/>
          </p:nvPr>
        </p:nvSpPr>
        <p:spPr>
          <a:xfrm>
            <a:off x="539063" y="1296459"/>
            <a:ext cx="11186400" cy="4256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613" name="Google Shape;613;g388b7470a09_0_158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14" name="Google Shape;614;g388b7470a09_0_1584"/>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15" name="Google Shape;615;g388b7470a09_0_1584"/>
          <p:cNvSpPr txBox="1">
            <a:spLocks noGrp="1"/>
          </p:cNvSpPr>
          <p:nvPr>
            <p:ph type="body" idx="2"/>
          </p:nvPr>
        </p:nvSpPr>
        <p:spPr>
          <a:xfrm>
            <a:off x="539063" y="1974484"/>
            <a:ext cx="11186400" cy="43820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29138134"/>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no page # or logo lt">
  <p:cSld name="no page # or logo lt">
    <p:spTree>
      <p:nvGrpSpPr>
        <p:cNvPr id="1" name="Shape 616"/>
        <p:cNvGrpSpPr/>
        <p:nvPr/>
      </p:nvGrpSpPr>
      <p:grpSpPr>
        <a:xfrm>
          <a:off x="0" y="0"/>
          <a:ext cx="0" cy="0"/>
          <a:chOff x="0" y="0"/>
          <a:chExt cx="0" cy="0"/>
        </a:xfrm>
      </p:grpSpPr>
      <p:sp>
        <p:nvSpPr>
          <p:cNvPr id="617" name="Google Shape;617;g388b7470a09_0_1591"/>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18" name="Google Shape;618;g388b7470a09_0_1591"/>
          <p:cNvSpPr txBox="1">
            <a:spLocks noGrp="1"/>
          </p:cNvSpPr>
          <p:nvPr>
            <p:ph type="title"/>
          </p:nvPr>
        </p:nvSpPr>
        <p:spPr>
          <a:xfrm>
            <a:off x="539063" y="507300"/>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9" name="Google Shape;619;g388b7470a09_0_1591"/>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620" name="Google Shape;620;g388b7470a09_0_159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21" name="Google Shape;621;g388b7470a09_0_1591"/>
          <p:cNvSpPr txBox="1">
            <a:spLocks noGrp="1"/>
          </p:cNvSpPr>
          <p:nvPr>
            <p:ph type="body" idx="1"/>
          </p:nvPr>
        </p:nvSpPr>
        <p:spPr>
          <a:xfrm>
            <a:off x="527051" y="1509184"/>
            <a:ext cx="5313600" cy="4823200"/>
          </a:xfrm>
          <a:prstGeom prst="rect">
            <a:avLst/>
          </a:prstGeom>
          <a:noFill/>
          <a:ln>
            <a:noFill/>
          </a:ln>
        </p:spPr>
        <p:txBody>
          <a:bodyPr spcFirstLastPara="1" wrap="square" lIns="0" tIns="0" rIns="0" bIns="0" anchor="t" anchorCtr="0">
            <a:noAutofit/>
          </a:bodyPr>
          <a:lstStyle>
            <a:lvl1pPr marL="609585" marR="0" lvl="0" indent="-491054" algn="l">
              <a:lnSpc>
                <a:spcPct val="100000"/>
              </a:lnSpc>
              <a:spcBef>
                <a:spcPts val="400"/>
              </a:spcBef>
              <a:spcAft>
                <a:spcPts val="0"/>
              </a:spcAft>
              <a:buClr>
                <a:schemeClr val="dk1"/>
              </a:buClr>
              <a:buSzPts val="2200"/>
              <a:buFont typeface="Arial"/>
              <a:buChar char="•"/>
              <a:defRPr sz="2400" b="0" i="0" u="none" strike="noStrike" cap="none">
                <a:solidFill>
                  <a:schemeClr val="dk1"/>
                </a:solidFill>
                <a:latin typeface="Arial"/>
                <a:ea typeface="Arial"/>
                <a:cs typeface="Arial"/>
                <a:sym typeface="Arial"/>
              </a:defRPr>
            </a:lvl1pPr>
            <a:lvl2pPr marL="1219170" marR="0" lvl="1" indent="-474121" algn="l">
              <a:lnSpc>
                <a:spcPct val="90000"/>
              </a:lnSpc>
              <a:spcBef>
                <a:spcPts val="497"/>
              </a:spcBef>
              <a:spcAft>
                <a:spcPts val="0"/>
              </a:spcAft>
              <a:buClr>
                <a:srgbClr val="595959"/>
              </a:buClr>
              <a:buSzPts val="2000"/>
              <a:buFont typeface="Arial"/>
              <a:buChar char="•"/>
              <a:defRPr sz="2667" b="0" i="0" u="none" strike="noStrike" cap="none">
                <a:solidFill>
                  <a:srgbClr val="595959"/>
                </a:solidFill>
                <a:latin typeface="Arial"/>
                <a:ea typeface="Arial"/>
                <a:cs typeface="Arial"/>
                <a:sym typeface="Arial"/>
              </a:defRPr>
            </a:lvl2pPr>
            <a:lvl3pPr marL="1828754" marR="0" lvl="2"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L="2438339" marR="0" lvl="3"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4pPr>
            <a:lvl5pPr marL="3047924" marR="0" lvl="4"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622" name="Google Shape;622;g388b7470a09_0_1591"/>
          <p:cNvSpPr txBox="1">
            <a:spLocks noGrp="1"/>
          </p:cNvSpPr>
          <p:nvPr>
            <p:ph type="body" idx="2"/>
          </p:nvPr>
        </p:nvSpPr>
        <p:spPr>
          <a:xfrm>
            <a:off x="6363220" y="1533091"/>
            <a:ext cx="5350400" cy="4823200"/>
          </a:xfrm>
          <a:prstGeom prst="rect">
            <a:avLst/>
          </a:prstGeom>
          <a:noFill/>
          <a:ln>
            <a:noFill/>
          </a:ln>
        </p:spPr>
        <p:txBody>
          <a:bodyPr spcFirstLastPara="1" wrap="square" lIns="0" tIns="0" rIns="0" bIns="0" anchor="t" anchorCtr="0">
            <a:noAutofit/>
          </a:bodyPr>
          <a:lstStyle>
            <a:lvl1pPr marL="609585" marR="0" lvl="0" indent="-491054" algn="l">
              <a:lnSpc>
                <a:spcPct val="100000"/>
              </a:lnSpc>
              <a:spcBef>
                <a:spcPts val="400"/>
              </a:spcBef>
              <a:spcAft>
                <a:spcPts val="0"/>
              </a:spcAft>
              <a:buClr>
                <a:schemeClr val="dk1"/>
              </a:buClr>
              <a:buSzPts val="2200"/>
              <a:buFont typeface="Arial"/>
              <a:buChar char="•"/>
              <a:defRPr sz="2400" b="0" i="0" u="none" strike="noStrike" cap="none">
                <a:solidFill>
                  <a:schemeClr val="dk1"/>
                </a:solidFill>
                <a:latin typeface="Arial"/>
                <a:ea typeface="Arial"/>
                <a:cs typeface="Arial"/>
                <a:sym typeface="Arial"/>
              </a:defRPr>
            </a:lvl1pPr>
            <a:lvl2pPr marL="1219170" marR="0" lvl="1" indent="-474121" algn="l">
              <a:lnSpc>
                <a:spcPct val="90000"/>
              </a:lnSpc>
              <a:spcBef>
                <a:spcPts val="497"/>
              </a:spcBef>
              <a:spcAft>
                <a:spcPts val="0"/>
              </a:spcAft>
              <a:buClr>
                <a:srgbClr val="595959"/>
              </a:buClr>
              <a:buSzPts val="2000"/>
              <a:buFont typeface="Arial"/>
              <a:buChar char="•"/>
              <a:defRPr sz="2667" b="0" i="0" u="none" strike="noStrike" cap="none">
                <a:solidFill>
                  <a:srgbClr val="595959"/>
                </a:solidFill>
                <a:latin typeface="Arial"/>
                <a:ea typeface="Arial"/>
                <a:cs typeface="Arial"/>
                <a:sym typeface="Arial"/>
              </a:defRPr>
            </a:lvl2pPr>
            <a:lvl3pPr marL="1828754" marR="0" lvl="2"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L="2438339" marR="0" lvl="3"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4pPr>
            <a:lvl5pPr marL="3047924" marR="0" lvl="4"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72810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1_INTRO">
  <p:cSld name="2_INTRO">
    <p:bg>
      <p:bgPr>
        <a:solidFill>
          <a:schemeClr val="lt1"/>
        </a:solidFill>
        <a:effectLst/>
      </p:bgPr>
    </p:bg>
    <p:spTree>
      <p:nvGrpSpPr>
        <p:cNvPr id="1" name="Shape 623"/>
        <p:cNvGrpSpPr/>
        <p:nvPr/>
      </p:nvGrpSpPr>
      <p:grpSpPr>
        <a:xfrm>
          <a:off x="0" y="0"/>
          <a:ext cx="0" cy="0"/>
          <a:chOff x="0" y="0"/>
          <a:chExt cx="0" cy="0"/>
        </a:xfrm>
      </p:grpSpPr>
      <p:sp>
        <p:nvSpPr>
          <p:cNvPr id="624" name="Google Shape;624;g388b7470a09_0_1598"/>
          <p:cNvSpPr>
            <a:spLocks noGrp="1"/>
          </p:cNvSpPr>
          <p:nvPr>
            <p:ph type="pic" idx="2"/>
          </p:nvPr>
        </p:nvSpPr>
        <p:spPr>
          <a:xfrm>
            <a:off x="0" y="0"/>
            <a:ext cx="12192000" cy="5194400"/>
          </a:xfrm>
          <a:prstGeom prst="rect">
            <a:avLst/>
          </a:prstGeom>
          <a:noFill/>
          <a:ln>
            <a:noFill/>
          </a:ln>
        </p:spPr>
      </p:sp>
      <p:sp>
        <p:nvSpPr>
          <p:cNvPr id="625" name="Google Shape;625;g388b7470a09_0_1598"/>
          <p:cNvSpPr/>
          <p:nvPr/>
        </p:nvSpPr>
        <p:spPr>
          <a:xfrm>
            <a:off x="0" y="15328"/>
            <a:ext cx="12192000" cy="52192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6" name="Google Shape;626;g388b7470a09_0_1598"/>
          <p:cNvSpPr/>
          <p:nvPr/>
        </p:nvSpPr>
        <p:spPr>
          <a:xfrm>
            <a:off x="0" y="5194551"/>
            <a:ext cx="12192000" cy="1663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27" name="Google Shape;627;g388b7470a09_0_1598"/>
          <p:cNvSpPr txBox="1">
            <a:spLocks noGrp="1"/>
          </p:cNvSpPr>
          <p:nvPr>
            <p:ph type="body" idx="1"/>
          </p:nvPr>
        </p:nvSpPr>
        <p:spPr>
          <a:xfrm>
            <a:off x="8459684" y="3800299"/>
            <a:ext cx="3071600" cy="949200"/>
          </a:xfrm>
          <a:prstGeom prst="rect">
            <a:avLst/>
          </a:prstGeom>
          <a:solidFill>
            <a:srgbClr val="262626"/>
          </a:solidFill>
          <a:ln>
            <a:noFill/>
          </a:ln>
        </p:spPr>
        <p:txBody>
          <a:bodyPr spcFirstLastPara="1" wrap="square" lIns="108000" tIns="0" rIns="108000" bIns="1080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chemeClr val="lt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28" name="Google Shape;628;g388b7470a09_0_1598"/>
          <p:cNvSpPr txBox="1">
            <a:spLocks noGrp="1"/>
          </p:cNvSpPr>
          <p:nvPr>
            <p:ph type="title"/>
          </p:nvPr>
        </p:nvSpPr>
        <p:spPr>
          <a:xfrm>
            <a:off x="583911" y="1599747"/>
            <a:ext cx="6128800" cy="1930400"/>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9" name="Google Shape;629;g388b7470a09_0_1598"/>
          <p:cNvSpPr txBox="1">
            <a:spLocks noGrp="1"/>
          </p:cNvSpPr>
          <p:nvPr>
            <p:ph type="body" idx="3"/>
          </p:nvPr>
        </p:nvSpPr>
        <p:spPr>
          <a:xfrm>
            <a:off x="583911" y="3488507"/>
            <a:ext cx="6127600" cy="1260800"/>
          </a:xfrm>
          <a:prstGeom prst="rect">
            <a:avLst/>
          </a:prstGeom>
          <a:solidFill>
            <a:schemeClr val="accent2"/>
          </a:solidFill>
          <a:ln>
            <a:noFill/>
          </a:ln>
        </p:spPr>
        <p:txBody>
          <a:bodyPr spcFirstLastPara="1" wrap="square" lIns="216000" tIns="72000" rIns="216000" bIns="72000" anchor="ctr" anchorCtr="0">
            <a:normAutofit/>
          </a:bodyPr>
          <a:lstStyle>
            <a:lvl1pPr marL="609585" marR="0" lvl="0" indent="-304792" algn="l">
              <a:lnSpc>
                <a:spcPct val="100000"/>
              </a:lnSpc>
              <a:spcBef>
                <a:spcPts val="0"/>
              </a:spcBef>
              <a:spcAft>
                <a:spcPts val="0"/>
              </a:spcAft>
              <a:buClr>
                <a:srgbClr val="000000"/>
              </a:buClr>
              <a:buSzPts val="1400"/>
              <a:buFont typeface="Arial"/>
              <a:buNone/>
              <a:defRPr sz="3333"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30" name="Google Shape;630;g388b7470a09_0_1598"/>
          <p:cNvSpPr txBox="1">
            <a:spLocks noGrp="1"/>
          </p:cNvSpPr>
          <p:nvPr>
            <p:ph type="body" idx="4"/>
          </p:nvPr>
        </p:nvSpPr>
        <p:spPr>
          <a:xfrm>
            <a:off x="582304" y="1049311"/>
            <a:ext cx="6128800" cy="427600"/>
          </a:xfrm>
          <a:prstGeom prst="rect">
            <a:avLst/>
          </a:prstGeom>
          <a:solidFill>
            <a:srgbClr val="EAF7D2">
              <a:alpha val="47060"/>
            </a:srgbClr>
          </a:solidFill>
          <a:ln>
            <a:noFill/>
          </a:ln>
        </p:spPr>
        <p:txBody>
          <a:bodyPr spcFirstLastPara="1" wrap="square" lIns="219450" tIns="109725" rIns="109725" bIns="109725"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2133"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631" name="Google Shape;631;g388b7470a09_0_1598"/>
          <p:cNvPicPr preferRelativeResize="0"/>
          <p:nvPr/>
        </p:nvPicPr>
        <p:blipFill rotWithShape="1">
          <a:blip r:embed="rId2">
            <a:alphaModFix/>
          </a:blip>
          <a:srcRect/>
          <a:stretch/>
        </p:blipFill>
        <p:spPr>
          <a:xfrm>
            <a:off x="527051" y="5595784"/>
            <a:ext cx="3419772" cy="746649"/>
          </a:xfrm>
          <a:prstGeom prst="rect">
            <a:avLst/>
          </a:prstGeom>
          <a:noFill/>
          <a:ln>
            <a:noFill/>
          </a:ln>
        </p:spPr>
      </p:pic>
      <p:pic>
        <p:nvPicPr>
          <p:cNvPr id="632" name="Google Shape;632;g388b7470a09_0_1598" descr="Women Entrepreneurship Knowledge Hub"/>
          <p:cNvPicPr preferRelativeResize="0"/>
          <p:nvPr/>
        </p:nvPicPr>
        <p:blipFill rotWithShape="1">
          <a:blip r:embed="rId3">
            <a:alphaModFix/>
          </a:blip>
          <a:srcRect/>
          <a:stretch/>
        </p:blipFill>
        <p:spPr>
          <a:xfrm>
            <a:off x="4540079" y="5535609"/>
            <a:ext cx="2649375" cy="866995"/>
          </a:xfrm>
          <a:prstGeom prst="rect">
            <a:avLst/>
          </a:prstGeom>
          <a:noFill/>
          <a:ln>
            <a:noFill/>
          </a:ln>
        </p:spPr>
      </p:pic>
      <p:pic>
        <p:nvPicPr>
          <p:cNvPr id="633" name="Google Shape;633;g388b7470a09_0_1598"/>
          <p:cNvPicPr preferRelativeResize="0"/>
          <p:nvPr/>
        </p:nvPicPr>
        <p:blipFill rotWithShape="1">
          <a:blip r:embed="rId4">
            <a:alphaModFix/>
          </a:blip>
          <a:srcRect/>
          <a:stretch/>
        </p:blipFill>
        <p:spPr>
          <a:xfrm>
            <a:off x="7782711" y="5535609"/>
            <a:ext cx="3303216" cy="825803"/>
          </a:xfrm>
          <a:prstGeom prst="rect">
            <a:avLst/>
          </a:prstGeom>
          <a:noFill/>
          <a:ln>
            <a:noFill/>
          </a:ln>
        </p:spPr>
      </p:pic>
      <p:pic>
        <p:nvPicPr>
          <p:cNvPr id="634" name="Google Shape;634;g388b7470a09_0_159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369592" y="6382008"/>
            <a:ext cx="4822408" cy="581128"/>
          </a:xfrm>
          <a:prstGeom prst="rect">
            <a:avLst/>
          </a:prstGeom>
          <a:noFill/>
          <a:ln>
            <a:noFill/>
          </a:ln>
        </p:spPr>
      </p:pic>
      <p:sp>
        <p:nvSpPr>
          <p:cNvPr id="635" name="Google Shape;635;g388b7470a09_0_1598"/>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4710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FBF7095-206E-4C42-A227-BD73D416659A}"/>
              </a:ext>
            </a:extLst>
          </p:cNvPr>
          <p:cNvSpPr>
            <a:spLocks noGrp="1"/>
          </p:cNvSpPr>
          <p:nvPr>
            <p:ph type="pic" sz="quarter" idx="11" hasCustomPrompt="1"/>
          </p:nvPr>
        </p:nvSpPr>
        <p:spPr>
          <a:xfrm>
            <a:off x="1433889" y="791935"/>
            <a:ext cx="9324222" cy="4555672"/>
          </a:xfrm>
        </p:spPr>
        <p:txBody>
          <a:bodyPr anchor="ctr"/>
          <a:lstStyle/>
          <a:p>
            <a:r>
              <a:rPr lang="en-US" dirty="0"/>
              <a:t>Insert video</a:t>
            </a:r>
          </a:p>
        </p:txBody>
      </p:sp>
      <p:sp>
        <p:nvSpPr>
          <p:cNvPr id="6" name="Text Placeholder 3">
            <a:extLst>
              <a:ext uri="{FF2B5EF4-FFF2-40B4-BE49-F238E27FC236}">
                <a16:creationId xmlns:a16="http://schemas.microsoft.com/office/drawing/2014/main" id="{AB042F1B-7F5C-034F-97CA-FE917119C180}"/>
              </a:ext>
            </a:extLst>
          </p:cNvPr>
          <p:cNvSpPr>
            <a:spLocks noGrp="1"/>
          </p:cNvSpPr>
          <p:nvPr>
            <p:ph type="body" sz="half" idx="13" hasCustomPrompt="1"/>
          </p:nvPr>
        </p:nvSpPr>
        <p:spPr>
          <a:xfrm>
            <a:off x="4471202" y="5636079"/>
            <a:ext cx="3249596" cy="391886"/>
          </a:xfrm>
        </p:spPr>
        <p:txBody>
          <a:bodyPr anchor="ctr"/>
          <a:lstStyle>
            <a:lvl1pPr marL="0" indent="0" algn="ctr">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Tree>
    <p:extLst>
      <p:ext uri="{BB962C8B-B14F-4D97-AF65-F5344CB8AC3E}">
        <p14:creationId xmlns:p14="http://schemas.microsoft.com/office/powerpoint/2010/main" val="8309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636"/>
        <p:cNvGrpSpPr/>
        <p:nvPr/>
      </p:nvGrpSpPr>
      <p:grpSpPr>
        <a:xfrm>
          <a:off x="0" y="0"/>
          <a:ext cx="0" cy="0"/>
          <a:chOff x="0" y="0"/>
          <a:chExt cx="0" cy="0"/>
        </a:xfrm>
      </p:grpSpPr>
      <p:sp>
        <p:nvSpPr>
          <p:cNvPr id="637" name="Google Shape;637;g388b7470a09_0_1611"/>
          <p:cNvSpPr txBox="1">
            <a:spLocks noGrp="1"/>
          </p:cNvSpPr>
          <p:nvPr>
            <p:ph type="title"/>
          </p:nvPr>
        </p:nvSpPr>
        <p:spPr>
          <a:xfrm>
            <a:off x="527049"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8" name="Google Shape;638;g388b7470a09_0_1611"/>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639" name="Google Shape;639;g388b7470a09_0_1611"/>
          <p:cNvSpPr txBox="1">
            <a:spLocks noGrp="1"/>
          </p:cNvSpPr>
          <p:nvPr>
            <p:ph type="body" idx="1"/>
          </p:nvPr>
        </p:nvSpPr>
        <p:spPr>
          <a:xfrm>
            <a:off x="539063" y="1296459"/>
            <a:ext cx="11174400" cy="4256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2667" b="1" i="0" u="none" strike="noStrike" cap="none">
                <a:solidFill>
                  <a:schemeClr val="accent3"/>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640" name="Google Shape;640;g388b7470a09_0_161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41" name="Google Shape;641;g388b7470a09_0_1611"/>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42" name="Google Shape;642;g388b7470a09_0_1611"/>
          <p:cNvSpPr txBox="1">
            <a:spLocks noGrp="1"/>
          </p:cNvSpPr>
          <p:nvPr>
            <p:ph type="body" idx="2"/>
          </p:nvPr>
        </p:nvSpPr>
        <p:spPr>
          <a:xfrm>
            <a:off x="539063" y="1974484"/>
            <a:ext cx="11174400" cy="43820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92749153"/>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MAIN 3">
  <p:cSld name="MAIN 3">
    <p:spTree>
      <p:nvGrpSpPr>
        <p:cNvPr id="1" name="Shape 643"/>
        <p:cNvGrpSpPr/>
        <p:nvPr/>
      </p:nvGrpSpPr>
      <p:grpSpPr>
        <a:xfrm>
          <a:off x="0" y="0"/>
          <a:ext cx="0" cy="0"/>
          <a:chOff x="0" y="0"/>
          <a:chExt cx="0" cy="0"/>
        </a:xfrm>
      </p:grpSpPr>
      <p:sp>
        <p:nvSpPr>
          <p:cNvPr id="644" name="Google Shape;644;g388b7470a09_0_1618"/>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5" name="Google Shape;645;g388b7470a09_0_1618"/>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9pPr>
          </a:lstStyle>
          <a:p>
            <a:fld id="{00000000-1234-1234-1234-123412341234}" type="slidenum">
              <a:rPr lang="en-US" smtClean="0"/>
              <a:pPr/>
              <a:t>‹#›</a:t>
            </a:fld>
            <a:endParaRPr lang="en-US"/>
          </a:p>
        </p:txBody>
      </p:sp>
      <p:sp>
        <p:nvSpPr>
          <p:cNvPr id="646" name="Google Shape;646;g388b7470a09_0_1618"/>
          <p:cNvSpPr txBox="1">
            <a:spLocks noGrp="1"/>
          </p:cNvSpPr>
          <p:nvPr>
            <p:ph type="body" idx="1"/>
          </p:nvPr>
        </p:nvSpPr>
        <p:spPr>
          <a:xfrm>
            <a:off x="527051" y="1509184"/>
            <a:ext cx="9245600" cy="4256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47" name="Google Shape;647;g388b7470a09_0_1618"/>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648" name="Google Shape;648;g388b7470a09_0_161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49" name="Google Shape;649;g388b7470a09_0_1618"/>
          <p:cNvSpPr txBox="1">
            <a:spLocks noGrp="1"/>
          </p:cNvSpPr>
          <p:nvPr>
            <p:ph type="body" idx="2"/>
          </p:nvPr>
        </p:nvSpPr>
        <p:spPr>
          <a:xfrm>
            <a:off x="527051" y="2201333"/>
            <a:ext cx="9245600" cy="41552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13040533"/>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MAIN 3 2">
  <p:cSld name="MAIN 3 2">
    <p:spTree>
      <p:nvGrpSpPr>
        <p:cNvPr id="1" name="Shape 650"/>
        <p:cNvGrpSpPr/>
        <p:nvPr/>
      </p:nvGrpSpPr>
      <p:grpSpPr>
        <a:xfrm>
          <a:off x="0" y="0"/>
          <a:ext cx="0" cy="0"/>
          <a:chOff x="0" y="0"/>
          <a:chExt cx="0" cy="0"/>
        </a:xfrm>
      </p:grpSpPr>
      <p:sp>
        <p:nvSpPr>
          <p:cNvPr id="651" name="Google Shape;651;g388b7470a09_0_1625"/>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2" name="Google Shape;652;g388b7470a09_0_1625"/>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9pPr>
          </a:lstStyle>
          <a:p>
            <a:fld id="{00000000-1234-1234-1234-123412341234}" type="slidenum">
              <a:rPr lang="en-US" smtClean="0"/>
              <a:pPr/>
              <a:t>‹#›</a:t>
            </a:fld>
            <a:endParaRPr lang="en-US"/>
          </a:p>
        </p:txBody>
      </p:sp>
      <p:sp>
        <p:nvSpPr>
          <p:cNvPr id="653" name="Google Shape;653;g388b7470a09_0_1625"/>
          <p:cNvSpPr txBox="1">
            <a:spLocks noGrp="1"/>
          </p:cNvSpPr>
          <p:nvPr>
            <p:ph type="body" idx="1"/>
          </p:nvPr>
        </p:nvSpPr>
        <p:spPr>
          <a:xfrm>
            <a:off x="527051" y="1509184"/>
            <a:ext cx="9245600" cy="4256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54" name="Google Shape;654;g388b7470a09_0_1625"/>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655" name="Google Shape;655;g388b7470a09_0_162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56" name="Google Shape;656;g388b7470a09_0_1625"/>
          <p:cNvSpPr txBox="1">
            <a:spLocks noGrp="1"/>
          </p:cNvSpPr>
          <p:nvPr>
            <p:ph type="body" idx="2"/>
          </p:nvPr>
        </p:nvSpPr>
        <p:spPr>
          <a:xfrm>
            <a:off x="527051" y="2201333"/>
            <a:ext cx="9245600" cy="41552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481009344"/>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Balnk Page 1 1">
  <p:cSld name="Balnk Page 1 1">
    <p:spTree>
      <p:nvGrpSpPr>
        <p:cNvPr id="1" name="Shape 657"/>
        <p:cNvGrpSpPr/>
        <p:nvPr/>
      </p:nvGrpSpPr>
      <p:grpSpPr>
        <a:xfrm>
          <a:off x="0" y="0"/>
          <a:ext cx="0" cy="0"/>
          <a:chOff x="0" y="0"/>
          <a:chExt cx="0" cy="0"/>
        </a:xfrm>
      </p:grpSpPr>
      <p:sp>
        <p:nvSpPr>
          <p:cNvPr id="658" name="Google Shape;658;g388b7470a09_0_1632"/>
          <p:cNvSpPr/>
          <p:nvPr/>
        </p:nvSpPr>
        <p:spPr>
          <a:xfrm>
            <a:off x="0" y="0"/>
            <a:ext cx="181200" cy="68580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659" name="Google Shape;659;g388b7470a09_0_163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60" name="Google Shape;660;g388b7470a09_0_1632"/>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9pPr>
          </a:lstStyle>
          <a:p>
            <a:fld id="{00000000-1234-1234-1234-123412341234}" type="slidenum">
              <a:rPr lang="en-US" smtClean="0"/>
              <a:pPr/>
              <a:t>‹#›</a:t>
            </a:fld>
            <a:endParaRPr lang="en-US"/>
          </a:p>
        </p:txBody>
      </p:sp>
      <p:sp>
        <p:nvSpPr>
          <p:cNvPr id="661" name="Google Shape;661;g388b7470a09_0_1632"/>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3450108"/>
      </p:ext>
    </p:extLst>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MAIN 2 1 1">
  <p:cSld name="MAIN 2 1 1">
    <p:spTree>
      <p:nvGrpSpPr>
        <p:cNvPr id="1" name="Shape 662"/>
        <p:cNvGrpSpPr/>
        <p:nvPr/>
      </p:nvGrpSpPr>
      <p:grpSpPr>
        <a:xfrm>
          <a:off x="0" y="0"/>
          <a:ext cx="0" cy="0"/>
          <a:chOff x="0" y="0"/>
          <a:chExt cx="0" cy="0"/>
        </a:xfrm>
      </p:grpSpPr>
      <p:sp>
        <p:nvSpPr>
          <p:cNvPr id="663" name="Google Shape;663;g388b7470a09_0_1637"/>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4" name="Google Shape;664;g388b7470a09_0_1637"/>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5"/>
                </a:solidFill>
                <a:latin typeface="Arial"/>
                <a:ea typeface="Arial"/>
                <a:cs typeface="Arial"/>
                <a:sym typeface="Arial"/>
              </a:defRPr>
            </a:lvl9pPr>
          </a:lstStyle>
          <a:p>
            <a:fld id="{00000000-1234-1234-1234-123412341234}" type="slidenum">
              <a:rPr lang="en-US" smtClean="0"/>
              <a:pPr/>
              <a:t>‹#›</a:t>
            </a:fld>
            <a:endParaRPr lang="en-US"/>
          </a:p>
        </p:txBody>
      </p:sp>
      <p:sp>
        <p:nvSpPr>
          <p:cNvPr id="665" name="Google Shape;665;g388b7470a09_0_1637"/>
          <p:cNvSpPr txBox="1">
            <a:spLocks noGrp="1"/>
          </p:cNvSpPr>
          <p:nvPr>
            <p:ph type="body" idx="1"/>
          </p:nvPr>
        </p:nvSpPr>
        <p:spPr>
          <a:xfrm>
            <a:off x="527051" y="1509184"/>
            <a:ext cx="10922400" cy="4256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2667" b="1" i="0" u="none" strike="noStrike" cap="none">
                <a:solidFill>
                  <a:srgbClr val="71A11D"/>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66" name="Google Shape;666;g388b7470a09_0_1637"/>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667" name="Google Shape;667;g388b7470a09_0_1637"/>
          <p:cNvPicPr preferRelativeResize="0"/>
          <p:nvPr/>
        </p:nvPicPr>
        <p:blipFill rotWithShape="1">
          <a:blip r:embed="rId2">
            <a:alphaModFix/>
          </a:blip>
          <a:srcRect/>
          <a:stretch/>
        </p:blipFill>
        <p:spPr>
          <a:xfrm>
            <a:off x="11449453" y="6092170"/>
            <a:ext cx="528361" cy="528361"/>
          </a:xfrm>
          <a:prstGeom prst="rect">
            <a:avLst/>
          </a:prstGeom>
          <a:noFill/>
          <a:ln>
            <a:noFill/>
          </a:ln>
        </p:spPr>
      </p:pic>
      <p:sp>
        <p:nvSpPr>
          <p:cNvPr id="668" name="Google Shape;668;g388b7470a09_0_1637"/>
          <p:cNvSpPr txBox="1">
            <a:spLocks noGrp="1"/>
          </p:cNvSpPr>
          <p:nvPr>
            <p:ph type="body" idx="2"/>
          </p:nvPr>
        </p:nvSpPr>
        <p:spPr>
          <a:xfrm>
            <a:off x="527049" y="2201333"/>
            <a:ext cx="10922400" cy="41552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853184855"/>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MAIN - GREEN">
  <p:cSld name="MAIN - GREEN">
    <p:spTree>
      <p:nvGrpSpPr>
        <p:cNvPr id="1" name="Shape 672"/>
        <p:cNvGrpSpPr/>
        <p:nvPr/>
      </p:nvGrpSpPr>
      <p:grpSpPr>
        <a:xfrm>
          <a:off x="0" y="0"/>
          <a:ext cx="0" cy="0"/>
          <a:chOff x="0" y="0"/>
          <a:chExt cx="0" cy="0"/>
        </a:xfrm>
      </p:grpSpPr>
      <p:sp>
        <p:nvSpPr>
          <p:cNvPr id="673" name="Google Shape;673;g388b7470a09_0_1779"/>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4" name="Google Shape;674;g388b7470a09_0_1779"/>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9pPr>
          </a:lstStyle>
          <a:p>
            <a:fld id="{00000000-1234-1234-1234-123412341234}" type="slidenum">
              <a:rPr lang="en-US" smtClean="0"/>
              <a:pPr/>
              <a:t>‹#›</a:t>
            </a:fld>
            <a:endParaRPr lang="en-US"/>
          </a:p>
        </p:txBody>
      </p:sp>
      <p:pic>
        <p:nvPicPr>
          <p:cNvPr id="675" name="Google Shape;675;g388b7470a09_0_177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2" y="6092170"/>
            <a:ext cx="528229" cy="528229"/>
          </a:xfrm>
          <a:prstGeom prst="rect">
            <a:avLst/>
          </a:prstGeom>
          <a:noFill/>
          <a:ln>
            <a:noFill/>
          </a:ln>
        </p:spPr>
      </p:pic>
      <p:sp>
        <p:nvSpPr>
          <p:cNvPr id="676" name="Google Shape;676;g388b7470a09_0_1779"/>
          <p:cNvSpPr/>
          <p:nvPr/>
        </p:nvSpPr>
        <p:spPr>
          <a:xfrm>
            <a:off x="0" y="0"/>
            <a:ext cx="181200" cy="6858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77" name="Google Shape;677;g388b7470a09_0_1779"/>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Helvetica Neue"/>
                <a:ea typeface="Helvetica Neue"/>
                <a:cs typeface="Helvetica Neue"/>
                <a:sym typeface="Helvetica Neue"/>
              </a:defRPr>
            </a:lvl2pPr>
            <a:lvl3pPr marL="1828754" marR="0" lvl="2" indent="-431789" algn="l">
              <a:lnSpc>
                <a:spcPct val="90000"/>
              </a:lnSpc>
              <a:spcBef>
                <a:spcPts val="533"/>
              </a:spcBef>
              <a:spcAft>
                <a:spcPts val="0"/>
              </a:spcAft>
              <a:buClr>
                <a:schemeClr val="dk2"/>
              </a:buClr>
              <a:buSzPts val="1500"/>
              <a:buFont typeface="Arial"/>
              <a:buChar char="•"/>
              <a:defRPr sz="2000" b="0" i="0" u="none" strike="noStrike" cap="none">
                <a:solidFill>
                  <a:schemeClr val="dk2"/>
                </a:solidFill>
                <a:latin typeface="Helvetica Neue"/>
                <a:ea typeface="Helvetica Neue"/>
                <a:cs typeface="Helvetica Neue"/>
                <a:sym typeface="Helvetica Neue"/>
              </a:defRPr>
            </a:lvl3pPr>
            <a:lvl4pPr marL="2438339" marR="0" lvl="3" indent="-423323" algn="l">
              <a:lnSpc>
                <a:spcPct val="90000"/>
              </a:lnSpc>
              <a:spcBef>
                <a:spcPts val="533"/>
              </a:spcBef>
              <a:spcAft>
                <a:spcPts val="0"/>
              </a:spcAft>
              <a:buClr>
                <a:schemeClr val="dk2"/>
              </a:buClr>
              <a:buSzPts val="1400"/>
              <a:buFont typeface="Arial"/>
              <a:buChar char="•"/>
              <a:defRPr sz="1867" b="0" i="0" u="none" strike="noStrike" cap="none">
                <a:solidFill>
                  <a:schemeClr val="dk2"/>
                </a:solidFill>
                <a:latin typeface="Helvetica Neue"/>
                <a:ea typeface="Helvetica Neue"/>
                <a:cs typeface="Helvetica Neue"/>
                <a:sym typeface="Helvetica Neue"/>
              </a:defRPr>
            </a:lvl4pPr>
            <a:lvl5pPr marL="3047924" marR="0" lvl="4" indent="-423323" algn="l">
              <a:lnSpc>
                <a:spcPct val="90000"/>
              </a:lnSpc>
              <a:spcBef>
                <a:spcPts val="533"/>
              </a:spcBef>
              <a:spcAft>
                <a:spcPts val="0"/>
              </a:spcAft>
              <a:buClr>
                <a:schemeClr val="dk2"/>
              </a:buClr>
              <a:buSzPts val="1400"/>
              <a:buFont typeface="Arial"/>
              <a:buChar char="•"/>
              <a:defRPr sz="1867" b="0" i="0" u="none" strike="noStrike" cap="none">
                <a:solidFill>
                  <a:schemeClr val="dk2"/>
                </a:solidFill>
                <a:latin typeface="Helvetica Neue"/>
                <a:ea typeface="Helvetica Neue"/>
                <a:cs typeface="Helvetica Neue"/>
                <a:sym typeface="Helvetica Neue"/>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0186804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678"/>
        <p:cNvGrpSpPr/>
        <p:nvPr/>
      </p:nvGrpSpPr>
      <p:grpSpPr>
        <a:xfrm>
          <a:off x="0" y="0"/>
          <a:ext cx="0" cy="0"/>
          <a:chOff x="0" y="0"/>
          <a:chExt cx="0" cy="0"/>
        </a:xfrm>
      </p:grpSpPr>
      <p:sp>
        <p:nvSpPr>
          <p:cNvPr id="679" name="Google Shape;679;g388b7470a09_0_1785"/>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4000">
                <a:solidFill>
                  <a:schemeClr val="accent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0" name="Google Shape;680;g388b7470a09_0_1785"/>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681" name="Google Shape;681;g388b7470a09_0_1785"/>
          <p:cNvSpPr txBox="1">
            <a:spLocks noGrp="1"/>
          </p:cNvSpPr>
          <p:nvPr>
            <p:ph type="body" idx="1"/>
          </p:nvPr>
        </p:nvSpPr>
        <p:spPr>
          <a:xfrm>
            <a:off x="539063" y="1296459"/>
            <a:ext cx="11186400" cy="4256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682" name="Google Shape;682;g388b7470a09_0_178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683" name="Google Shape;683;g388b7470a09_0_1785"/>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84" name="Google Shape;684;g388b7470a09_0_1785"/>
          <p:cNvSpPr txBox="1">
            <a:spLocks noGrp="1"/>
          </p:cNvSpPr>
          <p:nvPr>
            <p:ph type="body" idx="2"/>
          </p:nvPr>
        </p:nvSpPr>
        <p:spPr>
          <a:xfrm>
            <a:off x="539063" y="1974484"/>
            <a:ext cx="11186400" cy="43820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11188381"/>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1_INTRO">
  <p:cSld name="1_INTRO">
    <p:bg>
      <p:bgPr>
        <a:solidFill>
          <a:schemeClr val="lt1"/>
        </a:solidFill>
        <a:effectLst/>
      </p:bgPr>
    </p:bg>
    <p:spTree>
      <p:nvGrpSpPr>
        <p:cNvPr id="1" name="Shape 685"/>
        <p:cNvGrpSpPr/>
        <p:nvPr/>
      </p:nvGrpSpPr>
      <p:grpSpPr>
        <a:xfrm>
          <a:off x="0" y="0"/>
          <a:ext cx="0" cy="0"/>
          <a:chOff x="0" y="0"/>
          <a:chExt cx="0" cy="0"/>
        </a:xfrm>
      </p:grpSpPr>
      <p:sp>
        <p:nvSpPr>
          <p:cNvPr id="686" name="Google Shape;686;g388b7470a09_0_1792"/>
          <p:cNvSpPr>
            <a:spLocks noGrp="1"/>
          </p:cNvSpPr>
          <p:nvPr>
            <p:ph type="pic" idx="2"/>
          </p:nvPr>
        </p:nvSpPr>
        <p:spPr>
          <a:xfrm>
            <a:off x="0" y="0"/>
            <a:ext cx="12192000" cy="5194400"/>
          </a:xfrm>
          <a:prstGeom prst="rect">
            <a:avLst/>
          </a:prstGeom>
          <a:noFill/>
          <a:ln>
            <a:noFill/>
          </a:ln>
        </p:spPr>
      </p:sp>
      <p:sp>
        <p:nvSpPr>
          <p:cNvPr id="687" name="Google Shape;687;g388b7470a09_0_1792"/>
          <p:cNvSpPr/>
          <p:nvPr/>
        </p:nvSpPr>
        <p:spPr>
          <a:xfrm>
            <a:off x="0" y="1"/>
            <a:ext cx="12192000" cy="52192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88" name="Google Shape;688;g388b7470a09_0_1792"/>
          <p:cNvSpPr/>
          <p:nvPr/>
        </p:nvSpPr>
        <p:spPr>
          <a:xfrm>
            <a:off x="0" y="5194551"/>
            <a:ext cx="12192000" cy="1663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689" name="Google Shape;689;g388b7470a09_0_1792"/>
          <p:cNvPicPr preferRelativeResize="0"/>
          <p:nvPr/>
        </p:nvPicPr>
        <p:blipFill rotWithShape="1">
          <a:blip r:embed="rId2">
            <a:alphaModFix/>
          </a:blip>
          <a:srcRect/>
          <a:stretch/>
        </p:blipFill>
        <p:spPr>
          <a:xfrm>
            <a:off x="527051" y="5595784"/>
            <a:ext cx="3419772" cy="746649"/>
          </a:xfrm>
          <a:prstGeom prst="rect">
            <a:avLst/>
          </a:prstGeom>
          <a:noFill/>
          <a:ln>
            <a:noFill/>
          </a:ln>
        </p:spPr>
      </p:pic>
      <p:pic>
        <p:nvPicPr>
          <p:cNvPr id="690" name="Google Shape;690;g388b7470a09_0_1792" descr="Women Entrepreneurship Knowledge Hub"/>
          <p:cNvPicPr preferRelativeResize="0"/>
          <p:nvPr/>
        </p:nvPicPr>
        <p:blipFill rotWithShape="1">
          <a:blip r:embed="rId3">
            <a:alphaModFix/>
          </a:blip>
          <a:srcRect/>
          <a:stretch/>
        </p:blipFill>
        <p:spPr>
          <a:xfrm>
            <a:off x="4771313" y="5535609"/>
            <a:ext cx="2649375" cy="866995"/>
          </a:xfrm>
          <a:prstGeom prst="rect">
            <a:avLst/>
          </a:prstGeom>
          <a:noFill/>
          <a:ln>
            <a:noFill/>
          </a:ln>
        </p:spPr>
      </p:pic>
      <p:sp>
        <p:nvSpPr>
          <p:cNvPr id="691" name="Google Shape;691;g388b7470a09_0_1792"/>
          <p:cNvSpPr txBox="1">
            <a:spLocks noGrp="1"/>
          </p:cNvSpPr>
          <p:nvPr>
            <p:ph type="body" idx="1"/>
          </p:nvPr>
        </p:nvSpPr>
        <p:spPr>
          <a:xfrm>
            <a:off x="661905" y="3807559"/>
            <a:ext cx="3071600" cy="949200"/>
          </a:xfrm>
          <a:prstGeom prst="rect">
            <a:avLst/>
          </a:prstGeom>
          <a:solidFill>
            <a:srgbClr val="262626"/>
          </a:solidFill>
          <a:ln>
            <a:noFill/>
          </a:ln>
        </p:spPr>
        <p:txBody>
          <a:bodyPr spcFirstLastPara="1" wrap="square" lIns="108000" tIns="0" rIns="108000" bIns="1080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chemeClr val="lt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92" name="Google Shape;692;g388b7470a09_0_1792"/>
          <p:cNvSpPr txBox="1">
            <a:spLocks noGrp="1"/>
          </p:cNvSpPr>
          <p:nvPr>
            <p:ph type="title"/>
          </p:nvPr>
        </p:nvSpPr>
        <p:spPr>
          <a:xfrm>
            <a:off x="5402345" y="1632053"/>
            <a:ext cx="6128800" cy="1930400"/>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3" name="Google Shape;693;g388b7470a09_0_1792"/>
          <p:cNvSpPr txBox="1">
            <a:spLocks noGrp="1"/>
          </p:cNvSpPr>
          <p:nvPr>
            <p:ph type="body" idx="3"/>
          </p:nvPr>
        </p:nvSpPr>
        <p:spPr>
          <a:xfrm>
            <a:off x="5402345" y="3520813"/>
            <a:ext cx="6127600" cy="1260800"/>
          </a:xfrm>
          <a:prstGeom prst="rect">
            <a:avLst/>
          </a:prstGeom>
          <a:solidFill>
            <a:schemeClr val="accent2"/>
          </a:solidFill>
          <a:ln>
            <a:noFill/>
          </a:ln>
        </p:spPr>
        <p:txBody>
          <a:bodyPr spcFirstLastPara="1" wrap="square" lIns="216000" tIns="72000" rIns="216000" bIns="72000" anchor="ctr" anchorCtr="0">
            <a:normAutofit/>
          </a:bodyPr>
          <a:lstStyle>
            <a:lvl1pPr marL="609585" marR="0" lvl="0" indent="-304792" algn="l">
              <a:lnSpc>
                <a:spcPct val="100000"/>
              </a:lnSpc>
              <a:spcBef>
                <a:spcPts val="0"/>
              </a:spcBef>
              <a:spcAft>
                <a:spcPts val="0"/>
              </a:spcAft>
              <a:buClr>
                <a:srgbClr val="000000"/>
              </a:buClr>
              <a:buSzPts val="1400"/>
              <a:buFont typeface="Arial"/>
              <a:buNone/>
              <a:defRPr sz="3333"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94" name="Google Shape;694;g388b7470a09_0_1792"/>
          <p:cNvSpPr txBox="1">
            <a:spLocks noGrp="1"/>
          </p:cNvSpPr>
          <p:nvPr>
            <p:ph type="body" idx="4"/>
          </p:nvPr>
        </p:nvSpPr>
        <p:spPr>
          <a:xfrm>
            <a:off x="5400739" y="1081617"/>
            <a:ext cx="6128800" cy="427600"/>
          </a:xfrm>
          <a:prstGeom prst="rect">
            <a:avLst/>
          </a:prstGeom>
          <a:solidFill>
            <a:srgbClr val="EAF7D2">
              <a:alpha val="46670"/>
            </a:srgbClr>
          </a:solidFill>
          <a:ln>
            <a:noFill/>
          </a:ln>
        </p:spPr>
        <p:txBody>
          <a:bodyPr spcFirstLastPara="1" wrap="square" lIns="219450" tIns="109725" rIns="109725" bIns="109725"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2133"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695" name="Google Shape;695;g388b7470a09_0_1792"/>
          <p:cNvPicPr preferRelativeResize="0"/>
          <p:nvPr/>
        </p:nvPicPr>
        <p:blipFill rotWithShape="1">
          <a:blip r:embed="rId4">
            <a:alphaModFix/>
          </a:blip>
          <a:srcRect/>
          <a:stretch/>
        </p:blipFill>
        <p:spPr>
          <a:xfrm>
            <a:off x="8410417" y="5556205"/>
            <a:ext cx="3303216" cy="825803"/>
          </a:xfrm>
          <a:prstGeom prst="rect">
            <a:avLst/>
          </a:prstGeom>
          <a:noFill/>
          <a:ln>
            <a:noFill/>
          </a:ln>
        </p:spPr>
      </p:pic>
      <p:sp>
        <p:nvSpPr>
          <p:cNvPr id="696" name="Google Shape;696;g388b7470a09_0_1792"/>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3412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697"/>
        <p:cNvGrpSpPr/>
        <p:nvPr/>
      </p:nvGrpSpPr>
      <p:grpSpPr>
        <a:xfrm>
          <a:off x="0" y="0"/>
          <a:ext cx="0" cy="0"/>
          <a:chOff x="0" y="0"/>
          <a:chExt cx="0" cy="0"/>
        </a:xfrm>
      </p:grpSpPr>
      <p:sp>
        <p:nvSpPr>
          <p:cNvPr id="698" name="Google Shape;698;g388b7470a09_0_1804"/>
          <p:cNvSpPr>
            <a:spLocks noGrp="1"/>
          </p:cNvSpPr>
          <p:nvPr>
            <p:ph type="pic" idx="2"/>
          </p:nvPr>
        </p:nvSpPr>
        <p:spPr>
          <a:xfrm>
            <a:off x="2427891" y="1"/>
            <a:ext cx="9764000" cy="6858000"/>
          </a:xfrm>
          <a:prstGeom prst="rect">
            <a:avLst/>
          </a:prstGeom>
          <a:solidFill>
            <a:schemeClr val="lt2"/>
          </a:solidFill>
          <a:ln>
            <a:noFill/>
          </a:ln>
        </p:spPr>
      </p:sp>
      <p:sp>
        <p:nvSpPr>
          <p:cNvPr id="699" name="Google Shape;699;g388b7470a09_0_1804"/>
          <p:cNvSpPr txBox="1">
            <a:spLocks noGrp="1"/>
          </p:cNvSpPr>
          <p:nvPr>
            <p:ph type="body" idx="1"/>
          </p:nvPr>
        </p:nvSpPr>
        <p:spPr>
          <a:xfrm>
            <a:off x="527051" y="3272476"/>
            <a:ext cx="4534000" cy="1949600"/>
          </a:xfrm>
          <a:prstGeom prst="rect">
            <a:avLst/>
          </a:prstGeom>
          <a:noFill/>
          <a:ln>
            <a:noFill/>
          </a:ln>
        </p:spPr>
        <p:txBody>
          <a:bodyPr spcFirstLastPara="1" wrap="square" lIns="91425" tIns="45700" rIns="91425" bIns="45700" anchor="t" anchorCtr="0">
            <a:normAutofit/>
          </a:bodyPr>
          <a:lstStyle>
            <a:lvl1pPr marL="609585" marR="0" lvl="0" indent="-304792" algn="l">
              <a:lnSpc>
                <a:spcPct val="100000"/>
              </a:lnSpc>
              <a:spcBef>
                <a:spcPts val="4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1219170" marR="0" lvl="1" indent="-304792" algn="l">
              <a:lnSpc>
                <a:spcPct val="100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L="1828754" marR="0" lvl="2" indent="-304792" algn="l">
              <a:lnSpc>
                <a:spcPct val="100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L="2438339" marR="0" lvl="3" indent="-304792" algn="l">
              <a:lnSpc>
                <a:spcPct val="100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L="3047924" marR="0" lvl="4" indent="-304792" algn="l">
              <a:lnSpc>
                <a:spcPct val="100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L="3657509" marR="0" lvl="5" indent="-304792" algn="l">
              <a:lnSpc>
                <a:spcPct val="100000"/>
              </a:lnSpc>
              <a:spcBef>
                <a:spcPts val="80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00" name="Google Shape;700;g388b7470a09_0_1804"/>
          <p:cNvSpPr txBox="1">
            <a:spLocks noGrp="1"/>
          </p:cNvSpPr>
          <p:nvPr>
            <p:ph type="title"/>
          </p:nvPr>
        </p:nvSpPr>
        <p:spPr>
          <a:xfrm>
            <a:off x="527051" y="2221440"/>
            <a:ext cx="6718800" cy="658000"/>
          </a:xfrm>
          <a:prstGeom prst="rect">
            <a:avLst/>
          </a:prstGeom>
          <a:noFill/>
          <a:ln>
            <a:noFill/>
          </a:ln>
        </p:spPr>
        <p:txBody>
          <a:bodyPr spcFirstLastPara="1" wrap="square" lIns="91425" tIns="0" rIns="0" bIns="0" anchor="t" anchorCtr="0">
            <a:normAutofit/>
          </a:bodyPr>
          <a:lstStyle>
            <a:lvl1pPr lvl="0" algn="l">
              <a:lnSpc>
                <a:spcPct val="90000"/>
              </a:lnSpc>
              <a:spcBef>
                <a:spcPts val="0"/>
              </a:spcBef>
              <a:spcAft>
                <a:spcPts val="0"/>
              </a:spcAft>
              <a:buSzPts val="30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1" name="Google Shape;701;g388b7470a09_0_1804"/>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510145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702"/>
        <p:cNvGrpSpPr/>
        <p:nvPr/>
      </p:nvGrpSpPr>
      <p:grpSpPr>
        <a:xfrm>
          <a:off x="0" y="0"/>
          <a:ext cx="0" cy="0"/>
          <a:chOff x="0" y="0"/>
          <a:chExt cx="0" cy="0"/>
        </a:xfrm>
      </p:grpSpPr>
      <p:sp>
        <p:nvSpPr>
          <p:cNvPr id="703" name="Google Shape;703;g388b7470a09_0_1809"/>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4" name="Google Shape;704;g388b7470a09_0_1809"/>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705" name="Google Shape;705;g388b7470a09_0_180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706" name="Google Shape;706;g388b7470a09_0_1809"/>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07" name="Google Shape;707;g388b7470a09_0_1809"/>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83064851"/>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FBF7095-206E-4C42-A227-BD73D416659A}"/>
              </a:ext>
            </a:extLst>
          </p:cNvPr>
          <p:cNvSpPr>
            <a:spLocks noGrp="1"/>
          </p:cNvSpPr>
          <p:nvPr>
            <p:ph type="pic" sz="quarter" idx="11" hasCustomPrompt="1"/>
          </p:nvPr>
        </p:nvSpPr>
        <p:spPr>
          <a:xfrm>
            <a:off x="0" y="791935"/>
            <a:ext cx="12192000" cy="4555672"/>
          </a:xfrm>
        </p:spPr>
        <p:txBody>
          <a:bodyPr anchor="ctr"/>
          <a:lstStyle/>
          <a:p>
            <a:r>
              <a:rPr lang="en-US" dirty="0"/>
              <a:t>Insert picture</a:t>
            </a:r>
          </a:p>
        </p:txBody>
      </p:sp>
      <p:sp>
        <p:nvSpPr>
          <p:cNvPr id="6" name="Text Placeholder 3">
            <a:extLst>
              <a:ext uri="{FF2B5EF4-FFF2-40B4-BE49-F238E27FC236}">
                <a16:creationId xmlns:a16="http://schemas.microsoft.com/office/drawing/2014/main" id="{AB042F1B-7F5C-034F-97CA-FE917119C180}"/>
              </a:ext>
            </a:extLst>
          </p:cNvPr>
          <p:cNvSpPr>
            <a:spLocks noGrp="1"/>
          </p:cNvSpPr>
          <p:nvPr>
            <p:ph type="body" sz="half" idx="13" hasCustomPrompt="1"/>
          </p:nvPr>
        </p:nvSpPr>
        <p:spPr>
          <a:xfrm>
            <a:off x="4471202" y="5636079"/>
            <a:ext cx="3249596" cy="391886"/>
          </a:xfrm>
        </p:spPr>
        <p:txBody>
          <a:bodyPr anchor="ctr"/>
          <a:lstStyle>
            <a:lvl1pPr marL="0" indent="0" algn="ctr">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dirty="0"/>
              <a:t>Edit text styles</a:t>
            </a:r>
          </a:p>
        </p:txBody>
      </p:sp>
    </p:spTree>
    <p:extLst>
      <p:ext uri="{BB962C8B-B14F-4D97-AF65-F5344CB8AC3E}">
        <p14:creationId xmlns:p14="http://schemas.microsoft.com/office/powerpoint/2010/main" val="248577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1_INTRO">
  <p:cSld name="2_INTRO">
    <p:bg>
      <p:bgPr>
        <a:solidFill>
          <a:schemeClr val="lt1"/>
        </a:solidFill>
        <a:effectLst/>
      </p:bgPr>
    </p:bg>
    <p:spTree>
      <p:nvGrpSpPr>
        <p:cNvPr id="1" name="Shape 708"/>
        <p:cNvGrpSpPr/>
        <p:nvPr/>
      </p:nvGrpSpPr>
      <p:grpSpPr>
        <a:xfrm>
          <a:off x="0" y="0"/>
          <a:ext cx="0" cy="0"/>
          <a:chOff x="0" y="0"/>
          <a:chExt cx="0" cy="0"/>
        </a:xfrm>
      </p:grpSpPr>
      <p:sp>
        <p:nvSpPr>
          <p:cNvPr id="709" name="Google Shape;709;g388b7470a09_0_1815"/>
          <p:cNvSpPr/>
          <p:nvPr/>
        </p:nvSpPr>
        <p:spPr>
          <a:xfrm>
            <a:off x="0" y="1"/>
            <a:ext cx="12192000" cy="52192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710" name="Google Shape;710;g388b7470a09_0_1815"/>
          <p:cNvSpPr/>
          <p:nvPr/>
        </p:nvSpPr>
        <p:spPr>
          <a:xfrm>
            <a:off x="0" y="5194551"/>
            <a:ext cx="12192000" cy="1663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711" name="Google Shape;711;g388b7470a09_0_1815"/>
          <p:cNvPicPr preferRelativeResize="0"/>
          <p:nvPr/>
        </p:nvPicPr>
        <p:blipFill rotWithShape="1">
          <a:blip r:embed="rId2">
            <a:alphaModFix/>
          </a:blip>
          <a:srcRect/>
          <a:stretch/>
        </p:blipFill>
        <p:spPr>
          <a:xfrm>
            <a:off x="527051" y="5609702"/>
            <a:ext cx="3419772" cy="746649"/>
          </a:xfrm>
          <a:prstGeom prst="rect">
            <a:avLst/>
          </a:prstGeom>
          <a:noFill/>
          <a:ln>
            <a:noFill/>
          </a:ln>
        </p:spPr>
      </p:pic>
      <p:pic>
        <p:nvPicPr>
          <p:cNvPr id="712" name="Google Shape;712;g388b7470a09_0_1815" descr="Women Entrepreneurship Knowledge Hub"/>
          <p:cNvPicPr preferRelativeResize="0"/>
          <p:nvPr/>
        </p:nvPicPr>
        <p:blipFill rotWithShape="1">
          <a:blip r:embed="rId3">
            <a:alphaModFix/>
          </a:blip>
          <a:srcRect/>
          <a:stretch/>
        </p:blipFill>
        <p:spPr>
          <a:xfrm>
            <a:off x="5089582" y="5526243"/>
            <a:ext cx="2649375" cy="866995"/>
          </a:xfrm>
          <a:prstGeom prst="rect">
            <a:avLst/>
          </a:prstGeom>
          <a:noFill/>
          <a:ln>
            <a:noFill/>
          </a:ln>
        </p:spPr>
      </p:pic>
      <p:sp>
        <p:nvSpPr>
          <p:cNvPr id="713" name="Google Shape;713;g388b7470a09_0_1815"/>
          <p:cNvSpPr txBox="1">
            <a:spLocks noGrp="1"/>
          </p:cNvSpPr>
          <p:nvPr>
            <p:ph type="title"/>
          </p:nvPr>
        </p:nvSpPr>
        <p:spPr>
          <a:xfrm>
            <a:off x="407327" y="1373817"/>
            <a:ext cx="4394400" cy="1684000"/>
          </a:xfrm>
          <a:prstGeom prst="rect">
            <a:avLst/>
          </a:prstGeom>
          <a:solidFill>
            <a:schemeClr val="dk1"/>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sz="5333">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4" name="Google Shape;714;g388b7470a09_0_1815"/>
          <p:cNvSpPr txBox="1">
            <a:spLocks noGrp="1"/>
          </p:cNvSpPr>
          <p:nvPr>
            <p:ph type="body" idx="1"/>
          </p:nvPr>
        </p:nvSpPr>
        <p:spPr>
          <a:xfrm>
            <a:off x="408323" y="3052960"/>
            <a:ext cx="4393600" cy="1648800"/>
          </a:xfrm>
          <a:prstGeom prst="rect">
            <a:avLst/>
          </a:prstGeom>
          <a:solidFill>
            <a:schemeClr val="accent2"/>
          </a:solidFill>
          <a:ln>
            <a:noFill/>
          </a:ln>
        </p:spPr>
        <p:txBody>
          <a:bodyPr spcFirstLastPara="1" wrap="square" lIns="91425" tIns="251975" rIns="91425" bIns="2160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715" name="Google Shape;715;g388b7470a09_0_1815"/>
          <p:cNvPicPr preferRelativeResize="0"/>
          <p:nvPr/>
        </p:nvPicPr>
        <p:blipFill rotWithShape="1">
          <a:blip r:embed="rId4">
            <a:alphaModFix/>
          </a:blip>
          <a:srcRect/>
          <a:stretch/>
        </p:blipFill>
        <p:spPr>
          <a:xfrm>
            <a:off x="8410417" y="5526243"/>
            <a:ext cx="3303216" cy="825803"/>
          </a:xfrm>
          <a:prstGeom prst="rect">
            <a:avLst/>
          </a:prstGeom>
          <a:noFill/>
          <a:ln>
            <a:noFill/>
          </a:ln>
        </p:spPr>
      </p:pic>
      <p:sp>
        <p:nvSpPr>
          <p:cNvPr id="716" name="Google Shape;716;g388b7470a09_0_1815"/>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44313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2_QUOTE R">
  <p:cSld name="2_QUOTE R">
    <p:bg>
      <p:bgPr>
        <a:solidFill>
          <a:schemeClr val="accent2"/>
        </a:solidFill>
        <a:effectLst/>
      </p:bgPr>
    </p:bg>
    <p:spTree>
      <p:nvGrpSpPr>
        <p:cNvPr id="1" name="Shape 717"/>
        <p:cNvGrpSpPr/>
        <p:nvPr/>
      </p:nvGrpSpPr>
      <p:grpSpPr>
        <a:xfrm>
          <a:off x="0" y="0"/>
          <a:ext cx="0" cy="0"/>
          <a:chOff x="0" y="0"/>
          <a:chExt cx="0" cy="0"/>
        </a:xfrm>
      </p:grpSpPr>
      <p:sp>
        <p:nvSpPr>
          <p:cNvPr id="718" name="Google Shape;718;g388b7470a09_0_1824"/>
          <p:cNvSpPr txBox="1">
            <a:spLocks noGrp="1"/>
          </p:cNvSpPr>
          <p:nvPr>
            <p:ph type="title"/>
          </p:nvPr>
        </p:nvSpPr>
        <p:spPr>
          <a:xfrm>
            <a:off x="527049" y="501652"/>
            <a:ext cx="11186400" cy="1027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9" name="Google Shape;719;g388b7470a09_0_1824"/>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720" name="Google Shape;720;g388b7470a09_0_1824"/>
          <p:cNvSpPr txBox="1">
            <a:spLocks noGrp="1"/>
          </p:cNvSpPr>
          <p:nvPr>
            <p:ph type="body" idx="1"/>
          </p:nvPr>
        </p:nvSpPr>
        <p:spPr>
          <a:xfrm>
            <a:off x="539005" y="1534159"/>
            <a:ext cx="5301600" cy="4847200"/>
          </a:xfrm>
          <a:prstGeom prst="rect">
            <a:avLst/>
          </a:prstGeom>
          <a:noFill/>
          <a:ln>
            <a:noFill/>
          </a:ln>
        </p:spPr>
        <p:txBody>
          <a:bodyPr spcFirstLastPara="1" wrap="square" lIns="0" tIns="0" rIns="0" bIns="0" anchor="t" anchorCtr="0">
            <a:noAutofit/>
          </a:bodyPr>
          <a:lstStyle>
            <a:lvl1pPr marL="609585" marR="0" lvl="0" indent="-491054" algn="l">
              <a:lnSpc>
                <a:spcPct val="90000"/>
              </a:lnSpc>
              <a:spcBef>
                <a:spcPts val="996"/>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1pPr>
            <a:lvl2pPr marL="1219170" marR="0" lvl="1" indent="-474121" algn="l">
              <a:lnSpc>
                <a:spcPct val="90000"/>
              </a:lnSpc>
              <a:spcBef>
                <a:spcPts val="497"/>
              </a:spcBef>
              <a:spcAft>
                <a:spcPts val="0"/>
              </a:spcAft>
              <a:buClr>
                <a:srgbClr val="595959"/>
              </a:buClr>
              <a:buSzPts val="2000"/>
              <a:buFont typeface="Arial"/>
              <a:buChar char="•"/>
              <a:defRPr sz="2667" b="0" i="0" u="none" strike="noStrike" cap="none">
                <a:solidFill>
                  <a:srgbClr val="595959"/>
                </a:solidFill>
                <a:latin typeface="Arial"/>
                <a:ea typeface="Arial"/>
                <a:cs typeface="Arial"/>
                <a:sym typeface="Arial"/>
              </a:defRPr>
            </a:lvl2pPr>
            <a:lvl3pPr marL="1828754" marR="0" lvl="2"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L="2438339" marR="0" lvl="3"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4pPr>
            <a:lvl5pPr marL="3047924" marR="0" lvl="4"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721" name="Google Shape;721;g388b7470a09_0_1824"/>
          <p:cNvSpPr txBox="1">
            <a:spLocks noGrp="1"/>
          </p:cNvSpPr>
          <p:nvPr>
            <p:ph type="body" idx="2"/>
          </p:nvPr>
        </p:nvSpPr>
        <p:spPr>
          <a:xfrm>
            <a:off x="6405651" y="1534159"/>
            <a:ext cx="5301600" cy="4847200"/>
          </a:xfrm>
          <a:prstGeom prst="rect">
            <a:avLst/>
          </a:prstGeom>
          <a:noFill/>
          <a:ln>
            <a:noFill/>
          </a:ln>
        </p:spPr>
        <p:txBody>
          <a:bodyPr spcFirstLastPara="1" wrap="square" lIns="0" tIns="0" rIns="0" bIns="0" anchor="t" anchorCtr="0">
            <a:noAutofit/>
          </a:bodyPr>
          <a:lstStyle>
            <a:lvl1pPr marL="609585" marR="0" lvl="0" indent="-491054" algn="l">
              <a:lnSpc>
                <a:spcPct val="90000"/>
              </a:lnSpc>
              <a:spcBef>
                <a:spcPts val="996"/>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1pPr>
            <a:lvl2pPr marL="1219170" marR="0" lvl="1" indent="-474121" algn="l">
              <a:lnSpc>
                <a:spcPct val="90000"/>
              </a:lnSpc>
              <a:spcBef>
                <a:spcPts val="497"/>
              </a:spcBef>
              <a:spcAft>
                <a:spcPts val="0"/>
              </a:spcAft>
              <a:buClr>
                <a:srgbClr val="595959"/>
              </a:buClr>
              <a:buSzPts val="2000"/>
              <a:buFont typeface="Arial"/>
              <a:buChar char="•"/>
              <a:defRPr sz="2667" b="0" i="0" u="none" strike="noStrike" cap="none">
                <a:solidFill>
                  <a:srgbClr val="595959"/>
                </a:solidFill>
                <a:latin typeface="Arial"/>
                <a:ea typeface="Arial"/>
                <a:cs typeface="Arial"/>
                <a:sym typeface="Arial"/>
              </a:defRPr>
            </a:lvl2pPr>
            <a:lvl3pPr marL="1828754" marR="0" lvl="2"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L="2438339" marR="0" lvl="3"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4pPr>
            <a:lvl5pPr marL="3047924" marR="0" lvl="4" indent="-491054" algn="l">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15189703"/>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722"/>
        <p:cNvGrpSpPr/>
        <p:nvPr/>
      </p:nvGrpSpPr>
      <p:grpSpPr>
        <a:xfrm>
          <a:off x="0" y="0"/>
          <a:ext cx="0" cy="0"/>
          <a:chOff x="0" y="0"/>
          <a:chExt cx="0" cy="0"/>
        </a:xfrm>
      </p:grpSpPr>
      <p:sp>
        <p:nvSpPr>
          <p:cNvPr id="723" name="Google Shape;723;g388b7470a09_0_1829"/>
          <p:cNvSpPr txBox="1">
            <a:spLocks noGrp="1"/>
          </p:cNvSpPr>
          <p:nvPr>
            <p:ph type="title"/>
          </p:nvPr>
        </p:nvSpPr>
        <p:spPr>
          <a:xfrm>
            <a:off x="527049" y="501652"/>
            <a:ext cx="6728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4" name="Google Shape;724;g388b7470a09_0_1829"/>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725" name="Google Shape;725;g388b7470a09_0_1829"/>
          <p:cNvSpPr>
            <a:spLocks noGrp="1"/>
          </p:cNvSpPr>
          <p:nvPr>
            <p:ph type="pic" idx="2"/>
          </p:nvPr>
        </p:nvSpPr>
        <p:spPr>
          <a:xfrm>
            <a:off x="7914217" y="0"/>
            <a:ext cx="4277600" cy="6858000"/>
          </a:xfrm>
          <a:prstGeom prst="rect">
            <a:avLst/>
          </a:prstGeom>
          <a:solidFill>
            <a:schemeClr val="lt2"/>
          </a:solidFill>
          <a:ln>
            <a:noFill/>
          </a:ln>
          <a:effectLst>
            <a:outerShdw blurRad="292100" dist="165100" dir="10800000" sx="95000" sy="95000" algn="tr" rotWithShape="0">
              <a:srgbClr val="000000">
                <a:alpha val="6270"/>
              </a:srgbClr>
            </a:outerShdw>
          </a:effectLst>
        </p:spPr>
      </p:sp>
      <p:sp>
        <p:nvSpPr>
          <p:cNvPr id="726" name="Google Shape;726;g388b7470a09_0_1829"/>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27" name="Google Shape;727;g388b7470a09_0_1829"/>
          <p:cNvSpPr txBox="1">
            <a:spLocks noGrp="1"/>
          </p:cNvSpPr>
          <p:nvPr>
            <p:ph type="body" idx="1"/>
          </p:nvPr>
        </p:nvSpPr>
        <p:spPr>
          <a:xfrm>
            <a:off x="539063" y="1313712"/>
            <a:ext cx="6716400" cy="5042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76554695"/>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1_General">
  <p:cSld name="1_General">
    <p:spTree>
      <p:nvGrpSpPr>
        <p:cNvPr id="1" name="Shape 728"/>
        <p:cNvGrpSpPr/>
        <p:nvPr/>
      </p:nvGrpSpPr>
      <p:grpSpPr>
        <a:xfrm>
          <a:off x="0" y="0"/>
          <a:ext cx="0" cy="0"/>
          <a:chOff x="0" y="0"/>
          <a:chExt cx="0" cy="0"/>
        </a:xfrm>
      </p:grpSpPr>
      <p:sp>
        <p:nvSpPr>
          <p:cNvPr id="729" name="Google Shape;729;g388b7470a09_0_18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609585" marR="0" lvl="0" indent="-541853" algn="l">
              <a:lnSpc>
                <a:spcPct val="90000"/>
              </a:lnSpc>
              <a:spcBef>
                <a:spcPts val="1000"/>
              </a:spcBef>
              <a:spcAft>
                <a:spcPts val="0"/>
              </a:spcAft>
              <a:buClr>
                <a:srgbClr val="000000"/>
              </a:buClr>
              <a:buSzPts val="2800"/>
              <a:buFont typeface="Arial"/>
              <a:buChar char="•"/>
              <a:defRPr sz="1867" b="0" i="0" u="none" strike="noStrike" cap="none">
                <a:solidFill>
                  <a:srgbClr val="000000"/>
                </a:solidFill>
                <a:latin typeface="Arial"/>
                <a:ea typeface="Arial"/>
                <a:cs typeface="Arial"/>
                <a:sym typeface="Arial"/>
              </a:defRPr>
            </a:lvl1pPr>
            <a:lvl2pPr marL="1219170" marR="0" lvl="1" indent="-507987" algn="l">
              <a:lnSpc>
                <a:spcPct val="90000"/>
              </a:lnSpc>
              <a:spcBef>
                <a:spcPts val="50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2pPr>
            <a:lvl3pPr marL="1828754" marR="0" lvl="2" indent="-474121" algn="l">
              <a:lnSpc>
                <a:spcPct val="90000"/>
              </a:lnSpc>
              <a:spcBef>
                <a:spcPts val="500"/>
              </a:spcBef>
              <a:spcAft>
                <a:spcPts val="0"/>
              </a:spcAft>
              <a:buClr>
                <a:srgbClr val="000000"/>
              </a:buClr>
              <a:buSzPts val="2000"/>
              <a:buFont typeface="Arial"/>
              <a:buChar char="•"/>
              <a:defRPr sz="1867" b="0" i="0" u="none" strike="noStrike" cap="none">
                <a:solidFill>
                  <a:srgbClr val="000000"/>
                </a:solidFill>
                <a:latin typeface="Arial"/>
                <a:ea typeface="Arial"/>
                <a:cs typeface="Arial"/>
                <a:sym typeface="Arial"/>
              </a:defRPr>
            </a:lvl3pPr>
            <a:lvl4pPr marL="2438339" marR="0" lvl="3" indent="-457189" algn="l">
              <a:lnSpc>
                <a:spcPct val="90000"/>
              </a:lnSpc>
              <a:spcBef>
                <a:spcPts val="50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4pPr>
            <a:lvl5pPr marL="3047924" marR="0" lvl="4" indent="-457189" algn="l">
              <a:lnSpc>
                <a:spcPct val="90000"/>
              </a:lnSpc>
              <a:spcBef>
                <a:spcPts val="50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5pPr>
            <a:lvl6pPr marL="3657509" marR="0" lvl="5" indent="-457189" algn="l">
              <a:lnSpc>
                <a:spcPct val="90000"/>
              </a:lnSpc>
              <a:spcBef>
                <a:spcPts val="50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6pPr>
            <a:lvl7pPr marL="4267093" marR="0" lvl="6" indent="-457189" algn="l">
              <a:lnSpc>
                <a:spcPct val="90000"/>
              </a:lnSpc>
              <a:spcBef>
                <a:spcPts val="50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7pPr>
            <a:lvl8pPr marL="4876678" marR="0" lvl="7" indent="-457189" algn="l">
              <a:lnSpc>
                <a:spcPct val="90000"/>
              </a:lnSpc>
              <a:spcBef>
                <a:spcPts val="50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8pPr>
            <a:lvl9pPr marL="5486263" marR="0" lvl="8" indent="-457189" algn="l">
              <a:lnSpc>
                <a:spcPct val="90000"/>
              </a:lnSpc>
              <a:spcBef>
                <a:spcPts val="50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730" name="Google Shape;730;g388b7470a09_0_1835"/>
          <p:cNvSpPr txBox="1">
            <a:spLocks noGrp="1"/>
          </p:cNvSpPr>
          <p:nvPr>
            <p:ph type="title"/>
          </p:nvPr>
        </p:nvSpPr>
        <p:spPr>
          <a:xfrm>
            <a:off x="838200" y="452808"/>
            <a:ext cx="10515600" cy="1325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1" name="Google Shape;731;g388b7470a09_0_1835"/>
          <p:cNvSpPr txBox="1"/>
          <p:nvPr/>
        </p:nvSpPr>
        <p:spPr>
          <a:xfrm>
            <a:off x="10612904" y="6351668"/>
            <a:ext cx="792800" cy="400069"/>
          </a:xfrm>
          <a:prstGeom prst="rect">
            <a:avLst/>
          </a:prstGeom>
          <a:noFill/>
          <a:ln>
            <a:noFill/>
          </a:ln>
        </p:spPr>
        <p:txBody>
          <a:bodyPr spcFirstLastPara="1" wrap="square" lIns="91400" tIns="45700" rIns="91400" bIns="45700" anchor="t" anchorCtr="0">
            <a:spAutoFit/>
          </a:bodyPr>
          <a:lstStyle/>
          <a:p>
            <a:pPr marL="0" marR="0" lvl="0" indent="0" algn="r" rtl="0">
              <a:lnSpc>
                <a:spcPct val="100000"/>
              </a:lnSpc>
              <a:spcBef>
                <a:spcPts val="0"/>
              </a:spcBef>
              <a:spcAft>
                <a:spcPts val="0"/>
              </a:spcAft>
              <a:buClr>
                <a:srgbClr val="000000"/>
              </a:buClr>
              <a:buSzPts val="2000"/>
              <a:buFont typeface="Arial"/>
              <a:buNone/>
            </a:pPr>
            <a:fld id="{00000000-1234-1234-1234-123412341234}" type="slidenum">
              <a:rPr lang="en-US" sz="2000" b="0" i="0" u="none" strike="noStrike" cap="none">
                <a:solidFill>
                  <a:srgbClr val="7F7F7F"/>
                </a:solidFill>
                <a:latin typeface="Helvetica Neue"/>
                <a:ea typeface="Helvetica Neue"/>
                <a:cs typeface="Helvetica Neue"/>
                <a:sym typeface="Helvetica Neue"/>
              </a:rPr>
              <a:pPr marL="0" marR="0" lvl="0" indent="0" algn="r" rtl="0">
                <a:lnSpc>
                  <a:spcPct val="100000"/>
                </a:lnSpc>
                <a:spcBef>
                  <a:spcPts val="0"/>
                </a:spcBef>
                <a:spcAft>
                  <a:spcPts val="0"/>
                </a:spcAft>
                <a:buClr>
                  <a:srgbClr val="000000"/>
                </a:buClr>
                <a:buSzPts val="2000"/>
                <a:buFont typeface="Arial"/>
                <a:buNone/>
              </a:pPr>
              <a:t>‹#›</a:t>
            </a:fld>
            <a:endParaRPr sz="2000" b="0" i="0" u="none" strike="noStrike" cap="none">
              <a:solidFill>
                <a:srgbClr val="7F7F7F"/>
              </a:solidFill>
              <a:latin typeface="Helvetica Neue"/>
              <a:ea typeface="Helvetica Neue"/>
              <a:cs typeface="Helvetica Neue"/>
              <a:sym typeface="Helvetica Neue"/>
            </a:endParaRPr>
          </a:p>
        </p:txBody>
      </p:sp>
      <p:pic>
        <p:nvPicPr>
          <p:cNvPr id="732" name="Google Shape;732;g388b7470a09_0_1835"/>
          <p:cNvPicPr preferRelativeResize="0"/>
          <p:nvPr/>
        </p:nvPicPr>
        <p:blipFill rotWithShape="1">
          <a:blip r:embed="rId2">
            <a:alphaModFix/>
          </a:blip>
          <a:srcRect/>
          <a:stretch/>
        </p:blipFill>
        <p:spPr>
          <a:xfrm>
            <a:off x="11434815" y="6114839"/>
            <a:ext cx="531407" cy="531407"/>
          </a:xfrm>
          <a:prstGeom prst="rect">
            <a:avLst/>
          </a:prstGeom>
          <a:noFill/>
          <a:ln>
            <a:noFill/>
          </a:ln>
        </p:spPr>
      </p:pic>
      <p:sp>
        <p:nvSpPr>
          <p:cNvPr id="733" name="Google Shape;733;g388b7470a09_0_1835"/>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159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0"/>
                                        </p:tgtEl>
                                        <p:attrNameLst>
                                          <p:attrName>style.visibility</p:attrName>
                                        </p:attrNameLst>
                                      </p:cBhvr>
                                      <p:to>
                                        <p:strVal val="visible"/>
                                      </p:to>
                                    </p:set>
                                    <p:animEffect transition="in" filter="fade">
                                      <p:cBhvr>
                                        <p:cTn id="7" dur="500"/>
                                        <p:tgtEl>
                                          <p:spTgt spid="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734"/>
        <p:cNvGrpSpPr/>
        <p:nvPr/>
      </p:nvGrpSpPr>
      <p:grpSpPr>
        <a:xfrm>
          <a:off x="0" y="0"/>
          <a:ext cx="0" cy="0"/>
          <a:chOff x="0" y="0"/>
          <a:chExt cx="0" cy="0"/>
        </a:xfrm>
      </p:grpSpPr>
      <p:sp>
        <p:nvSpPr>
          <p:cNvPr id="735" name="Google Shape;735;g388b7470a09_0_1841"/>
          <p:cNvSpPr txBox="1">
            <a:spLocks noGrp="1"/>
          </p:cNvSpPr>
          <p:nvPr>
            <p:ph type="title"/>
          </p:nvPr>
        </p:nvSpPr>
        <p:spPr>
          <a:xfrm>
            <a:off x="4985249" y="501652"/>
            <a:ext cx="6728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6" name="Google Shape;736;g388b7470a09_0_1841"/>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737" name="Google Shape;737;g388b7470a09_0_1841"/>
          <p:cNvSpPr>
            <a:spLocks noGrp="1"/>
          </p:cNvSpPr>
          <p:nvPr>
            <p:ph type="pic" idx="2"/>
          </p:nvPr>
        </p:nvSpPr>
        <p:spPr>
          <a:xfrm>
            <a:off x="148448" y="0"/>
            <a:ext cx="4129200" cy="6858000"/>
          </a:xfrm>
          <a:prstGeom prst="rect">
            <a:avLst/>
          </a:prstGeom>
          <a:solidFill>
            <a:schemeClr val="lt2"/>
          </a:solidFill>
          <a:ln>
            <a:noFill/>
          </a:ln>
          <a:effectLst>
            <a:outerShdw blurRad="292100" dist="165100" dir="10800000" sx="95000" sy="95000" algn="tr" rotWithShape="0">
              <a:srgbClr val="000000">
                <a:alpha val="6270"/>
              </a:srgbClr>
            </a:outerShdw>
          </a:effectLst>
        </p:spPr>
      </p:sp>
      <p:pic>
        <p:nvPicPr>
          <p:cNvPr id="738" name="Google Shape;738;g388b7470a09_0_184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739" name="Google Shape;739;g388b7470a09_0_1841"/>
          <p:cNvSpPr/>
          <p:nvPr/>
        </p:nvSpPr>
        <p:spPr>
          <a:xfrm>
            <a:off x="-32869"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40" name="Google Shape;740;g388b7470a09_0_1841"/>
          <p:cNvSpPr txBox="1">
            <a:spLocks noGrp="1"/>
          </p:cNvSpPr>
          <p:nvPr>
            <p:ph type="body" idx="1"/>
          </p:nvPr>
        </p:nvSpPr>
        <p:spPr>
          <a:xfrm>
            <a:off x="4985249" y="1313712"/>
            <a:ext cx="6728400" cy="5042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27412407"/>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1_INTRO">
  <p:cSld name="2_INTRO">
    <p:bg>
      <p:bgPr>
        <a:solidFill>
          <a:schemeClr val="lt1"/>
        </a:solidFill>
        <a:effectLst/>
      </p:bgPr>
    </p:bg>
    <p:spTree>
      <p:nvGrpSpPr>
        <p:cNvPr id="1" name="Shape 741"/>
        <p:cNvGrpSpPr/>
        <p:nvPr/>
      </p:nvGrpSpPr>
      <p:grpSpPr>
        <a:xfrm>
          <a:off x="0" y="0"/>
          <a:ext cx="0" cy="0"/>
          <a:chOff x="0" y="0"/>
          <a:chExt cx="0" cy="0"/>
        </a:xfrm>
      </p:grpSpPr>
      <p:sp>
        <p:nvSpPr>
          <p:cNvPr id="742" name="Google Shape;742;g388b7470a09_0_1848"/>
          <p:cNvSpPr>
            <a:spLocks noGrp="1"/>
          </p:cNvSpPr>
          <p:nvPr>
            <p:ph type="pic" idx="2"/>
          </p:nvPr>
        </p:nvSpPr>
        <p:spPr>
          <a:xfrm>
            <a:off x="0" y="0"/>
            <a:ext cx="12192000" cy="5194400"/>
          </a:xfrm>
          <a:prstGeom prst="rect">
            <a:avLst/>
          </a:prstGeom>
          <a:noFill/>
          <a:ln>
            <a:noFill/>
          </a:ln>
        </p:spPr>
      </p:sp>
      <p:sp>
        <p:nvSpPr>
          <p:cNvPr id="743" name="Google Shape;743;g388b7470a09_0_1848"/>
          <p:cNvSpPr/>
          <p:nvPr/>
        </p:nvSpPr>
        <p:spPr>
          <a:xfrm>
            <a:off x="0" y="15328"/>
            <a:ext cx="12192000" cy="52192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744" name="Google Shape;744;g388b7470a09_0_1848"/>
          <p:cNvSpPr/>
          <p:nvPr/>
        </p:nvSpPr>
        <p:spPr>
          <a:xfrm>
            <a:off x="0" y="5194551"/>
            <a:ext cx="12192000" cy="1663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745" name="Google Shape;745;g388b7470a09_0_1848"/>
          <p:cNvSpPr txBox="1">
            <a:spLocks noGrp="1"/>
          </p:cNvSpPr>
          <p:nvPr>
            <p:ph type="body" idx="1"/>
          </p:nvPr>
        </p:nvSpPr>
        <p:spPr>
          <a:xfrm>
            <a:off x="8459684" y="3800299"/>
            <a:ext cx="3071600" cy="949200"/>
          </a:xfrm>
          <a:prstGeom prst="rect">
            <a:avLst/>
          </a:prstGeom>
          <a:solidFill>
            <a:srgbClr val="262626"/>
          </a:solidFill>
          <a:ln>
            <a:noFill/>
          </a:ln>
        </p:spPr>
        <p:txBody>
          <a:bodyPr spcFirstLastPara="1" wrap="square" lIns="108000" tIns="0" rIns="108000" bIns="1080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chemeClr val="lt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46" name="Google Shape;746;g388b7470a09_0_1848"/>
          <p:cNvSpPr txBox="1">
            <a:spLocks noGrp="1"/>
          </p:cNvSpPr>
          <p:nvPr>
            <p:ph type="title"/>
          </p:nvPr>
        </p:nvSpPr>
        <p:spPr>
          <a:xfrm>
            <a:off x="583911" y="1599747"/>
            <a:ext cx="6128800" cy="1930400"/>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7" name="Google Shape;747;g388b7470a09_0_1848"/>
          <p:cNvSpPr txBox="1">
            <a:spLocks noGrp="1"/>
          </p:cNvSpPr>
          <p:nvPr>
            <p:ph type="body" idx="3"/>
          </p:nvPr>
        </p:nvSpPr>
        <p:spPr>
          <a:xfrm>
            <a:off x="583911" y="3488507"/>
            <a:ext cx="6127600" cy="1260800"/>
          </a:xfrm>
          <a:prstGeom prst="rect">
            <a:avLst/>
          </a:prstGeom>
          <a:solidFill>
            <a:schemeClr val="accent2"/>
          </a:solidFill>
          <a:ln>
            <a:noFill/>
          </a:ln>
        </p:spPr>
        <p:txBody>
          <a:bodyPr spcFirstLastPara="1" wrap="square" lIns="216000" tIns="72000" rIns="216000" bIns="72000" anchor="ctr" anchorCtr="0">
            <a:normAutofit/>
          </a:bodyPr>
          <a:lstStyle>
            <a:lvl1pPr marL="609585" marR="0" lvl="0" indent="-304792" algn="l">
              <a:lnSpc>
                <a:spcPct val="100000"/>
              </a:lnSpc>
              <a:spcBef>
                <a:spcPts val="0"/>
              </a:spcBef>
              <a:spcAft>
                <a:spcPts val="0"/>
              </a:spcAft>
              <a:buClr>
                <a:srgbClr val="000000"/>
              </a:buClr>
              <a:buSzPts val="1400"/>
              <a:buFont typeface="Arial"/>
              <a:buNone/>
              <a:defRPr sz="3333"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48" name="Google Shape;748;g388b7470a09_0_1848"/>
          <p:cNvSpPr txBox="1">
            <a:spLocks noGrp="1"/>
          </p:cNvSpPr>
          <p:nvPr>
            <p:ph type="body" idx="4"/>
          </p:nvPr>
        </p:nvSpPr>
        <p:spPr>
          <a:xfrm>
            <a:off x="582304" y="1049311"/>
            <a:ext cx="6128800" cy="427600"/>
          </a:xfrm>
          <a:prstGeom prst="rect">
            <a:avLst/>
          </a:prstGeom>
          <a:solidFill>
            <a:srgbClr val="EAF7D2">
              <a:alpha val="46670"/>
            </a:srgbClr>
          </a:solidFill>
          <a:ln>
            <a:noFill/>
          </a:ln>
        </p:spPr>
        <p:txBody>
          <a:bodyPr spcFirstLastPara="1" wrap="square" lIns="219450" tIns="109725" rIns="109725" bIns="109725"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2133"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749" name="Google Shape;749;g388b7470a09_0_1848"/>
          <p:cNvPicPr preferRelativeResize="0"/>
          <p:nvPr/>
        </p:nvPicPr>
        <p:blipFill rotWithShape="1">
          <a:blip r:embed="rId2">
            <a:alphaModFix/>
          </a:blip>
          <a:srcRect/>
          <a:stretch/>
        </p:blipFill>
        <p:spPr>
          <a:xfrm>
            <a:off x="527051" y="5595784"/>
            <a:ext cx="3419772" cy="746649"/>
          </a:xfrm>
          <a:prstGeom prst="rect">
            <a:avLst/>
          </a:prstGeom>
          <a:noFill/>
          <a:ln>
            <a:noFill/>
          </a:ln>
        </p:spPr>
      </p:pic>
      <p:pic>
        <p:nvPicPr>
          <p:cNvPr id="750" name="Google Shape;750;g388b7470a09_0_1848" descr="Women Entrepreneurship Knowledge Hub"/>
          <p:cNvPicPr preferRelativeResize="0"/>
          <p:nvPr/>
        </p:nvPicPr>
        <p:blipFill rotWithShape="1">
          <a:blip r:embed="rId3">
            <a:alphaModFix/>
          </a:blip>
          <a:srcRect/>
          <a:stretch/>
        </p:blipFill>
        <p:spPr>
          <a:xfrm>
            <a:off x="4771313" y="5535609"/>
            <a:ext cx="2649375" cy="866995"/>
          </a:xfrm>
          <a:prstGeom prst="rect">
            <a:avLst/>
          </a:prstGeom>
          <a:noFill/>
          <a:ln>
            <a:noFill/>
          </a:ln>
        </p:spPr>
      </p:pic>
      <p:pic>
        <p:nvPicPr>
          <p:cNvPr id="751" name="Google Shape;751;g388b7470a09_0_1848"/>
          <p:cNvPicPr preferRelativeResize="0"/>
          <p:nvPr/>
        </p:nvPicPr>
        <p:blipFill rotWithShape="1">
          <a:blip r:embed="rId4">
            <a:alphaModFix/>
          </a:blip>
          <a:srcRect/>
          <a:stretch/>
        </p:blipFill>
        <p:spPr>
          <a:xfrm>
            <a:off x="8410417" y="5556205"/>
            <a:ext cx="3303216" cy="825803"/>
          </a:xfrm>
          <a:prstGeom prst="rect">
            <a:avLst/>
          </a:prstGeom>
          <a:noFill/>
          <a:ln>
            <a:noFill/>
          </a:ln>
        </p:spPr>
      </p:pic>
      <p:sp>
        <p:nvSpPr>
          <p:cNvPr id="752" name="Google Shape;752;g388b7470a09_0_1848"/>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882955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753"/>
        <p:cNvGrpSpPr/>
        <p:nvPr/>
      </p:nvGrpSpPr>
      <p:grpSpPr>
        <a:xfrm>
          <a:off x="0" y="0"/>
          <a:ext cx="0" cy="0"/>
          <a:chOff x="0" y="0"/>
          <a:chExt cx="0" cy="0"/>
        </a:xfrm>
      </p:grpSpPr>
      <p:sp>
        <p:nvSpPr>
          <p:cNvPr id="754" name="Google Shape;754;g388b7470a09_0_1860"/>
          <p:cNvSpPr txBox="1">
            <a:spLocks noGrp="1"/>
          </p:cNvSpPr>
          <p:nvPr>
            <p:ph type="title"/>
          </p:nvPr>
        </p:nvSpPr>
        <p:spPr>
          <a:xfrm>
            <a:off x="527049"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5" name="Google Shape;755;g388b7470a09_0_1860"/>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756" name="Google Shape;756;g388b7470a09_0_1860"/>
          <p:cNvSpPr txBox="1">
            <a:spLocks noGrp="1"/>
          </p:cNvSpPr>
          <p:nvPr>
            <p:ph type="body" idx="1"/>
          </p:nvPr>
        </p:nvSpPr>
        <p:spPr>
          <a:xfrm>
            <a:off x="539063" y="1296459"/>
            <a:ext cx="11174400" cy="4256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2667" b="1" i="0" u="none" strike="noStrike" cap="none">
                <a:solidFill>
                  <a:schemeClr val="accent3"/>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757" name="Google Shape;757;g388b7470a09_0_1860"/>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758" name="Google Shape;758;g388b7470a09_0_1860"/>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59" name="Google Shape;759;g388b7470a09_0_1860"/>
          <p:cNvSpPr txBox="1">
            <a:spLocks noGrp="1"/>
          </p:cNvSpPr>
          <p:nvPr>
            <p:ph type="body" idx="2"/>
          </p:nvPr>
        </p:nvSpPr>
        <p:spPr>
          <a:xfrm>
            <a:off x="539063" y="1974484"/>
            <a:ext cx="11174400" cy="43820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70852583"/>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760"/>
        <p:cNvGrpSpPr/>
        <p:nvPr/>
      </p:nvGrpSpPr>
      <p:grpSpPr>
        <a:xfrm>
          <a:off x="0" y="0"/>
          <a:ext cx="0" cy="0"/>
          <a:chOff x="0" y="0"/>
          <a:chExt cx="0" cy="0"/>
        </a:xfrm>
      </p:grpSpPr>
      <p:sp>
        <p:nvSpPr>
          <p:cNvPr id="761" name="Google Shape;761;g388b7470a09_0_1867"/>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2" name="Google Shape;762;g388b7470a09_0_1867"/>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763" name="Google Shape;763;g388b7470a09_0_186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764" name="Google Shape;764;g388b7470a09_0_1867"/>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65" name="Google Shape;765;g388b7470a09_0_1867"/>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64409899"/>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6"/>
        <p:cNvGrpSpPr/>
        <p:nvPr/>
      </p:nvGrpSpPr>
      <p:grpSpPr>
        <a:xfrm>
          <a:off x="0" y="0"/>
          <a:ext cx="0" cy="0"/>
          <a:chOff x="0" y="0"/>
          <a:chExt cx="0" cy="0"/>
        </a:xfrm>
      </p:grpSpPr>
      <p:sp>
        <p:nvSpPr>
          <p:cNvPr id="767" name="Google Shape;767;g388b7470a09_0_1873"/>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90597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68"/>
        <p:cNvGrpSpPr/>
        <p:nvPr/>
      </p:nvGrpSpPr>
      <p:grpSpPr>
        <a:xfrm>
          <a:off x="0" y="0"/>
          <a:ext cx="0" cy="0"/>
          <a:chOff x="0" y="0"/>
          <a:chExt cx="0" cy="0"/>
        </a:xfrm>
      </p:grpSpPr>
      <p:sp>
        <p:nvSpPr>
          <p:cNvPr id="769" name="Google Shape;769;g388b7470a09_0_1875"/>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0" name="Google Shape;770;g388b7470a09_0_1875"/>
          <p:cNvSpPr txBox="1">
            <a:spLocks noGrp="1"/>
          </p:cNvSpPr>
          <p:nvPr>
            <p:ph type="body" idx="1"/>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423323"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771" name="Google Shape;771;g388b7470a09_0_1875"/>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0522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object 22">
            <a:extLst>
              <a:ext uri="{FF2B5EF4-FFF2-40B4-BE49-F238E27FC236}">
                <a16:creationId xmlns:a16="http://schemas.microsoft.com/office/drawing/2014/main" id="{5DA7B79C-B0C8-B14A-A74E-2E9A467DB726}"/>
              </a:ext>
            </a:extLst>
          </p:cNvPr>
          <p:cNvSpPr txBox="1"/>
          <p:nvPr userDrawn="1"/>
        </p:nvSpPr>
        <p:spPr>
          <a:xfrm>
            <a:off x="2559832" y="1514431"/>
            <a:ext cx="6614389" cy="506549"/>
          </a:xfrm>
          <a:prstGeom prst="rect">
            <a:avLst/>
          </a:prstGeom>
        </p:spPr>
        <p:txBody>
          <a:bodyPr vert="horz" wrap="square" lIns="0" tIns="6350" rIns="0" bIns="0" rtlCol="0">
            <a:spAutoFit/>
          </a:bodyPr>
          <a:lstStyle/>
          <a:p>
            <a:pPr marL="6350" algn="ctr">
              <a:lnSpc>
                <a:spcPct val="100000"/>
              </a:lnSpc>
              <a:spcBef>
                <a:spcPts val="50"/>
              </a:spcBef>
              <a:tabLst>
                <a:tab pos="1140778" algn="l"/>
              </a:tabLst>
            </a:pPr>
            <a:r>
              <a:rPr lang="en-US" sz="3250" b="1" i="0" dirty="0">
                <a:solidFill>
                  <a:srgbClr val="100A99"/>
                </a:solidFill>
                <a:latin typeface="Arial" panose="020B0604020202020204" pitchFamily="34" charset="0"/>
                <a:cs typeface="Arial" panose="020B0604020202020204" pitchFamily="34" charset="0"/>
              </a:rPr>
              <a:t>Contact and Social Media</a:t>
            </a:r>
          </a:p>
        </p:txBody>
      </p:sp>
      <p:sp>
        <p:nvSpPr>
          <p:cNvPr id="7" name="object 4">
            <a:extLst>
              <a:ext uri="{FF2B5EF4-FFF2-40B4-BE49-F238E27FC236}">
                <a16:creationId xmlns:a16="http://schemas.microsoft.com/office/drawing/2014/main" id="{3527AF2A-D306-624D-9ADB-973892020F88}"/>
              </a:ext>
            </a:extLst>
          </p:cNvPr>
          <p:cNvSpPr txBox="1"/>
          <p:nvPr userDrawn="1"/>
        </p:nvSpPr>
        <p:spPr>
          <a:xfrm>
            <a:off x="2647294" y="3095279"/>
            <a:ext cx="2321676" cy="330090"/>
          </a:xfrm>
          <a:prstGeom prst="rect">
            <a:avLst/>
          </a:prstGeom>
        </p:spPr>
        <p:txBody>
          <a:bodyPr vert="horz" wrap="square" lIns="0" tIns="6350" rIns="0" bIns="0" rtlCol="0" anchor="ctr">
            <a:spAutoFit/>
          </a:bodyPr>
          <a:lstStyle/>
          <a:p>
            <a:pPr marL="6350">
              <a:lnSpc>
                <a:spcPct val="150000"/>
              </a:lnSpc>
              <a:spcBef>
                <a:spcPts val="50"/>
              </a:spcBef>
            </a:pPr>
            <a:r>
              <a:rPr sz="1600" b="0" i="0" spc="-3" dirty="0">
                <a:solidFill>
                  <a:srgbClr val="100A99"/>
                </a:solidFill>
                <a:latin typeface="Arial" panose="020B0604020202020204" pitchFamily="34" charset="0"/>
                <a:cs typeface="Arial" panose="020B0604020202020204" pitchFamily="34" charset="0"/>
              </a:rPr>
              <a:t>facebook.com/clc-ctc</a:t>
            </a:r>
            <a:endParaRPr sz="1600" b="0" i="0" dirty="0">
              <a:solidFill>
                <a:srgbClr val="100A99"/>
              </a:solidFill>
              <a:latin typeface="Arial" panose="020B0604020202020204" pitchFamily="34" charset="0"/>
              <a:cs typeface="Arial" panose="020B0604020202020204" pitchFamily="34" charset="0"/>
            </a:endParaRPr>
          </a:p>
        </p:txBody>
      </p:sp>
      <p:sp>
        <p:nvSpPr>
          <p:cNvPr id="8" name="object 5">
            <a:extLst>
              <a:ext uri="{FF2B5EF4-FFF2-40B4-BE49-F238E27FC236}">
                <a16:creationId xmlns:a16="http://schemas.microsoft.com/office/drawing/2014/main" id="{F0E42033-58F1-3E4C-B17D-44632F5BFBD3}"/>
              </a:ext>
            </a:extLst>
          </p:cNvPr>
          <p:cNvSpPr txBox="1"/>
          <p:nvPr userDrawn="1"/>
        </p:nvSpPr>
        <p:spPr>
          <a:xfrm>
            <a:off x="2647295" y="3710880"/>
            <a:ext cx="1933968" cy="330090"/>
          </a:xfrm>
          <a:prstGeom prst="rect">
            <a:avLst/>
          </a:prstGeom>
        </p:spPr>
        <p:txBody>
          <a:bodyPr vert="horz" wrap="square" lIns="0" tIns="6350" rIns="0" bIns="0" rtlCol="0" anchor="ctr">
            <a:spAutoFit/>
          </a:bodyPr>
          <a:lstStyle/>
          <a:p>
            <a:pPr marL="6350">
              <a:lnSpc>
                <a:spcPct val="150000"/>
              </a:lnSpc>
              <a:spcBef>
                <a:spcPts val="50"/>
              </a:spcBef>
            </a:pPr>
            <a:r>
              <a:rPr sz="1600" b="0" i="0" dirty="0">
                <a:solidFill>
                  <a:srgbClr val="100A99"/>
                </a:solidFill>
                <a:latin typeface="Arial" panose="020B0604020202020204" pitchFamily="34" charset="0"/>
                <a:cs typeface="Arial" panose="020B0604020202020204" pitchFamily="34" charset="0"/>
              </a:rPr>
              <a:t>@canadianlabour</a:t>
            </a:r>
            <a:endParaRPr sz="1600" b="0" i="0">
              <a:solidFill>
                <a:srgbClr val="100A99"/>
              </a:solidFill>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A73C6FB7-62EF-E849-A87F-B8F05FA344FF}"/>
              </a:ext>
            </a:extLst>
          </p:cNvPr>
          <p:cNvSpPr txBox="1"/>
          <p:nvPr userDrawn="1"/>
        </p:nvSpPr>
        <p:spPr>
          <a:xfrm>
            <a:off x="2647295" y="4326480"/>
            <a:ext cx="1933968" cy="330090"/>
          </a:xfrm>
          <a:prstGeom prst="rect">
            <a:avLst/>
          </a:prstGeom>
        </p:spPr>
        <p:txBody>
          <a:bodyPr vert="horz" wrap="square" lIns="0" tIns="6350" rIns="0" bIns="0" rtlCol="0" anchor="ctr">
            <a:spAutoFit/>
          </a:bodyPr>
          <a:lstStyle/>
          <a:p>
            <a:pPr marL="6350">
              <a:lnSpc>
                <a:spcPct val="150000"/>
              </a:lnSpc>
              <a:spcBef>
                <a:spcPts val="50"/>
              </a:spcBef>
            </a:pPr>
            <a:r>
              <a:rPr sz="1600" b="0" i="0" dirty="0">
                <a:solidFill>
                  <a:srgbClr val="100A99"/>
                </a:solidFill>
                <a:latin typeface="Arial" panose="020B0604020202020204" pitchFamily="34" charset="0"/>
                <a:cs typeface="Arial" panose="020B0604020202020204" pitchFamily="34" charset="0"/>
              </a:rPr>
              <a:t>@canadianlabour</a:t>
            </a:r>
          </a:p>
        </p:txBody>
      </p:sp>
      <p:sp>
        <p:nvSpPr>
          <p:cNvPr id="10" name="object 7">
            <a:extLst>
              <a:ext uri="{FF2B5EF4-FFF2-40B4-BE49-F238E27FC236}">
                <a16:creationId xmlns:a16="http://schemas.microsoft.com/office/drawing/2014/main" id="{C4BE6FAB-9CC5-864A-9E65-C33F2894E3F7}"/>
              </a:ext>
            </a:extLst>
          </p:cNvPr>
          <p:cNvSpPr txBox="1"/>
          <p:nvPr userDrawn="1"/>
        </p:nvSpPr>
        <p:spPr>
          <a:xfrm>
            <a:off x="6268387" y="3095279"/>
            <a:ext cx="3246560" cy="330090"/>
          </a:xfrm>
          <a:prstGeom prst="rect">
            <a:avLst/>
          </a:prstGeom>
        </p:spPr>
        <p:txBody>
          <a:bodyPr vert="horz" wrap="square" lIns="0" tIns="6350" rIns="0" bIns="0" rtlCol="0" anchor="ctr">
            <a:spAutoFit/>
          </a:bodyPr>
          <a:lstStyle/>
          <a:p>
            <a:pPr marL="6350">
              <a:lnSpc>
                <a:spcPct val="150000"/>
              </a:lnSpc>
              <a:spcBef>
                <a:spcPts val="50"/>
              </a:spcBef>
            </a:pPr>
            <a:r>
              <a:rPr sz="1600" b="0" i="0" spc="-3" dirty="0">
                <a:solidFill>
                  <a:srgbClr val="100A99"/>
                </a:solidFill>
                <a:latin typeface="Arial" panose="020B0604020202020204" pitchFamily="34" charset="0"/>
                <a:cs typeface="Arial" panose="020B0604020202020204" pitchFamily="34" charset="0"/>
              </a:rPr>
              <a:t>youtube.com/canadianlabour</a:t>
            </a:r>
            <a:endParaRPr sz="1600" b="0" i="0" dirty="0">
              <a:solidFill>
                <a:srgbClr val="100A99"/>
              </a:solidFill>
              <a:latin typeface="Arial" panose="020B0604020202020204" pitchFamily="34" charset="0"/>
              <a:cs typeface="Arial" panose="020B0604020202020204" pitchFamily="34" charset="0"/>
            </a:endParaRPr>
          </a:p>
        </p:txBody>
      </p:sp>
      <p:sp>
        <p:nvSpPr>
          <p:cNvPr id="11" name="object 8">
            <a:extLst>
              <a:ext uri="{FF2B5EF4-FFF2-40B4-BE49-F238E27FC236}">
                <a16:creationId xmlns:a16="http://schemas.microsoft.com/office/drawing/2014/main" id="{818A8A93-D86D-5941-94C2-17F86D8D7753}"/>
              </a:ext>
            </a:extLst>
          </p:cNvPr>
          <p:cNvSpPr txBox="1"/>
          <p:nvPr userDrawn="1"/>
        </p:nvSpPr>
        <p:spPr>
          <a:xfrm>
            <a:off x="6268386" y="3710880"/>
            <a:ext cx="2048844" cy="330090"/>
          </a:xfrm>
          <a:prstGeom prst="rect">
            <a:avLst/>
          </a:prstGeom>
        </p:spPr>
        <p:txBody>
          <a:bodyPr vert="horz" wrap="square" lIns="0" tIns="6350" rIns="0" bIns="0" rtlCol="0" anchor="ctr">
            <a:spAutoFit/>
          </a:bodyPr>
          <a:lstStyle/>
          <a:p>
            <a:pPr marL="6350">
              <a:lnSpc>
                <a:spcPct val="150000"/>
              </a:lnSpc>
              <a:spcBef>
                <a:spcPts val="50"/>
              </a:spcBef>
            </a:pPr>
            <a:r>
              <a:rPr sz="1600" b="0" i="0" spc="-8" dirty="0">
                <a:solidFill>
                  <a:srgbClr val="100A99"/>
                </a:solidFill>
                <a:latin typeface="Arial" panose="020B0604020202020204" pitchFamily="34" charset="0"/>
                <a:cs typeface="Arial" panose="020B0604020202020204" pitchFamily="34" charset="0"/>
              </a:rPr>
              <a:t>canadianlabour.ca</a:t>
            </a:r>
            <a:endParaRPr sz="1600" b="0" i="0">
              <a:solidFill>
                <a:srgbClr val="100A99"/>
              </a:solidFill>
              <a:latin typeface="Arial" panose="020B0604020202020204" pitchFamily="34" charset="0"/>
              <a:cs typeface="Arial" panose="020B0604020202020204" pitchFamily="34" charset="0"/>
            </a:endParaRPr>
          </a:p>
        </p:txBody>
      </p:sp>
      <p:sp>
        <p:nvSpPr>
          <p:cNvPr id="12" name="object 9">
            <a:extLst>
              <a:ext uri="{FF2B5EF4-FFF2-40B4-BE49-F238E27FC236}">
                <a16:creationId xmlns:a16="http://schemas.microsoft.com/office/drawing/2014/main" id="{7EBF05B7-08F3-E048-A2A1-96113143FE84}"/>
              </a:ext>
            </a:extLst>
          </p:cNvPr>
          <p:cNvSpPr txBox="1"/>
          <p:nvPr userDrawn="1"/>
        </p:nvSpPr>
        <p:spPr>
          <a:xfrm>
            <a:off x="6268386" y="4326480"/>
            <a:ext cx="4890727" cy="1068754"/>
          </a:xfrm>
          <a:prstGeom prst="rect">
            <a:avLst/>
          </a:prstGeom>
        </p:spPr>
        <p:txBody>
          <a:bodyPr vert="horz" wrap="square" lIns="0" tIns="6350" rIns="0" bIns="0" rtlCol="0" anchor="ctr">
            <a:spAutoFit/>
          </a:bodyPr>
          <a:lstStyle/>
          <a:p>
            <a:pPr marL="6350">
              <a:lnSpc>
                <a:spcPct val="150000"/>
              </a:lnSpc>
              <a:spcBef>
                <a:spcPts val="50"/>
              </a:spcBef>
            </a:pPr>
            <a:r>
              <a:rPr sz="1600" b="0" i="0" dirty="0">
                <a:solidFill>
                  <a:srgbClr val="100A99"/>
                </a:solidFill>
                <a:latin typeface="Arial" panose="020B0604020202020204" pitchFamily="34" charset="0"/>
                <a:cs typeface="Arial" panose="020B0604020202020204" pitchFamily="34" charset="0"/>
              </a:rPr>
              <a:t>Canadian Labour</a:t>
            </a:r>
            <a:r>
              <a:rPr sz="1600" b="0" i="0" spc="-68" dirty="0">
                <a:solidFill>
                  <a:srgbClr val="100A99"/>
                </a:solidFill>
                <a:latin typeface="Arial" panose="020B0604020202020204" pitchFamily="34" charset="0"/>
                <a:cs typeface="Arial" panose="020B0604020202020204" pitchFamily="34" charset="0"/>
              </a:rPr>
              <a:t> </a:t>
            </a:r>
            <a:r>
              <a:rPr sz="1600" b="0" i="0" spc="-5" dirty="0">
                <a:solidFill>
                  <a:srgbClr val="100A99"/>
                </a:solidFill>
                <a:latin typeface="Arial" panose="020B0604020202020204" pitchFamily="34" charset="0"/>
                <a:cs typeface="Arial" panose="020B0604020202020204" pitchFamily="34" charset="0"/>
              </a:rPr>
              <a:t>Congress</a:t>
            </a:r>
            <a:endParaRPr sz="1600" b="0" i="0" dirty="0">
              <a:solidFill>
                <a:srgbClr val="100A99"/>
              </a:solidFill>
              <a:latin typeface="Arial" panose="020B0604020202020204" pitchFamily="34" charset="0"/>
              <a:cs typeface="Arial" panose="020B0604020202020204" pitchFamily="34" charset="0"/>
            </a:endParaRPr>
          </a:p>
          <a:p>
            <a:pPr marL="6350" marR="2540">
              <a:lnSpc>
                <a:spcPct val="150000"/>
              </a:lnSpc>
            </a:pPr>
            <a:r>
              <a:rPr sz="1600" b="0" i="0" dirty="0">
                <a:solidFill>
                  <a:srgbClr val="100A99"/>
                </a:solidFill>
                <a:latin typeface="Arial" panose="020B0604020202020204" pitchFamily="34" charset="0"/>
                <a:cs typeface="Arial" panose="020B0604020202020204" pitchFamily="34" charset="0"/>
              </a:rPr>
              <a:t>2841 Riverside Drive, Ottawa, O</a:t>
            </a:r>
            <a:r>
              <a:rPr lang="en-CA" sz="1600" b="0" i="0" dirty="0" err="1">
                <a:solidFill>
                  <a:srgbClr val="100A99"/>
                </a:solidFill>
                <a:latin typeface="Arial" panose="020B0604020202020204" pitchFamily="34" charset="0"/>
                <a:cs typeface="Arial" panose="020B0604020202020204" pitchFamily="34" charset="0"/>
              </a:rPr>
              <a:t>ntario</a:t>
            </a:r>
            <a:r>
              <a:rPr lang="en-CA" sz="1600" b="0" i="0" baseline="0" dirty="0">
                <a:solidFill>
                  <a:srgbClr val="100A99"/>
                </a:solidFill>
                <a:latin typeface="Arial" panose="020B0604020202020204" pitchFamily="34" charset="0"/>
                <a:cs typeface="Arial" panose="020B0604020202020204" pitchFamily="34" charset="0"/>
              </a:rPr>
              <a:t>  </a:t>
            </a:r>
            <a:r>
              <a:rPr sz="1600" b="0" i="0" dirty="0">
                <a:solidFill>
                  <a:srgbClr val="100A99"/>
                </a:solidFill>
                <a:latin typeface="Arial" panose="020B0604020202020204" pitchFamily="34" charset="0"/>
                <a:cs typeface="Arial" panose="020B0604020202020204" pitchFamily="34" charset="0"/>
              </a:rPr>
              <a:t>K1V</a:t>
            </a:r>
            <a:r>
              <a:rPr sz="1600" b="0" i="0" spc="-110" dirty="0">
                <a:solidFill>
                  <a:srgbClr val="100A99"/>
                </a:solidFill>
                <a:latin typeface="Arial" panose="020B0604020202020204" pitchFamily="34" charset="0"/>
                <a:cs typeface="Arial" panose="020B0604020202020204" pitchFamily="34" charset="0"/>
              </a:rPr>
              <a:t> </a:t>
            </a:r>
            <a:r>
              <a:rPr sz="1600" b="0" i="0" dirty="0">
                <a:solidFill>
                  <a:srgbClr val="100A99"/>
                </a:solidFill>
                <a:latin typeface="Arial" panose="020B0604020202020204" pitchFamily="34" charset="0"/>
                <a:cs typeface="Arial" panose="020B0604020202020204" pitchFamily="34" charset="0"/>
              </a:rPr>
              <a:t>8X7  </a:t>
            </a:r>
            <a:endParaRPr lang="en-US" sz="1600" b="0" i="0" dirty="0">
              <a:solidFill>
                <a:srgbClr val="100A99"/>
              </a:solidFill>
              <a:latin typeface="Arial" panose="020B0604020202020204" pitchFamily="34" charset="0"/>
              <a:cs typeface="Arial" panose="020B0604020202020204" pitchFamily="34" charset="0"/>
            </a:endParaRPr>
          </a:p>
          <a:p>
            <a:pPr marL="6350" marR="2540">
              <a:lnSpc>
                <a:spcPct val="150000"/>
              </a:lnSpc>
            </a:pPr>
            <a:r>
              <a:rPr sz="1600" b="0" i="0" dirty="0">
                <a:solidFill>
                  <a:srgbClr val="100A99"/>
                </a:solidFill>
                <a:latin typeface="Arial" panose="020B0604020202020204" pitchFamily="34" charset="0"/>
                <a:cs typeface="Arial" panose="020B0604020202020204" pitchFamily="34" charset="0"/>
              </a:rPr>
              <a:t>Phone:</a:t>
            </a:r>
            <a:r>
              <a:rPr sz="1600" b="0" i="0" spc="-80" dirty="0">
                <a:solidFill>
                  <a:srgbClr val="100A99"/>
                </a:solidFill>
                <a:latin typeface="Arial" panose="020B0604020202020204" pitchFamily="34" charset="0"/>
                <a:cs typeface="Arial" panose="020B0604020202020204" pitchFamily="34" charset="0"/>
              </a:rPr>
              <a:t> </a:t>
            </a:r>
            <a:r>
              <a:rPr sz="1600" b="0" i="0" dirty="0">
                <a:solidFill>
                  <a:srgbClr val="100A99"/>
                </a:solidFill>
                <a:latin typeface="Arial" panose="020B0604020202020204" pitchFamily="34" charset="0"/>
                <a:cs typeface="Arial" panose="020B0604020202020204" pitchFamily="34" charset="0"/>
              </a:rPr>
              <a:t>613-521-3400</a:t>
            </a:r>
          </a:p>
        </p:txBody>
      </p:sp>
      <p:sp>
        <p:nvSpPr>
          <p:cNvPr id="13" name="object 10">
            <a:extLst>
              <a:ext uri="{FF2B5EF4-FFF2-40B4-BE49-F238E27FC236}">
                <a16:creationId xmlns:a16="http://schemas.microsoft.com/office/drawing/2014/main" id="{71999258-FE2C-EA42-AC5A-000EC63C52F5}"/>
              </a:ext>
            </a:extLst>
          </p:cNvPr>
          <p:cNvSpPr/>
          <p:nvPr userDrawn="1"/>
        </p:nvSpPr>
        <p:spPr>
          <a:xfrm>
            <a:off x="2044359" y="2999547"/>
            <a:ext cx="410288" cy="410261"/>
          </a:xfrm>
          <a:custGeom>
            <a:avLst/>
            <a:gdLst/>
            <a:ahLst/>
            <a:cxnLst/>
            <a:rect l="l" t="t" r="r" b="b"/>
            <a:pathLst>
              <a:path w="579119" h="579120">
                <a:moveTo>
                  <a:pt x="289521" y="0"/>
                </a:moveTo>
                <a:lnTo>
                  <a:pt x="242555" y="3789"/>
                </a:lnTo>
                <a:lnTo>
                  <a:pt x="198002" y="14760"/>
                </a:lnTo>
                <a:lnTo>
                  <a:pt x="156461" y="32316"/>
                </a:lnTo>
                <a:lnTo>
                  <a:pt x="118525" y="55862"/>
                </a:lnTo>
                <a:lnTo>
                  <a:pt x="84791" y="84801"/>
                </a:lnTo>
                <a:lnTo>
                  <a:pt x="55855" y="118536"/>
                </a:lnTo>
                <a:lnTo>
                  <a:pt x="32312" y="156472"/>
                </a:lnTo>
                <a:lnTo>
                  <a:pt x="14758" y="198012"/>
                </a:lnTo>
                <a:lnTo>
                  <a:pt x="3788" y="242561"/>
                </a:lnTo>
                <a:lnTo>
                  <a:pt x="0" y="289521"/>
                </a:lnTo>
                <a:lnTo>
                  <a:pt x="3788" y="336488"/>
                </a:lnTo>
                <a:lnTo>
                  <a:pt x="14758" y="381040"/>
                </a:lnTo>
                <a:lnTo>
                  <a:pt x="32312" y="422582"/>
                </a:lnTo>
                <a:lnTo>
                  <a:pt x="55855" y="460518"/>
                </a:lnTo>
                <a:lnTo>
                  <a:pt x="84791" y="494252"/>
                </a:lnTo>
                <a:lnTo>
                  <a:pt x="118525" y="523188"/>
                </a:lnTo>
                <a:lnTo>
                  <a:pt x="156461" y="546731"/>
                </a:lnTo>
                <a:lnTo>
                  <a:pt x="198002" y="564285"/>
                </a:lnTo>
                <a:lnTo>
                  <a:pt x="242555" y="575254"/>
                </a:lnTo>
                <a:lnTo>
                  <a:pt x="289521" y="579043"/>
                </a:lnTo>
                <a:lnTo>
                  <a:pt x="336485" y="575254"/>
                </a:lnTo>
                <a:lnTo>
                  <a:pt x="381035" y="564285"/>
                </a:lnTo>
                <a:lnTo>
                  <a:pt x="422577" y="546731"/>
                </a:lnTo>
                <a:lnTo>
                  <a:pt x="460512" y="523188"/>
                </a:lnTo>
                <a:lnTo>
                  <a:pt x="494247" y="494252"/>
                </a:lnTo>
                <a:lnTo>
                  <a:pt x="523184" y="460518"/>
                </a:lnTo>
                <a:lnTo>
                  <a:pt x="546729" y="422582"/>
                </a:lnTo>
                <a:lnTo>
                  <a:pt x="564284" y="381040"/>
                </a:lnTo>
                <a:lnTo>
                  <a:pt x="575254" y="336488"/>
                </a:lnTo>
                <a:lnTo>
                  <a:pt x="579043" y="289521"/>
                </a:lnTo>
                <a:lnTo>
                  <a:pt x="575254" y="242561"/>
                </a:lnTo>
                <a:lnTo>
                  <a:pt x="564284" y="198012"/>
                </a:lnTo>
                <a:lnTo>
                  <a:pt x="546729" y="156472"/>
                </a:lnTo>
                <a:lnTo>
                  <a:pt x="523184" y="118536"/>
                </a:lnTo>
                <a:lnTo>
                  <a:pt x="494247" y="84801"/>
                </a:lnTo>
                <a:lnTo>
                  <a:pt x="460512" y="55862"/>
                </a:lnTo>
                <a:lnTo>
                  <a:pt x="422577" y="32316"/>
                </a:lnTo>
                <a:lnTo>
                  <a:pt x="381035" y="14760"/>
                </a:lnTo>
                <a:lnTo>
                  <a:pt x="336485" y="3789"/>
                </a:lnTo>
                <a:lnTo>
                  <a:pt x="289521" y="0"/>
                </a:lnTo>
                <a:close/>
              </a:path>
            </a:pathLst>
          </a:custGeom>
          <a:solidFill>
            <a:srgbClr val="100A99"/>
          </a:solidFill>
        </p:spPr>
        <p:txBody>
          <a:bodyPr wrap="square" lIns="0" tIns="0" rIns="0" bIns="0" rtlCol="0"/>
          <a:lstStyle/>
          <a:p>
            <a:endParaRPr sz="900">
              <a:solidFill>
                <a:srgbClr val="100A99"/>
              </a:solidFill>
            </a:endParaRPr>
          </a:p>
        </p:txBody>
      </p:sp>
      <p:sp>
        <p:nvSpPr>
          <p:cNvPr id="14" name="object 11">
            <a:extLst>
              <a:ext uri="{FF2B5EF4-FFF2-40B4-BE49-F238E27FC236}">
                <a16:creationId xmlns:a16="http://schemas.microsoft.com/office/drawing/2014/main" id="{00A793FD-AADA-FA4C-A55F-62DA391C7A07}"/>
              </a:ext>
            </a:extLst>
          </p:cNvPr>
          <p:cNvSpPr/>
          <p:nvPr userDrawn="1"/>
        </p:nvSpPr>
        <p:spPr>
          <a:xfrm>
            <a:off x="2192780" y="3083762"/>
            <a:ext cx="113819" cy="243368"/>
          </a:xfrm>
          <a:custGeom>
            <a:avLst/>
            <a:gdLst/>
            <a:ahLst/>
            <a:cxnLst/>
            <a:rect l="l" t="t" r="r" b="b"/>
            <a:pathLst>
              <a:path w="160655" h="343535">
                <a:moveTo>
                  <a:pt x="102882" y="171475"/>
                </a:moveTo>
                <a:lnTo>
                  <a:pt x="34290" y="171475"/>
                </a:lnTo>
                <a:lnTo>
                  <a:pt x="34290" y="342950"/>
                </a:lnTo>
                <a:lnTo>
                  <a:pt x="102882" y="342950"/>
                </a:lnTo>
                <a:lnTo>
                  <a:pt x="102882" y="171475"/>
                </a:lnTo>
                <a:close/>
              </a:path>
              <a:path w="160655" h="343535">
                <a:moveTo>
                  <a:pt x="160058" y="102882"/>
                </a:moveTo>
                <a:lnTo>
                  <a:pt x="0" y="102882"/>
                </a:lnTo>
                <a:lnTo>
                  <a:pt x="0" y="171475"/>
                </a:lnTo>
                <a:lnTo>
                  <a:pt x="153784" y="171475"/>
                </a:lnTo>
                <a:lnTo>
                  <a:pt x="160058" y="102882"/>
                </a:lnTo>
                <a:close/>
              </a:path>
              <a:path w="160655" h="343535">
                <a:moveTo>
                  <a:pt x="106184" y="0"/>
                </a:moveTo>
                <a:lnTo>
                  <a:pt x="70093" y="7284"/>
                </a:lnTo>
                <a:lnTo>
                  <a:pt x="48036" y="25415"/>
                </a:lnTo>
                <a:lnTo>
                  <a:pt x="37006" y="48809"/>
                </a:lnTo>
                <a:lnTo>
                  <a:pt x="33997" y="71881"/>
                </a:lnTo>
                <a:lnTo>
                  <a:pt x="33997" y="102882"/>
                </a:lnTo>
                <a:lnTo>
                  <a:pt x="105537" y="102882"/>
                </a:lnTo>
                <a:lnTo>
                  <a:pt x="105537" y="62090"/>
                </a:lnTo>
                <a:lnTo>
                  <a:pt x="114439" y="58966"/>
                </a:lnTo>
                <a:lnTo>
                  <a:pt x="159194" y="58966"/>
                </a:lnTo>
                <a:lnTo>
                  <a:pt x="159194" y="228"/>
                </a:lnTo>
                <a:lnTo>
                  <a:pt x="106184" y="0"/>
                </a:lnTo>
                <a:close/>
              </a:path>
            </a:pathLst>
          </a:custGeom>
          <a:solidFill>
            <a:schemeClr val="bg1"/>
          </a:solidFill>
        </p:spPr>
        <p:txBody>
          <a:bodyPr wrap="square" lIns="0" tIns="0" rIns="0" bIns="0" rtlCol="0"/>
          <a:lstStyle/>
          <a:p>
            <a:endParaRPr sz="900"/>
          </a:p>
        </p:txBody>
      </p:sp>
      <p:sp>
        <p:nvSpPr>
          <p:cNvPr id="15" name="object 12">
            <a:extLst>
              <a:ext uri="{FF2B5EF4-FFF2-40B4-BE49-F238E27FC236}">
                <a16:creationId xmlns:a16="http://schemas.microsoft.com/office/drawing/2014/main" id="{2727A444-2B37-8741-9B3F-9CFC70DE3E45}"/>
              </a:ext>
            </a:extLst>
          </p:cNvPr>
          <p:cNvSpPr/>
          <p:nvPr userDrawn="1"/>
        </p:nvSpPr>
        <p:spPr>
          <a:xfrm>
            <a:off x="2042310" y="3612111"/>
            <a:ext cx="410288" cy="410261"/>
          </a:xfrm>
          <a:custGeom>
            <a:avLst/>
            <a:gdLst/>
            <a:ahLst/>
            <a:cxnLst/>
            <a:rect l="l" t="t" r="r" b="b"/>
            <a:pathLst>
              <a:path w="579119" h="579120">
                <a:moveTo>
                  <a:pt x="289547" y="0"/>
                </a:moveTo>
                <a:lnTo>
                  <a:pt x="242579" y="3788"/>
                </a:lnTo>
                <a:lnTo>
                  <a:pt x="198025" y="14758"/>
                </a:lnTo>
                <a:lnTo>
                  <a:pt x="156481" y="32312"/>
                </a:lnTo>
                <a:lnTo>
                  <a:pt x="118541" y="55855"/>
                </a:lnTo>
                <a:lnTo>
                  <a:pt x="84804" y="84791"/>
                </a:lnTo>
                <a:lnTo>
                  <a:pt x="55864" y="118525"/>
                </a:lnTo>
                <a:lnTo>
                  <a:pt x="32317" y="156461"/>
                </a:lnTo>
                <a:lnTo>
                  <a:pt x="14760" y="198002"/>
                </a:lnTo>
                <a:lnTo>
                  <a:pt x="3789" y="242555"/>
                </a:lnTo>
                <a:lnTo>
                  <a:pt x="0" y="289521"/>
                </a:lnTo>
                <a:lnTo>
                  <a:pt x="3789" y="336488"/>
                </a:lnTo>
                <a:lnTo>
                  <a:pt x="14760" y="381040"/>
                </a:lnTo>
                <a:lnTo>
                  <a:pt x="32317" y="422582"/>
                </a:lnTo>
                <a:lnTo>
                  <a:pt x="55864" y="460518"/>
                </a:lnTo>
                <a:lnTo>
                  <a:pt x="84804" y="494252"/>
                </a:lnTo>
                <a:lnTo>
                  <a:pt x="118541" y="523188"/>
                </a:lnTo>
                <a:lnTo>
                  <a:pt x="156481" y="546731"/>
                </a:lnTo>
                <a:lnTo>
                  <a:pt x="198025" y="564285"/>
                </a:lnTo>
                <a:lnTo>
                  <a:pt x="242579" y="575254"/>
                </a:lnTo>
                <a:lnTo>
                  <a:pt x="289547" y="579043"/>
                </a:lnTo>
                <a:lnTo>
                  <a:pt x="336504" y="575254"/>
                </a:lnTo>
                <a:lnTo>
                  <a:pt x="381048" y="564285"/>
                </a:lnTo>
                <a:lnTo>
                  <a:pt x="422585" y="546731"/>
                </a:lnTo>
                <a:lnTo>
                  <a:pt x="460518" y="523188"/>
                </a:lnTo>
                <a:lnTo>
                  <a:pt x="494250" y="494252"/>
                </a:lnTo>
                <a:lnTo>
                  <a:pt x="523186" y="460518"/>
                </a:lnTo>
                <a:lnTo>
                  <a:pt x="546729" y="422582"/>
                </a:lnTo>
                <a:lnTo>
                  <a:pt x="564284" y="381040"/>
                </a:lnTo>
                <a:lnTo>
                  <a:pt x="575254" y="336488"/>
                </a:lnTo>
                <a:lnTo>
                  <a:pt x="579043" y="289521"/>
                </a:lnTo>
                <a:lnTo>
                  <a:pt x="575254" y="242555"/>
                </a:lnTo>
                <a:lnTo>
                  <a:pt x="564284" y="198002"/>
                </a:lnTo>
                <a:lnTo>
                  <a:pt x="546729" y="156461"/>
                </a:lnTo>
                <a:lnTo>
                  <a:pt x="523186" y="118525"/>
                </a:lnTo>
                <a:lnTo>
                  <a:pt x="494250" y="84791"/>
                </a:lnTo>
                <a:lnTo>
                  <a:pt x="460518" y="55855"/>
                </a:lnTo>
                <a:lnTo>
                  <a:pt x="422585" y="32312"/>
                </a:lnTo>
                <a:lnTo>
                  <a:pt x="381048" y="14758"/>
                </a:lnTo>
                <a:lnTo>
                  <a:pt x="336504" y="3788"/>
                </a:lnTo>
                <a:lnTo>
                  <a:pt x="289547" y="0"/>
                </a:lnTo>
                <a:close/>
              </a:path>
            </a:pathLst>
          </a:custGeom>
          <a:solidFill>
            <a:srgbClr val="100A99"/>
          </a:solidFill>
        </p:spPr>
        <p:txBody>
          <a:bodyPr wrap="square" lIns="0" tIns="0" rIns="0" bIns="0" rtlCol="0"/>
          <a:lstStyle/>
          <a:p>
            <a:endParaRPr sz="900">
              <a:solidFill>
                <a:srgbClr val="100A99"/>
              </a:solidFill>
            </a:endParaRPr>
          </a:p>
        </p:txBody>
      </p:sp>
      <p:sp>
        <p:nvSpPr>
          <p:cNvPr id="16" name="object 13">
            <a:extLst>
              <a:ext uri="{FF2B5EF4-FFF2-40B4-BE49-F238E27FC236}">
                <a16:creationId xmlns:a16="http://schemas.microsoft.com/office/drawing/2014/main" id="{26CAB233-2228-6A48-8885-D86958F82880}"/>
              </a:ext>
            </a:extLst>
          </p:cNvPr>
          <p:cNvSpPr/>
          <p:nvPr userDrawn="1"/>
        </p:nvSpPr>
        <p:spPr>
          <a:xfrm>
            <a:off x="2125936" y="3731636"/>
            <a:ext cx="243383" cy="194784"/>
          </a:xfrm>
          <a:custGeom>
            <a:avLst/>
            <a:gdLst/>
            <a:ahLst/>
            <a:cxnLst/>
            <a:rect l="l" t="t" r="r" b="b"/>
            <a:pathLst>
              <a:path w="343535" h="274954">
                <a:moveTo>
                  <a:pt x="0" y="243217"/>
                </a:moveTo>
                <a:lnTo>
                  <a:pt x="24418" y="256384"/>
                </a:lnTo>
                <a:lnTo>
                  <a:pt x="50728" y="266171"/>
                </a:lnTo>
                <a:lnTo>
                  <a:pt x="78636" y="272269"/>
                </a:lnTo>
                <a:lnTo>
                  <a:pt x="107848" y="274370"/>
                </a:lnTo>
                <a:lnTo>
                  <a:pt x="159287" y="268359"/>
                </a:lnTo>
                <a:lnTo>
                  <a:pt x="203450" y="251683"/>
                </a:lnTo>
                <a:lnTo>
                  <a:pt x="214287" y="244208"/>
                </a:lnTo>
                <a:lnTo>
                  <a:pt x="11099" y="244208"/>
                </a:lnTo>
                <a:lnTo>
                  <a:pt x="5524" y="243878"/>
                </a:lnTo>
                <a:lnTo>
                  <a:pt x="0" y="243217"/>
                </a:lnTo>
                <a:close/>
              </a:path>
              <a:path w="343535" h="274954">
                <a:moveTo>
                  <a:pt x="38455" y="166420"/>
                </a:moveTo>
                <a:lnTo>
                  <a:pt x="48183" y="185476"/>
                </a:lnTo>
                <a:lnTo>
                  <a:pt x="63142" y="200598"/>
                </a:lnTo>
                <a:lnTo>
                  <a:pt x="82194" y="210663"/>
                </a:lnTo>
                <a:lnTo>
                  <a:pt x="104203" y="214553"/>
                </a:lnTo>
                <a:lnTo>
                  <a:pt x="85013" y="227025"/>
                </a:lnTo>
                <a:lnTo>
                  <a:pt x="63825" y="236348"/>
                </a:lnTo>
                <a:lnTo>
                  <a:pt x="40972" y="242187"/>
                </a:lnTo>
                <a:lnTo>
                  <a:pt x="16789" y="244208"/>
                </a:lnTo>
                <a:lnTo>
                  <a:pt x="214287" y="244208"/>
                </a:lnTo>
                <a:lnTo>
                  <a:pt x="240133" y="226380"/>
                </a:lnTo>
                <a:lnTo>
                  <a:pt x="269133" y="194488"/>
                </a:lnTo>
                <a:lnTo>
                  <a:pt x="284652" y="167703"/>
                </a:lnTo>
                <a:lnTo>
                  <a:pt x="47167" y="167703"/>
                </a:lnTo>
                <a:lnTo>
                  <a:pt x="42748" y="167271"/>
                </a:lnTo>
                <a:lnTo>
                  <a:pt x="38455" y="166420"/>
                </a:lnTo>
                <a:close/>
              </a:path>
              <a:path w="343535" h="274954">
                <a:moveTo>
                  <a:pt x="13804" y="96481"/>
                </a:moveTo>
                <a:lnTo>
                  <a:pt x="26974" y="137633"/>
                </a:lnTo>
                <a:lnTo>
                  <a:pt x="70256" y="165265"/>
                </a:lnTo>
                <a:lnTo>
                  <a:pt x="64325" y="166839"/>
                </a:lnTo>
                <a:lnTo>
                  <a:pt x="58127" y="167703"/>
                </a:lnTo>
                <a:lnTo>
                  <a:pt x="284652" y="167703"/>
                </a:lnTo>
                <a:lnTo>
                  <a:pt x="290248" y="158045"/>
                </a:lnTo>
                <a:lnTo>
                  <a:pt x="303275" y="119087"/>
                </a:lnTo>
                <a:lnTo>
                  <a:pt x="305360" y="108599"/>
                </a:lnTo>
                <a:lnTo>
                  <a:pt x="305858" y="105117"/>
                </a:lnTo>
                <a:lnTo>
                  <a:pt x="45681" y="105117"/>
                </a:lnTo>
                <a:lnTo>
                  <a:pt x="37163" y="104345"/>
                </a:lnTo>
                <a:lnTo>
                  <a:pt x="28967" y="102604"/>
                </a:lnTo>
                <a:lnTo>
                  <a:pt x="21159" y="99961"/>
                </a:lnTo>
                <a:lnTo>
                  <a:pt x="13804" y="96481"/>
                </a:lnTo>
                <a:close/>
              </a:path>
              <a:path w="343535" h="274954">
                <a:moveTo>
                  <a:pt x="23888" y="12661"/>
                </a:moveTo>
                <a:lnTo>
                  <a:pt x="19853" y="20635"/>
                </a:lnTo>
                <a:lnTo>
                  <a:pt x="16857" y="29151"/>
                </a:lnTo>
                <a:lnTo>
                  <a:pt x="14992" y="38131"/>
                </a:lnTo>
                <a:lnTo>
                  <a:pt x="14350" y="47498"/>
                </a:lnTo>
                <a:lnTo>
                  <a:pt x="16592" y="64889"/>
                </a:lnTo>
                <a:lnTo>
                  <a:pt x="22939" y="80665"/>
                </a:lnTo>
                <a:lnTo>
                  <a:pt x="32824" y="94262"/>
                </a:lnTo>
                <a:lnTo>
                  <a:pt x="45681" y="105117"/>
                </a:lnTo>
                <a:lnTo>
                  <a:pt x="305858" y="105117"/>
                </a:lnTo>
                <a:lnTo>
                  <a:pt x="306862" y="98112"/>
                </a:lnTo>
                <a:lnTo>
                  <a:pt x="307771" y="87660"/>
                </a:lnTo>
                <a:lnTo>
                  <a:pt x="307848" y="85026"/>
                </a:lnTo>
                <a:lnTo>
                  <a:pt x="168909" y="85026"/>
                </a:lnTo>
                <a:lnTo>
                  <a:pt x="126471" y="78402"/>
                </a:lnTo>
                <a:lnTo>
                  <a:pt x="87498" y="63484"/>
                </a:lnTo>
                <a:lnTo>
                  <a:pt x="52975" y="41246"/>
                </a:lnTo>
                <a:lnTo>
                  <a:pt x="23888" y="12661"/>
                </a:lnTo>
                <a:close/>
              </a:path>
              <a:path w="343535" h="274954">
                <a:moveTo>
                  <a:pt x="237489" y="0"/>
                </a:moveTo>
                <a:lnTo>
                  <a:pt x="210096" y="5441"/>
                </a:lnTo>
                <a:lnTo>
                  <a:pt x="187732" y="20283"/>
                </a:lnTo>
                <a:lnTo>
                  <a:pt x="172658" y="42299"/>
                </a:lnTo>
                <a:lnTo>
                  <a:pt x="167131" y="69265"/>
                </a:lnTo>
                <a:lnTo>
                  <a:pt x="167131" y="74701"/>
                </a:lnTo>
                <a:lnTo>
                  <a:pt x="167728" y="79959"/>
                </a:lnTo>
                <a:lnTo>
                  <a:pt x="168909" y="85026"/>
                </a:lnTo>
                <a:lnTo>
                  <a:pt x="307848" y="85026"/>
                </a:lnTo>
                <a:lnTo>
                  <a:pt x="307976" y="80665"/>
                </a:lnTo>
                <a:lnTo>
                  <a:pt x="307886" y="68326"/>
                </a:lnTo>
                <a:lnTo>
                  <a:pt x="317837" y="60557"/>
                </a:lnTo>
                <a:lnTo>
                  <a:pt x="327048" y="51947"/>
                </a:lnTo>
                <a:lnTo>
                  <a:pt x="334715" y="43383"/>
                </a:lnTo>
                <a:lnTo>
                  <a:pt x="302577" y="43383"/>
                </a:lnTo>
                <a:lnTo>
                  <a:pt x="312795" y="36052"/>
                </a:lnTo>
                <a:lnTo>
                  <a:pt x="321506" y="27070"/>
                </a:lnTo>
                <a:lnTo>
                  <a:pt x="325000" y="21856"/>
                </a:lnTo>
                <a:lnTo>
                  <a:pt x="288797" y="21856"/>
                </a:lnTo>
                <a:lnTo>
                  <a:pt x="278216" y="12773"/>
                </a:lnTo>
                <a:lnTo>
                  <a:pt x="265915" y="5889"/>
                </a:lnTo>
                <a:lnTo>
                  <a:pt x="252229" y="1525"/>
                </a:lnTo>
                <a:lnTo>
                  <a:pt x="237489" y="0"/>
                </a:lnTo>
                <a:close/>
              </a:path>
              <a:path w="343535" h="274954">
                <a:moveTo>
                  <a:pt x="342963" y="32473"/>
                </a:moveTo>
                <a:lnTo>
                  <a:pt x="333345" y="36271"/>
                </a:lnTo>
                <a:lnTo>
                  <a:pt x="323389" y="39366"/>
                </a:lnTo>
                <a:lnTo>
                  <a:pt x="313124" y="41742"/>
                </a:lnTo>
                <a:lnTo>
                  <a:pt x="302577" y="43383"/>
                </a:lnTo>
                <a:lnTo>
                  <a:pt x="334715" y="43383"/>
                </a:lnTo>
                <a:lnTo>
                  <a:pt x="335448" y="42563"/>
                </a:lnTo>
                <a:lnTo>
                  <a:pt x="342963" y="32473"/>
                </a:lnTo>
                <a:close/>
              </a:path>
              <a:path w="343535" h="274954">
                <a:moveTo>
                  <a:pt x="333501" y="5041"/>
                </a:moveTo>
                <a:lnTo>
                  <a:pt x="323046" y="10583"/>
                </a:lnTo>
                <a:lnTo>
                  <a:pt x="312078" y="15268"/>
                </a:lnTo>
                <a:lnTo>
                  <a:pt x="300646" y="19043"/>
                </a:lnTo>
                <a:lnTo>
                  <a:pt x="288797" y="21856"/>
                </a:lnTo>
                <a:lnTo>
                  <a:pt x="325000" y="21856"/>
                </a:lnTo>
                <a:lnTo>
                  <a:pt x="328484" y="16658"/>
                </a:lnTo>
                <a:lnTo>
                  <a:pt x="333501" y="5041"/>
                </a:lnTo>
                <a:close/>
              </a:path>
            </a:pathLst>
          </a:custGeom>
          <a:solidFill>
            <a:schemeClr val="bg1"/>
          </a:solidFill>
        </p:spPr>
        <p:txBody>
          <a:bodyPr wrap="square" lIns="0" tIns="0" rIns="0" bIns="0" rtlCol="0"/>
          <a:lstStyle/>
          <a:p>
            <a:endParaRPr sz="900"/>
          </a:p>
        </p:txBody>
      </p:sp>
      <p:sp>
        <p:nvSpPr>
          <p:cNvPr id="17" name="object 14">
            <a:extLst>
              <a:ext uri="{FF2B5EF4-FFF2-40B4-BE49-F238E27FC236}">
                <a16:creationId xmlns:a16="http://schemas.microsoft.com/office/drawing/2014/main" id="{CD567521-F0D1-AD44-A892-2A9FE0E0F5F3}"/>
              </a:ext>
            </a:extLst>
          </p:cNvPr>
          <p:cNvSpPr/>
          <p:nvPr userDrawn="1"/>
        </p:nvSpPr>
        <p:spPr>
          <a:xfrm>
            <a:off x="5663713" y="2999547"/>
            <a:ext cx="410288" cy="410261"/>
          </a:xfrm>
          <a:custGeom>
            <a:avLst/>
            <a:gdLst/>
            <a:ahLst/>
            <a:cxnLst/>
            <a:rect l="l" t="t" r="r" b="b"/>
            <a:pathLst>
              <a:path w="579120" h="579120">
                <a:moveTo>
                  <a:pt x="289521" y="0"/>
                </a:moveTo>
                <a:lnTo>
                  <a:pt x="242555" y="3789"/>
                </a:lnTo>
                <a:lnTo>
                  <a:pt x="198002" y="14760"/>
                </a:lnTo>
                <a:lnTo>
                  <a:pt x="156461" y="32316"/>
                </a:lnTo>
                <a:lnTo>
                  <a:pt x="118525" y="55862"/>
                </a:lnTo>
                <a:lnTo>
                  <a:pt x="84791" y="84801"/>
                </a:lnTo>
                <a:lnTo>
                  <a:pt x="55855" y="118536"/>
                </a:lnTo>
                <a:lnTo>
                  <a:pt x="32312" y="156472"/>
                </a:lnTo>
                <a:lnTo>
                  <a:pt x="14758" y="198012"/>
                </a:lnTo>
                <a:lnTo>
                  <a:pt x="3788" y="242561"/>
                </a:lnTo>
                <a:lnTo>
                  <a:pt x="0" y="289521"/>
                </a:lnTo>
                <a:lnTo>
                  <a:pt x="3788" y="336488"/>
                </a:lnTo>
                <a:lnTo>
                  <a:pt x="14758" y="381040"/>
                </a:lnTo>
                <a:lnTo>
                  <a:pt x="32312" y="422582"/>
                </a:lnTo>
                <a:lnTo>
                  <a:pt x="55855" y="460518"/>
                </a:lnTo>
                <a:lnTo>
                  <a:pt x="84791" y="494252"/>
                </a:lnTo>
                <a:lnTo>
                  <a:pt x="118525" y="523188"/>
                </a:lnTo>
                <a:lnTo>
                  <a:pt x="156461" y="546731"/>
                </a:lnTo>
                <a:lnTo>
                  <a:pt x="198002" y="564285"/>
                </a:lnTo>
                <a:lnTo>
                  <a:pt x="242555" y="575254"/>
                </a:lnTo>
                <a:lnTo>
                  <a:pt x="289521" y="579043"/>
                </a:lnTo>
                <a:lnTo>
                  <a:pt x="336485" y="575254"/>
                </a:lnTo>
                <a:lnTo>
                  <a:pt x="381035" y="564285"/>
                </a:lnTo>
                <a:lnTo>
                  <a:pt x="422577" y="546731"/>
                </a:lnTo>
                <a:lnTo>
                  <a:pt x="460512" y="523188"/>
                </a:lnTo>
                <a:lnTo>
                  <a:pt x="494247" y="494252"/>
                </a:lnTo>
                <a:lnTo>
                  <a:pt x="523184" y="460518"/>
                </a:lnTo>
                <a:lnTo>
                  <a:pt x="546729" y="422582"/>
                </a:lnTo>
                <a:lnTo>
                  <a:pt x="564284" y="381040"/>
                </a:lnTo>
                <a:lnTo>
                  <a:pt x="575254" y="336488"/>
                </a:lnTo>
                <a:lnTo>
                  <a:pt x="579043" y="289521"/>
                </a:lnTo>
                <a:lnTo>
                  <a:pt x="575254" y="242561"/>
                </a:lnTo>
                <a:lnTo>
                  <a:pt x="564284" y="198012"/>
                </a:lnTo>
                <a:lnTo>
                  <a:pt x="546729" y="156472"/>
                </a:lnTo>
                <a:lnTo>
                  <a:pt x="523184" y="118536"/>
                </a:lnTo>
                <a:lnTo>
                  <a:pt x="494247" y="84801"/>
                </a:lnTo>
                <a:lnTo>
                  <a:pt x="460512" y="55862"/>
                </a:lnTo>
                <a:lnTo>
                  <a:pt x="422577" y="32316"/>
                </a:lnTo>
                <a:lnTo>
                  <a:pt x="381035" y="14760"/>
                </a:lnTo>
                <a:lnTo>
                  <a:pt x="336485" y="3789"/>
                </a:lnTo>
                <a:lnTo>
                  <a:pt x="289521" y="0"/>
                </a:lnTo>
                <a:close/>
              </a:path>
            </a:pathLst>
          </a:custGeom>
          <a:solidFill>
            <a:srgbClr val="100A99"/>
          </a:solidFill>
        </p:spPr>
        <p:txBody>
          <a:bodyPr wrap="square" lIns="0" tIns="0" rIns="0" bIns="0" rtlCol="0"/>
          <a:lstStyle/>
          <a:p>
            <a:endParaRPr sz="900">
              <a:solidFill>
                <a:srgbClr val="100A99"/>
              </a:solidFill>
            </a:endParaRPr>
          </a:p>
        </p:txBody>
      </p:sp>
      <p:sp>
        <p:nvSpPr>
          <p:cNvPr id="18" name="object 15">
            <a:extLst>
              <a:ext uri="{FF2B5EF4-FFF2-40B4-BE49-F238E27FC236}">
                <a16:creationId xmlns:a16="http://schemas.microsoft.com/office/drawing/2014/main" id="{102F1C1C-B1D6-9341-81CE-B52FF1BD1C85}"/>
              </a:ext>
            </a:extLst>
          </p:cNvPr>
          <p:cNvSpPr/>
          <p:nvPr userDrawn="1"/>
        </p:nvSpPr>
        <p:spPr>
          <a:xfrm>
            <a:off x="5747349" y="3116156"/>
            <a:ext cx="243383" cy="178590"/>
          </a:xfrm>
          <a:custGeom>
            <a:avLst/>
            <a:gdLst/>
            <a:ahLst/>
            <a:cxnLst/>
            <a:rect l="l" t="t" r="r" b="b"/>
            <a:pathLst>
              <a:path w="343534" h="252095">
                <a:moveTo>
                  <a:pt x="171564" y="0"/>
                </a:moveTo>
                <a:lnTo>
                  <a:pt x="129012" y="56"/>
                </a:lnTo>
                <a:lnTo>
                  <a:pt x="80266" y="1516"/>
                </a:lnTo>
                <a:lnTo>
                  <a:pt x="36606" y="6145"/>
                </a:lnTo>
                <a:lnTo>
                  <a:pt x="6375" y="40568"/>
                </a:lnTo>
                <a:lnTo>
                  <a:pt x="427" y="83177"/>
                </a:lnTo>
                <a:lnTo>
                  <a:pt x="0" y="139242"/>
                </a:lnTo>
                <a:lnTo>
                  <a:pt x="533" y="160501"/>
                </a:lnTo>
                <a:lnTo>
                  <a:pt x="5514" y="211544"/>
                </a:lnTo>
                <a:lnTo>
                  <a:pt x="37998" y="245046"/>
                </a:lnTo>
                <a:lnTo>
                  <a:pt x="84676" y="249594"/>
                </a:lnTo>
                <a:lnTo>
                  <a:pt x="123463" y="250705"/>
                </a:lnTo>
                <a:lnTo>
                  <a:pt x="171462" y="251485"/>
                </a:lnTo>
                <a:lnTo>
                  <a:pt x="213865" y="251355"/>
                </a:lnTo>
                <a:lnTo>
                  <a:pt x="262647" y="249844"/>
                </a:lnTo>
                <a:lnTo>
                  <a:pt x="306325" y="245214"/>
                </a:lnTo>
                <a:lnTo>
                  <a:pt x="336535" y="210799"/>
                </a:lnTo>
                <a:lnTo>
                  <a:pt x="342163" y="172123"/>
                </a:lnTo>
                <a:lnTo>
                  <a:pt x="136067" y="172123"/>
                </a:lnTo>
                <a:lnTo>
                  <a:pt x="136042" y="71666"/>
                </a:lnTo>
                <a:lnTo>
                  <a:pt x="341151" y="71666"/>
                </a:lnTo>
                <a:lnTo>
                  <a:pt x="340023" y="59214"/>
                </a:lnTo>
                <a:lnTo>
                  <a:pt x="325881" y="18719"/>
                </a:lnTo>
                <a:lnTo>
                  <a:pt x="252531" y="1510"/>
                </a:lnTo>
                <a:lnTo>
                  <a:pt x="213540" y="447"/>
                </a:lnTo>
                <a:lnTo>
                  <a:pt x="183556" y="55"/>
                </a:lnTo>
                <a:lnTo>
                  <a:pt x="171564" y="0"/>
                </a:lnTo>
                <a:close/>
              </a:path>
              <a:path w="343534" h="252095">
                <a:moveTo>
                  <a:pt x="341151" y="71666"/>
                </a:moveTo>
                <a:lnTo>
                  <a:pt x="136042" y="71666"/>
                </a:lnTo>
                <a:lnTo>
                  <a:pt x="228701" y="122085"/>
                </a:lnTo>
                <a:lnTo>
                  <a:pt x="136067" y="172123"/>
                </a:lnTo>
                <a:lnTo>
                  <a:pt x="342163" y="172123"/>
                </a:lnTo>
                <a:lnTo>
                  <a:pt x="342506" y="168194"/>
                </a:lnTo>
                <a:lnTo>
                  <a:pt x="342884" y="156434"/>
                </a:lnTo>
                <a:lnTo>
                  <a:pt x="342938" y="112115"/>
                </a:lnTo>
                <a:lnTo>
                  <a:pt x="342398" y="90862"/>
                </a:lnTo>
                <a:lnTo>
                  <a:pt x="341210" y="72324"/>
                </a:lnTo>
                <a:lnTo>
                  <a:pt x="341151" y="71666"/>
                </a:lnTo>
                <a:close/>
              </a:path>
            </a:pathLst>
          </a:custGeom>
          <a:solidFill>
            <a:schemeClr val="bg1"/>
          </a:solidFill>
        </p:spPr>
        <p:txBody>
          <a:bodyPr wrap="square" lIns="0" tIns="0" rIns="0" bIns="0" rtlCol="0"/>
          <a:lstStyle/>
          <a:p>
            <a:endParaRPr sz="900" dirty="0"/>
          </a:p>
        </p:txBody>
      </p:sp>
      <p:sp>
        <p:nvSpPr>
          <p:cNvPr id="19" name="object 16">
            <a:extLst>
              <a:ext uri="{FF2B5EF4-FFF2-40B4-BE49-F238E27FC236}">
                <a16:creationId xmlns:a16="http://schemas.microsoft.com/office/drawing/2014/main" id="{2CBF6BA8-7DD4-C041-8E62-49F5C824AE31}"/>
              </a:ext>
            </a:extLst>
          </p:cNvPr>
          <p:cNvSpPr/>
          <p:nvPr userDrawn="1"/>
        </p:nvSpPr>
        <p:spPr>
          <a:xfrm>
            <a:off x="5769839" y="3791120"/>
            <a:ext cx="194797" cy="127307"/>
          </a:xfrm>
          <a:custGeom>
            <a:avLst/>
            <a:gdLst/>
            <a:ahLst/>
            <a:cxnLst/>
            <a:rect l="l" t="t" r="r" b="b"/>
            <a:pathLst>
              <a:path w="274954" h="179704">
                <a:moveTo>
                  <a:pt x="274713" y="0"/>
                </a:moveTo>
                <a:lnTo>
                  <a:pt x="0" y="0"/>
                </a:lnTo>
                <a:lnTo>
                  <a:pt x="0" y="173012"/>
                </a:lnTo>
                <a:lnTo>
                  <a:pt x="6578" y="179578"/>
                </a:lnTo>
                <a:lnTo>
                  <a:pt x="268122" y="179578"/>
                </a:lnTo>
                <a:lnTo>
                  <a:pt x="274713" y="173012"/>
                </a:lnTo>
                <a:lnTo>
                  <a:pt x="274713" y="0"/>
                </a:lnTo>
                <a:close/>
              </a:path>
            </a:pathLst>
          </a:custGeom>
          <a:solidFill>
            <a:srgbClr val="100A99"/>
          </a:solidFill>
        </p:spPr>
        <p:txBody>
          <a:bodyPr wrap="square" lIns="0" tIns="0" rIns="0" bIns="0" rtlCol="0"/>
          <a:lstStyle/>
          <a:p>
            <a:endParaRPr sz="900"/>
          </a:p>
        </p:txBody>
      </p:sp>
      <p:sp>
        <p:nvSpPr>
          <p:cNvPr id="20" name="object 17">
            <a:extLst>
              <a:ext uri="{FF2B5EF4-FFF2-40B4-BE49-F238E27FC236}">
                <a16:creationId xmlns:a16="http://schemas.microsoft.com/office/drawing/2014/main" id="{9681FEA6-D64B-ED47-A31C-728122E23C6D}"/>
              </a:ext>
            </a:extLst>
          </p:cNvPr>
          <p:cNvSpPr/>
          <p:nvPr userDrawn="1"/>
        </p:nvSpPr>
        <p:spPr>
          <a:xfrm>
            <a:off x="5769836" y="3735766"/>
            <a:ext cx="194797" cy="34189"/>
          </a:xfrm>
          <a:custGeom>
            <a:avLst/>
            <a:gdLst/>
            <a:ahLst/>
            <a:cxnLst/>
            <a:rect l="l" t="t" r="r" b="b"/>
            <a:pathLst>
              <a:path w="274954" h="48260">
                <a:moveTo>
                  <a:pt x="268135" y="0"/>
                </a:moveTo>
                <a:lnTo>
                  <a:pt x="6565" y="0"/>
                </a:lnTo>
                <a:lnTo>
                  <a:pt x="0" y="6578"/>
                </a:lnTo>
                <a:lnTo>
                  <a:pt x="0" y="48082"/>
                </a:lnTo>
                <a:lnTo>
                  <a:pt x="274688" y="48082"/>
                </a:lnTo>
                <a:lnTo>
                  <a:pt x="274688" y="36385"/>
                </a:lnTo>
                <a:lnTo>
                  <a:pt x="25933" y="36385"/>
                </a:lnTo>
                <a:lnTo>
                  <a:pt x="25933" y="16357"/>
                </a:lnTo>
                <a:lnTo>
                  <a:pt x="274688" y="16357"/>
                </a:lnTo>
                <a:lnTo>
                  <a:pt x="274688" y="6578"/>
                </a:lnTo>
                <a:lnTo>
                  <a:pt x="268135" y="0"/>
                </a:lnTo>
                <a:close/>
              </a:path>
              <a:path w="274954" h="48260">
                <a:moveTo>
                  <a:pt x="60058" y="16357"/>
                </a:moveTo>
                <a:lnTo>
                  <a:pt x="44729" y="16357"/>
                </a:lnTo>
                <a:lnTo>
                  <a:pt x="44729" y="36385"/>
                </a:lnTo>
                <a:lnTo>
                  <a:pt x="60058" y="36385"/>
                </a:lnTo>
                <a:lnTo>
                  <a:pt x="60058" y="16357"/>
                </a:lnTo>
                <a:close/>
              </a:path>
              <a:path w="274954" h="48260">
                <a:moveTo>
                  <a:pt x="94145" y="16357"/>
                </a:moveTo>
                <a:lnTo>
                  <a:pt x="78854" y="16357"/>
                </a:lnTo>
                <a:lnTo>
                  <a:pt x="78854" y="36385"/>
                </a:lnTo>
                <a:lnTo>
                  <a:pt x="94145" y="36385"/>
                </a:lnTo>
                <a:lnTo>
                  <a:pt x="94145" y="16357"/>
                </a:lnTo>
                <a:close/>
              </a:path>
              <a:path w="274954" h="48260">
                <a:moveTo>
                  <a:pt x="274688" y="16357"/>
                </a:moveTo>
                <a:lnTo>
                  <a:pt x="112941" y="16357"/>
                </a:lnTo>
                <a:lnTo>
                  <a:pt x="112941" y="36385"/>
                </a:lnTo>
                <a:lnTo>
                  <a:pt x="274688" y="36385"/>
                </a:lnTo>
                <a:lnTo>
                  <a:pt x="274688" y="16357"/>
                </a:lnTo>
                <a:close/>
              </a:path>
            </a:pathLst>
          </a:custGeom>
          <a:solidFill>
            <a:srgbClr val="100A99"/>
          </a:solidFill>
        </p:spPr>
        <p:txBody>
          <a:bodyPr wrap="square" lIns="0" tIns="0" rIns="0" bIns="0" rtlCol="0"/>
          <a:lstStyle/>
          <a:p>
            <a:endParaRPr sz="900"/>
          </a:p>
        </p:txBody>
      </p:sp>
      <p:sp>
        <p:nvSpPr>
          <p:cNvPr id="21" name="object 18">
            <a:extLst>
              <a:ext uri="{FF2B5EF4-FFF2-40B4-BE49-F238E27FC236}">
                <a16:creationId xmlns:a16="http://schemas.microsoft.com/office/drawing/2014/main" id="{AD3ECA55-F1A2-E245-BD81-D9717603DFB4}"/>
              </a:ext>
            </a:extLst>
          </p:cNvPr>
          <p:cNvSpPr/>
          <p:nvPr userDrawn="1"/>
        </p:nvSpPr>
        <p:spPr>
          <a:xfrm>
            <a:off x="5662022" y="3612110"/>
            <a:ext cx="410288" cy="410261"/>
          </a:xfrm>
          <a:custGeom>
            <a:avLst/>
            <a:gdLst/>
            <a:ahLst/>
            <a:cxnLst/>
            <a:rect l="l" t="t" r="r" b="b"/>
            <a:pathLst>
              <a:path w="579120" h="579120">
                <a:moveTo>
                  <a:pt x="289521" y="0"/>
                </a:moveTo>
                <a:lnTo>
                  <a:pt x="242561" y="3789"/>
                </a:lnTo>
                <a:lnTo>
                  <a:pt x="198012" y="14760"/>
                </a:lnTo>
                <a:lnTo>
                  <a:pt x="156472" y="32316"/>
                </a:lnTo>
                <a:lnTo>
                  <a:pt x="118536" y="55862"/>
                </a:lnTo>
                <a:lnTo>
                  <a:pt x="84801" y="84801"/>
                </a:lnTo>
                <a:lnTo>
                  <a:pt x="55862" y="118536"/>
                </a:lnTo>
                <a:lnTo>
                  <a:pt x="32316" y="156472"/>
                </a:lnTo>
                <a:lnTo>
                  <a:pt x="14760" y="198012"/>
                </a:lnTo>
                <a:lnTo>
                  <a:pt x="3789" y="242561"/>
                </a:lnTo>
                <a:lnTo>
                  <a:pt x="0" y="289521"/>
                </a:lnTo>
                <a:lnTo>
                  <a:pt x="3789" y="336482"/>
                </a:lnTo>
                <a:lnTo>
                  <a:pt x="14760" y="381031"/>
                </a:lnTo>
                <a:lnTo>
                  <a:pt x="32316" y="422571"/>
                </a:lnTo>
                <a:lnTo>
                  <a:pt x="55862" y="460507"/>
                </a:lnTo>
                <a:lnTo>
                  <a:pt x="84801" y="494242"/>
                </a:lnTo>
                <a:lnTo>
                  <a:pt x="118536" y="523181"/>
                </a:lnTo>
                <a:lnTo>
                  <a:pt x="156472" y="546726"/>
                </a:lnTo>
                <a:lnTo>
                  <a:pt x="198012" y="564283"/>
                </a:lnTo>
                <a:lnTo>
                  <a:pt x="242561" y="575254"/>
                </a:lnTo>
                <a:lnTo>
                  <a:pt x="289521" y="579043"/>
                </a:lnTo>
                <a:lnTo>
                  <a:pt x="336482" y="575254"/>
                </a:lnTo>
                <a:lnTo>
                  <a:pt x="381031" y="564283"/>
                </a:lnTo>
                <a:lnTo>
                  <a:pt x="422571" y="546726"/>
                </a:lnTo>
                <a:lnTo>
                  <a:pt x="460507" y="523181"/>
                </a:lnTo>
                <a:lnTo>
                  <a:pt x="494242" y="494242"/>
                </a:lnTo>
                <a:lnTo>
                  <a:pt x="521628" y="462318"/>
                </a:lnTo>
                <a:lnTo>
                  <a:pt x="166839" y="462318"/>
                </a:lnTo>
                <a:lnTo>
                  <a:pt x="149464" y="458801"/>
                </a:lnTo>
                <a:lnTo>
                  <a:pt x="135261" y="449214"/>
                </a:lnTo>
                <a:lnTo>
                  <a:pt x="125677" y="435003"/>
                </a:lnTo>
                <a:lnTo>
                  <a:pt x="122161" y="417614"/>
                </a:lnTo>
                <a:lnTo>
                  <a:pt x="122161" y="189229"/>
                </a:lnTo>
                <a:lnTo>
                  <a:pt x="125677" y="171840"/>
                </a:lnTo>
                <a:lnTo>
                  <a:pt x="135261" y="157629"/>
                </a:lnTo>
                <a:lnTo>
                  <a:pt x="149464" y="148042"/>
                </a:lnTo>
                <a:lnTo>
                  <a:pt x="166839" y="144525"/>
                </a:lnTo>
                <a:lnTo>
                  <a:pt x="539312" y="144525"/>
                </a:lnTo>
                <a:lnTo>
                  <a:pt x="523181" y="118536"/>
                </a:lnTo>
                <a:lnTo>
                  <a:pt x="494242" y="84801"/>
                </a:lnTo>
                <a:lnTo>
                  <a:pt x="460507" y="55862"/>
                </a:lnTo>
                <a:lnTo>
                  <a:pt x="422571" y="32316"/>
                </a:lnTo>
                <a:lnTo>
                  <a:pt x="381031" y="14760"/>
                </a:lnTo>
                <a:lnTo>
                  <a:pt x="336482" y="3789"/>
                </a:lnTo>
                <a:lnTo>
                  <a:pt x="289521" y="0"/>
                </a:lnTo>
                <a:close/>
              </a:path>
              <a:path w="579120" h="579120">
                <a:moveTo>
                  <a:pt x="539312" y="144525"/>
                </a:moveTo>
                <a:lnTo>
                  <a:pt x="412203" y="144525"/>
                </a:lnTo>
                <a:lnTo>
                  <a:pt x="429595" y="148042"/>
                </a:lnTo>
                <a:lnTo>
                  <a:pt x="443811" y="157629"/>
                </a:lnTo>
                <a:lnTo>
                  <a:pt x="453401" y="171840"/>
                </a:lnTo>
                <a:lnTo>
                  <a:pt x="456920" y="189229"/>
                </a:lnTo>
                <a:lnTo>
                  <a:pt x="456920" y="417614"/>
                </a:lnTo>
                <a:lnTo>
                  <a:pt x="453401" y="435003"/>
                </a:lnTo>
                <a:lnTo>
                  <a:pt x="443811" y="449214"/>
                </a:lnTo>
                <a:lnTo>
                  <a:pt x="429595" y="458801"/>
                </a:lnTo>
                <a:lnTo>
                  <a:pt x="412203" y="462318"/>
                </a:lnTo>
                <a:lnTo>
                  <a:pt x="521628" y="462318"/>
                </a:lnTo>
                <a:lnTo>
                  <a:pt x="546726" y="422571"/>
                </a:lnTo>
                <a:lnTo>
                  <a:pt x="564283" y="381031"/>
                </a:lnTo>
                <a:lnTo>
                  <a:pt x="575254" y="336482"/>
                </a:lnTo>
                <a:lnTo>
                  <a:pt x="579043" y="289521"/>
                </a:lnTo>
                <a:lnTo>
                  <a:pt x="575254" y="242561"/>
                </a:lnTo>
                <a:lnTo>
                  <a:pt x="564283" y="198012"/>
                </a:lnTo>
                <a:lnTo>
                  <a:pt x="546726" y="156472"/>
                </a:lnTo>
                <a:lnTo>
                  <a:pt x="539312" y="144525"/>
                </a:lnTo>
                <a:close/>
              </a:path>
            </a:pathLst>
          </a:custGeom>
          <a:solidFill>
            <a:srgbClr val="100A99"/>
          </a:solidFill>
        </p:spPr>
        <p:txBody>
          <a:bodyPr wrap="square" lIns="0" tIns="0" rIns="0" bIns="0" rtlCol="0"/>
          <a:lstStyle/>
          <a:p>
            <a:endParaRPr sz="900">
              <a:solidFill>
                <a:srgbClr val="100A99"/>
              </a:solidFill>
            </a:endParaRPr>
          </a:p>
        </p:txBody>
      </p:sp>
      <p:sp>
        <p:nvSpPr>
          <p:cNvPr id="22" name="object 19">
            <a:extLst>
              <a:ext uri="{FF2B5EF4-FFF2-40B4-BE49-F238E27FC236}">
                <a16:creationId xmlns:a16="http://schemas.microsoft.com/office/drawing/2014/main" id="{26F0E67F-CD3D-C94F-908E-82A1A2584311}"/>
              </a:ext>
            </a:extLst>
          </p:cNvPr>
          <p:cNvSpPr/>
          <p:nvPr userDrawn="1"/>
        </p:nvSpPr>
        <p:spPr>
          <a:xfrm>
            <a:off x="5662333" y="4230970"/>
            <a:ext cx="409388" cy="409362"/>
          </a:xfrm>
          <a:custGeom>
            <a:avLst/>
            <a:gdLst/>
            <a:ahLst/>
            <a:cxnLst/>
            <a:rect l="l" t="t" r="r" b="b"/>
            <a:pathLst>
              <a:path w="577850" h="577850">
                <a:moveTo>
                  <a:pt x="288874" y="0"/>
                </a:moveTo>
                <a:lnTo>
                  <a:pt x="249716" y="2595"/>
                </a:lnTo>
                <a:lnTo>
                  <a:pt x="212026" y="10401"/>
                </a:lnTo>
                <a:lnTo>
                  <a:pt x="159316" y="30705"/>
                </a:lnTo>
                <a:lnTo>
                  <a:pt x="112361" y="60221"/>
                </a:lnTo>
                <a:lnTo>
                  <a:pt x="71952" y="98137"/>
                </a:lnTo>
                <a:lnTo>
                  <a:pt x="39573" y="142976"/>
                </a:lnTo>
                <a:lnTo>
                  <a:pt x="16118" y="193843"/>
                </a:lnTo>
                <a:lnTo>
                  <a:pt x="5845" y="230687"/>
                </a:lnTo>
                <a:lnTo>
                  <a:pt x="648" y="269101"/>
                </a:lnTo>
                <a:lnTo>
                  <a:pt x="0" y="288848"/>
                </a:lnTo>
                <a:lnTo>
                  <a:pt x="648" y="308601"/>
                </a:lnTo>
                <a:lnTo>
                  <a:pt x="5845" y="347022"/>
                </a:lnTo>
                <a:lnTo>
                  <a:pt x="16118" y="383877"/>
                </a:lnTo>
                <a:lnTo>
                  <a:pt x="39573" y="434746"/>
                </a:lnTo>
                <a:lnTo>
                  <a:pt x="71952" y="479580"/>
                </a:lnTo>
                <a:lnTo>
                  <a:pt x="112361" y="517494"/>
                </a:lnTo>
                <a:lnTo>
                  <a:pt x="159316" y="547017"/>
                </a:lnTo>
                <a:lnTo>
                  <a:pt x="212026" y="567321"/>
                </a:lnTo>
                <a:lnTo>
                  <a:pt x="249716" y="575127"/>
                </a:lnTo>
                <a:lnTo>
                  <a:pt x="288874" y="577722"/>
                </a:lnTo>
                <a:lnTo>
                  <a:pt x="308621" y="577074"/>
                </a:lnTo>
                <a:lnTo>
                  <a:pt x="347035" y="571877"/>
                </a:lnTo>
                <a:lnTo>
                  <a:pt x="383877" y="561604"/>
                </a:lnTo>
                <a:lnTo>
                  <a:pt x="434746" y="538149"/>
                </a:lnTo>
                <a:lnTo>
                  <a:pt x="479585" y="505758"/>
                </a:lnTo>
                <a:lnTo>
                  <a:pt x="517496" y="465359"/>
                </a:lnTo>
                <a:lnTo>
                  <a:pt x="547017" y="418401"/>
                </a:lnTo>
                <a:lnTo>
                  <a:pt x="549207" y="413651"/>
                </a:lnTo>
                <a:lnTo>
                  <a:pt x="158495" y="413651"/>
                </a:lnTo>
                <a:lnTo>
                  <a:pt x="156171" y="412686"/>
                </a:lnTo>
                <a:lnTo>
                  <a:pt x="152311" y="408825"/>
                </a:lnTo>
                <a:lnTo>
                  <a:pt x="151345" y="406323"/>
                </a:lnTo>
                <a:lnTo>
                  <a:pt x="151345" y="214312"/>
                </a:lnTo>
                <a:lnTo>
                  <a:pt x="152501" y="211645"/>
                </a:lnTo>
                <a:lnTo>
                  <a:pt x="154825" y="209715"/>
                </a:lnTo>
                <a:lnTo>
                  <a:pt x="283082" y="106857"/>
                </a:lnTo>
                <a:lnTo>
                  <a:pt x="287718" y="103797"/>
                </a:lnTo>
                <a:lnTo>
                  <a:pt x="510494" y="103797"/>
                </a:lnTo>
                <a:lnTo>
                  <a:pt x="493090" y="84632"/>
                </a:lnTo>
                <a:lnTo>
                  <a:pt x="450632" y="49671"/>
                </a:lnTo>
                <a:lnTo>
                  <a:pt x="401231" y="22796"/>
                </a:lnTo>
                <a:lnTo>
                  <a:pt x="346709" y="5697"/>
                </a:lnTo>
                <a:lnTo>
                  <a:pt x="318206" y="1424"/>
                </a:lnTo>
                <a:lnTo>
                  <a:pt x="288874" y="0"/>
                </a:lnTo>
                <a:close/>
              </a:path>
              <a:path w="577850" h="577850">
                <a:moveTo>
                  <a:pt x="335660" y="289420"/>
                </a:moveTo>
                <a:lnTo>
                  <a:pt x="247827" y="289420"/>
                </a:lnTo>
                <a:lnTo>
                  <a:pt x="247827" y="406323"/>
                </a:lnTo>
                <a:lnTo>
                  <a:pt x="246862" y="408825"/>
                </a:lnTo>
                <a:lnTo>
                  <a:pt x="243027" y="412686"/>
                </a:lnTo>
                <a:lnTo>
                  <a:pt x="240525" y="413651"/>
                </a:lnTo>
                <a:lnTo>
                  <a:pt x="342963" y="413651"/>
                </a:lnTo>
                <a:lnTo>
                  <a:pt x="340474" y="412686"/>
                </a:lnTo>
                <a:lnTo>
                  <a:pt x="336626" y="408825"/>
                </a:lnTo>
                <a:lnTo>
                  <a:pt x="335660" y="406323"/>
                </a:lnTo>
                <a:lnTo>
                  <a:pt x="335660" y="289420"/>
                </a:lnTo>
                <a:close/>
              </a:path>
              <a:path w="577850" h="577850">
                <a:moveTo>
                  <a:pt x="510494" y="103797"/>
                </a:moveTo>
                <a:lnTo>
                  <a:pt x="291934" y="103797"/>
                </a:lnTo>
                <a:lnTo>
                  <a:pt x="295795" y="106857"/>
                </a:lnTo>
                <a:lnTo>
                  <a:pt x="428663" y="209715"/>
                </a:lnTo>
                <a:lnTo>
                  <a:pt x="431368" y="211645"/>
                </a:lnTo>
                <a:lnTo>
                  <a:pt x="432714" y="214312"/>
                </a:lnTo>
                <a:lnTo>
                  <a:pt x="432714" y="406323"/>
                </a:lnTo>
                <a:lnTo>
                  <a:pt x="431749" y="408825"/>
                </a:lnTo>
                <a:lnTo>
                  <a:pt x="427888" y="412686"/>
                </a:lnTo>
                <a:lnTo>
                  <a:pt x="425399" y="413651"/>
                </a:lnTo>
                <a:lnTo>
                  <a:pt x="549207" y="413651"/>
                </a:lnTo>
                <a:lnTo>
                  <a:pt x="567321" y="365696"/>
                </a:lnTo>
                <a:lnTo>
                  <a:pt x="575127" y="327991"/>
                </a:lnTo>
                <a:lnTo>
                  <a:pt x="577722" y="288848"/>
                </a:lnTo>
                <a:lnTo>
                  <a:pt x="576298" y="259516"/>
                </a:lnTo>
                <a:lnTo>
                  <a:pt x="564896" y="203338"/>
                </a:lnTo>
                <a:lnTo>
                  <a:pt x="542491" y="150919"/>
                </a:lnTo>
                <a:lnTo>
                  <a:pt x="511578" y="104990"/>
                </a:lnTo>
                <a:lnTo>
                  <a:pt x="510494" y="103797"/>
                </a:lnTo>
                <a:close/>
              </a:path>
            </a:pathLst>
          </a:custGeom>
          <a:solidFill>
            <a:srgbClr val="100A99"/>
          </a:solidFill>
        </p:spPr>
        <p:txBody>
          <a:bodyPr wrap="square" lIns="0" tIns="0" rIns="0" bIns="0" rtlCol="0"/>
          <a:lstStyle/>
          <a:p>
            <a:endParaRPr sz="900">
              <a:solidFill>
                <a:srgbClr val="100A99"/>
              </a:solidFill>
            </a:endParaRPr>
          </a:p>
        </p:txBody>
      </p:sp>
      <p:sp>
        <p:nvSpPr>
          <p:cNvPr id="23" name="object 20">
            <a:extLst>
              <a:ext uri="{FF2B5EF4-FFF2-40B4-BE49-F238E27FC236}">
                <a16:creationId xmlns:a16="http://schemas.microsoft.com/office/drawing/2014/main" id="{8D80AA5E-C478-7F46-A9FE-49EE2EC7147F}"/>
              </a:ext>
            </a:extLst>
          </p:cNvPr>
          <p:cNvSpPr/>
          <p:nvPr userDrawn="1"/>
        </p:nvSpPr>
        <p:spPr>
          <a:xfrm>
            <a:off x="2042622" y="4230749"/>
            <a:ext cx="410288" cy="410261"/>
          </a:xfrm>
          <a:custGeom>
            <a:avLst/>
            <a:gdLst/>
            <a:ahLst/>
            <a:cxnLst/>
            <a:rect l="l" t="t" r="r" b="b"/>
            <a:pathLst>
              <a:path w="579119" h="579120">
                <a:moveTo>
                  <a:pt x="289521" y="0"/>
                </a:moveTo>
                <a:lnTo>
                  <a:pt x="242555" y="3788"/>
                </a:lnTo>
                <a:lnTo>
                  <a:pt x="198002" y="14758"/>
                </a:lnTo>
                <a:lnTo>
                  <a:pt x="156461" y="32312"/>
                </a:lnTo>
                <a:lnTo>
                  <a:pt x="118525" y="55855"/>
                </a:lnTo>
                <a:lnTo>
                  <a:pt x="84791" y="84791"/>
                </a:lnTo>
                <a:lnTo>
                  <a:pt x="55855" y="118525"/>
                </a:lnTo>
                <a:lnTo>
                  <a:pt x="32312" y="156461"/>
                </a:lnTo>
                <a:lnTo>
                  <a:pt x="14758" y="198002"/>
                </a:lnTo>
                <a:lnTo>
                  <a:pt x="3788" y="242555"/>
                </a:lnTo>
                <a:lnTo>
                  <a:pt x="0" y="289521"/>
                </a:lnTo>
                <a:lnTo>
                  <a:pt x="3788" y="336482"/>
                </a:lnTo>
                <a:lnTo>
                  <a:pt x="14758" y="381031"/>
                </a:lnTo>
                <a:lnTo>
                  <a:pt x="32312" y="422571"/>
                </a:lnTo>
                <a:lnTo>
                  <a:pt x="55855" y="460507"/>
                </a:lnTo>
                <a:lnTo>
                  <a:pt x="84791" y="494242"/>
                </a:lnTo>
                <a:lnTo>
                  <a:pt x="118525" y="523181"/>
                </a:lnTo>
                <a:lnTo>
                  <a:pt x="156461" y="546726"/>
                </a:lnTo>
                <a:lnTo>
                  <a:pt x="198002" y="564283"/>
                </a:lnTo>
                <a:lnTo>
                  <a:pt x="242555" y="575254"/>
                </a:lnTo>
                <a:lnTo>
                  <a:pt x="289521" y="579043"/>
                </a:lnTo>
                <a:lnTo>
                  <a:pt x="336485" y="575254"/>
                </a:lnTo>
                <a:lnTo>
                  <a:pt x="381035" y="564283"/>
                </a:lnTo>
                <a:lnTo>
                  <a:pt x="422577" y="546726"/>
                </a:lnTo>
                <a:lnTo>
                  <a:pt x="460512" y="523181"/>
                </a:lnTo>
                <a:lnTo>
                  <a:pt x="494247" y="494242"/>
                </a:lnTo>
                <a:lnTo>
                  <a:pt x="523184" y="460507"/>
                </a:lnTo>
                <a:lnTo>
                  <a:pt x="546729" y="422571"/>
                </a:lnTo>
                <a:lnTo>
                  <a:pt x="564284" y="381031"/>
                </a:lnTo>
                <a:lnTo>
                  <a:pt x="575254" y="336482"/>
                </a:lnTo>
                <a:lnTo>
                  <a:pt x="579043" y="289521"/>
                </a:lnTo>
                <a:lnTo>
                  <a:pt x="575254" y="242555"/>
                </a:lnTo>
                <a:lnTo>
                  <a:pt x="564284" y="198002"/>
                </a:lnTo>
                <a:lnTo>
                  <a:pt x="546729" y="156461"/>
                </a:lnTo>
                <a:lnTo>
                  <a:pt x="523184" y="118525"/>
                </a:lnTo>
                <a:lnTo>
                  <a:pt x="494247" y="84791"/>
                </a:lnTo>
                <a:lnTo>
                  <a:pt x="460512" y="55855"/>
                </a:lnTo>
                <a:lnTo>
                  <a:pt x="422577" y="32312"/>
                </a:lnTo>
                <a:lnTo>
                  <a:pt x="381035" y="14758"/>
                </a:lnTo>
                <a:lnTo>
                  <a:pt x="336485" y="3788"/>
                </a:lnTo>
                <a:lnTo>
                  <a:pt x="289521" y="0"/>
                </a:lnTo>
                <a:close/>
              </a:path>
            </a:pathLst>
          </a:custGeom>
          <a:solidFill>
            <a:srgbClr val="100A99"/>
          </a:solidFill>
        </p:spPr>
        <p:txBody>
          <a:bodyPr wrap="square" lIns="0" tIns="0" rIns="0" bIns="0" rtlCol="0"/>
          <a:lstStyle/>
          <a:p>
            <a:endParaRPr sz="900">
              <a:solidFill>
                <a:srgbClr val="100A99"/>
              </a:solidFill>
            </a:endParaRPr>
          </a:p>
        </p:txBody>
      </p:sp>
      <p:sp>
        <p:nvSpPr>
          <p:cNvPr id="24" name="object 21">
            <a:extLst>
              <a:ext uri="{FF2B5EF4-FFF2-40B4-BE49-F238E27FC236}">
                <a16:creationId xmlns:a16="http://schemas.microsoft.com/office/drawing/2014/main" id="{C4BDE7E0-FE2C-424D-9DA9-D5FBC7CE8D5D}"/>
              </a:ext>
            </a:extLst>
          </p:cNvPr>
          <p:cNvSpPr/>
          <p:nvPr userDrawn="1"/>
        </p:nvSpPr>
        <p:spPr>
          <a:xfrm>
            <a:off x="2126264" y="4314377"/>
            <a:ext cx="243383" cy="243368"/>
          </a:xfrm>
          <a:custGeom>
            <a:avLst/>
            <a:gdLst/>
            <a:ahLst/>
            <a:cxnLst/>
            <a:rect l="l" t="t" r="r" b="b"/>
            <a:pathLst>
              <a:path w="343535" h="343534">
                <a:moveTo>
                  <a:pt x="276644" y="0"/>
                </a:moveTo>
                <a:lnTo>
                  <a:pt x="66255" y="0"/>
                </a:lnTo>
                <a:lnTo>
                  <a:pt x="40483" y="5216"/>
                </a:lnTo>
                <a:lnTo>
                  <a:pt x="19421" y="19434"/>
                </a:lnTo>
                <a:lnTo>
                  <a:pt x="5212" y="40505"/>
                </a:lnTo>
                <a:lnTo>
                  <a:pt x="0" y="66281"/>
                </a:lnTo>
                <a:lnTo>
                  <a:pt x="0" y="276682"/>
                </a:lnTo>
                <a:lnTo>
                  <a:pt x="5212" y="302453"/>
                </a:lnTo>
                <a:lnTo>
                  <a:pt x="19421" y="323524"/>
                </a:lnTo>
                <a:lnTo>
                  <a:pt x="40483" y="337745"/>
                </a:lnTo>
                <a:lnTo>
                  <a:pt x="66255" y="342963"/>
                </a:lnTo>
                <a:lnTo>
                  <a:pt x="276644" y="342963"/>
                </a:lnTo>
                <a:lnTo>
                  <a:pt x="302422" y="337745"/>
                </a:lnTo>
                <a:lnTo>
                  <a:pt x="323497" y="323524"/>
                </a:lnTo>
                <a:lnTo>
                  <a:pt x="332929" y="309549"/>
                </a:lnTo>
                <a:lnTo>
                  <a:pt x="66255" y="309549"/>
                </a:lnTo>
                <a:lnTo>
                  <a:pt x="53464" y="306962"/>
                </a:lnTo>
                <a:lnTo>
                  <a:pt x="43016" y="299912"/>
                </a:lnTo>
                <a:lnTo>
                  <a:pt x="35971" y="289463"/>
                </a:lnTo>
                <a:lnTo>
                  <a:pt x="33388" y="276682"/>
                </a:lnTo>
                <a:lnTo>
                  <a:pt x="33388" y="136296"/>
                </a:lnTo>
                <a:lnTo>
                  <a:pt x="122516" y="136296"/>
                </a:lnTo>
                <a:lnTo>
                  <a:pt x="131970" y="125950"/>
                </a:lnTo>
                <a:lnTo>
                  <a:pt x="143554" y="118009"/>
                </a:lnTo>
                <a:lnTo>
                  <a:pt x="156853" y="112920"/>
                </a:lnTo>
                <a:lnTo>
                  <a:pt x="171449" y="111125"/>
                </a:lnTo>
                <a:lnTo>
                  <a:pt x="342938" y="111125"/>
                </a:lnTo>
                <a:lnTo>
                  <a:pt x="342938" y="97815"/>
                </a:lnTo>
                <a:lnTo>
                  <a:pt x="245325" y="97815"/>
                </a:lnTo>
                <a:lnTo>
                  <a:pt x="245109" y="39687"/>
                </a:lnTo>
                <a:lnTo>
                  <a:pt x="337039" y="39497"/>
                </a:lnTo>
                <a:lnTo>
                  <a:pt x="323497" y="19434"/>
                </a:lnTo>
                <a:lnTo>
                  <a:pt x="302422" y="5216"/>
                </a:lnTo>
                <a:lnTo>
                  <a:pt x="276644" y="0"/>
                </a:lnTo>
                <a:close/>
              </a:path>
              <a:path w="343535" h="343534">
                <a:moveTo>
                  <a:pt x="342938" y="136296"/>
                </a:moveTo>
                <a:lnTo>
                  <a:pt x="309524" y="136296"/>
                </a:lnTo>
                <a:lnTo>
                  <a:pt x="309524" y="276682"/>
                </a:lnTo>
                <a:lnTo>
                  <a:pt x="306937" y="289463"/>
                </a:lnTo>
                <a:lnTo>
                  <a:pt x="299885" y="299912"/>
                </a:lnTo>
                <a:lnTo>
                  <a:pt x="289432" y="306962"/>
                </a:lnTo>
                <a:lnTo>
                  <a:pt x="276644" y="309549"/>
                </a:lnTo>
                <a:lnTo>
                  <a:pt x="332929" y="309549"/>
                </a:lnTo>
                <a:lnTo>
                  <a:pt x="337719" y="302453"/>
                </a:lnTo>
                <a:lnTo>
                  <a:pt x="342938" y="276682"/>
                </a:lnTo>
                <a:lnTo>
                  <a:pt x="342938" y="136296"/>
                </a:lnTo>
                <a:close/>
              </a:path>
              <a:path w="343535" h="343534">
                <a:moveTo>
                  <a:pt x="122516" y="136296"/>
                </a:moveTo>
                <a:lnTo>
                  <a:pt x="84594" y="136296"/>
                </a:lnTo>
                <a:lnTo>
                  <a:pt x="83311" y="139433"/>
                </a:lnTo>
                <a:lnTo>
                  <a:pt x="77685" y="171475"/>
                </a:lnTo>
                <a:lnTo>
                  <a:pt x="85065" y="207939"/>
                </a:lnTo>
                <a:lnTo>
                  <a:pt x="105179" y="237751"/>
                </a:lnTo>
                <a:lnTo>
                  <a:pt x="134987" y="257870"/>
                </a:lnTo>
                <a:lnTo>
                  <a:pt x="171449" y="265252"/>
                </a:lnTo>
                <a:lnTo>
                  <a:pt x="207914" y="257870"/>
                </a:lnTo>
                <a:lnTo>
                  <a:pt x="237726" y="237751"/>
                </a:lnTo>
                <a:lnTo>
                  <a:pt x="241717" y="231838"/>
                </a:lnTo>
                <a:lnTo>
                  <a:pt x="171449" y="231838"/>
                </a:lnTo>
                <a:lnTo>
                  <a:pt x="147970" y="227084"/>
                </a:lnTo>
                <a:lnTo>
                  <a:pt x="128781" y="214129"/>
                </a:lnTo>
                <a:lnTo>
                  <a:pt x="115835" y="194939"/>
                </a:lnTo>
                <a:lnTo>
                  <a:pt x="111086" y="171475"/>
                </a:lnTo>
                <a:lnTo>
                  <a:pt x="111612" y="163593"/>
                </a:lnTo>
                <a:lnTo>
                  <a:pt x="121196" y="138125"/>
                </a:lnTo>
                <a:lnTo>
                  <a:pt x="122516" y="136296"/>
                </a:lnTo>
                <a:close/>
              </a:path>
              <a:path w="343535" h="343534">
                <a:moveTo>
                  <a:pt x="342938" y="111125"/>
                </a:moveTo>
                <a:lnTo>
                  <a:pt x="171449" y="111125"/>
                </a:lnTo>
                <a:lnTo>
                  <a:pt x="186048" y="112920"/>
                </a:lnTo>
                <a:lnTo>
                  <a:pt x="199353" y="118009"/>
                </a:lnTo>
                <a:lnTo>
                  <a:pt x="227316" y="148818"/>
                </a:lnTo>
                <a:lnTo>
                  <a:pt x="231838" y="171475"/>
                </a:lnTo>
                <a:lnTo>
                  <a:pt x="227081" y="194939"/>
                </a:lnTo>
                <a:lnTo>
                  <a:pt x="214121" y="214129"/>
                </a:lnTo>
                <a:lnTo>
                  <a:pt x="194923" y="227084"/>
                </a:lnTo>
                <a:lnTo>
                  <a:pt x="171449" y="231838"/>
                </a:lnTo>
                <a:lnTo>
                  <a:pt x="241717" y="231838"/>
                </a:lnTo>
                <a:lnTo>
                  <a:pt x="257844" y="207939"/>
                </a:lnTo>
                <a:lnTo>
                  <a:pt x="265226" y="171475"/>
                </a:lnTo>
                <a:lnTo>
                  <a:pt x="264991" y="164901"/>
                </a:lnTo>
                <a:lnTo>
                  <a:pt x="258305" y="136296"/>
                </a:lnTo>
                <a:lnTo>
                  <a:pt x="342938" y="136296"/>
                </a:lnTo>
                <a:lnTo>
                  <a:pt x="342938" y="111125"/>
                </a:lnTo>
                <a:close/>
              </a:path>
              <a:path w="343535" h="343534">
                <a:moveTo>
                  <a:pt x="337039" y="39497"/>
                </a:moveTo>
                <a:lnTo>
                  <a:pt x="303225" y="39497"/>
                </a:lnTo>
                <a:lnTo>
                  <a:pt x="303225" y="97612"/>
                </a:lnTo>
                <a:lnTo>
                  <a:pt x="245325" y="97815"/>
                </a:lnTo>
                <a:lnTo>
                  <a:pt x="342938" y="97815"/>
                </a:lnTo>
                <a:lnTo>
                  <a:pt x="342938" y="66281"/>
                </a:lnTo>
                <a:lnTo>
                  <a:pt x="337719" y="40505"/>
                </a:lnTo>
                <a:lnTo>
                  <a:pt x="337039" y="39497"/>
                </a:lnTo>
                <a:close/>
              </a:path>
            </a:pathLst>
          </a:custGeom>
          <a:solidFill>
            <a:schemeClr val="bg1"/>
          </a:solidFill>
        </p:spPr>
        <p:txBody>
          <a:bodyPr wrap="square" lIns="0" tIns="0" rIns="0" bIns="0" rtlCol="0"/>
          <a:lstStyle/>
          <a:p>
            <a:endParaRPr sz="900"/>
          </a:p>
        </p:txBody>
      </p:sp>
    </p:spTree>
    <p:extLst>
      <p:ext uri="{BB962C8B-B14F-4D97-AF65-F5344CB8AC3E}">
        <p14:creationId xmlns:p14="http://schemas.microsoft.com/office/powerpoint/2010/main" val="5028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2_General">
  <p:cSld name="2_General">
    <p:spTree>
      <p:nvGrpSpPr>
        <p:cNvPr id="1" name="Shape 772"/>
        <p:cNvGrpSpPr/>
        <p:nvPr/>
      </p:nvGrpSpPr>
      <p:grpSpPr>
        <a:xfrm>
          <a:off x="0" y="0"/>
          <a:ext cx="0" cy="0"/>
          <a:chOff x="0" y="0"/>
          <a:chExt cx="0" cy="0"/>
        </a:xfrm>
      </p:grpSpPr>
      <p:sp>
        <p:nvSpPr>
          <p:cNvPr id="773" name="Google Shape;773;g388b7470a09_0_1879"/>
          <p:cNvSpPr txBox="1">
            <a:spLocks noGrp="1"/>
          </p:cNvSpPr>
          <p:nvPr>
            <p:ph type="body" idx="1"/>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74" name="Google Shape;774;g388b7470a09_0_1879"/>
          <p:cNvSpPr txBox="1">
            <a:spLocks noGrp="1"/>
          </p:cNvSpPr>
          <p:nvPr>
            <p:ph type="title"/>
          </p:nvPr>
        </p:nvSpPr>
        <p:spPr>
          <a:xfrm>
            <a:off x="838200" y="452808"/>
            <a:ext cx="10515600" cy="1325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000"/>
              <a:buNone/>
              <a:defRPr>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5" name="Google Shape;775;g388b7470a09_0_1879"/>
          <p:cNvSpPr txBox="1"/>
          <p:nvPr/>
        </p:nvSpPr>
        <p:spPr>
          <a:xfrm>
            <a:off x="10612904" y="6351668"/>
            <a:ext cx="793200" cy="430833"/>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en-US" sz="2000" b="0" i="0" u="none" strike="noStrike" cap="none">
                <a:solidFill>
                  <a:srgbClr val="7F7F7F"/>
                </a:solidFill>
                <a:latin typeface="Helvetica Neue"/>
                <a:ea typeface="Helvetica Neue"/>
                <a:cs typeface="Helvetica Neue"/>
                <a:sym typeface="Helvetica Neue"/>
              </a:rPr>
              <a:pPr marL="0" marR="0" lvl="0" indent="0" algn="r" rtl="0">
                <a:lnSpc>
                  <a:spcPct val="100000"/>
                </a:lnSpc>
                <a:spcBef>
                  <a:spcPts val="0"/>
                </a:spcBef>
                <a:spcAft>
                  <a:spcPts val="0"/>
                </a:spcAft>
                <a:buClr>
                  <a:srgbClr val="000000"/>
                </a:buClr>
                <a:buSzPts val="1500"/>
                <a:buFont typeface="Arial"/>
                <a:buNone/>
              </a:pPr>
              <a:t>‹#›</a:t>
            </a:fld>
            <a:endParaRPr sz="2000" b="0" i="0" u="none" strike="noStrike" cap="none">
              <a:solidFill>
                <a:srgbClr val="7F7F7F"/>
              </a:solidFill>
              <a:latin typeface="Helvetica Neue"/>
              <a:ea typeface="Helvetica Neue"/>
              <a:cs typeface="Helvetica Neue"/>
              <a:sym typeface="Helvetica Neue"/>
            </a:endParaRPr>
          </a:p>
        </p:txBody>
      </p:sp>
      <p:pic>
        <p:nvPicPr>
          <p:cNvPr id="776" name="Google Shape;776;g388b7470a09_0_1879"/>
          <p:cNvPicPr preferRelativeResize="0"/>
          <p:nvPr/>
        </p:nvPicPr>
        <p:blipFill rotWithShape="1">
          <a:blip r:embed="rId2">
            <a:alphaModFix/>
          </a:blip>
          <a:srcRect/>
          <a:stretch/>
        </p:blipFill>
        <p:spPr>
          <a:xfrm>
            <a:off x="11434814" y="6114838"/>
            <a:ext cx="531407" cy="531407"/>
          </a:xfrm>
          <a:prstGeom prst="rect">
            <a:avLst/>
          </a:prstGeom>
          <a:noFill/>
          <a:ln>
            <a:noFill/>
          </a:ln>
        </p:spPr>
      </p:pic>
      <p:sp>
        <p:nvSpPr>
          <p:cNvPr id="777" name="Google Shape;777;g388b7470a09_0_1879"/>
          <p:cNvSpPr txBox="1">
            <a:spLocks noGrp="1"/>
          </p:cNvSpPr>
          <p:nvPr>
            <p:ph type="sldNum" idx="12"/>
          </p:nvPr>
        </p:nvSpPr>
        <p:spPr>
          <a:xfrm>
            <a:off x="11409045" y="6333135"/>
            <a:ext cx="731600" cy="524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33"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314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4"/>
                                        </p:tgtEl>
                                        <p:attrNameLst>
                                          <p:attrName>style.visibility</p:attrName>
                                        </p:attrNameLst>
                                      </p:cBhvr>
                                      <p:to>
                                        <p:strVal val="visible"/>
                                      </p:to>
                                    </p:set>
                                    <p:animEffect transition="in" filter="fade">
                                      <p:cBhvr>
                                        <p:cTn id="7" dur="5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778"/>
        <p:cNvGrpSpPr/>
        <p:nvPr/>
      </p:nvGrpSpPr>
      <p:grpSpPr>
        <a:xfrm>
          <a:off x="0" y="0"/>
          <a:ext cx="0" cy="0"/>
          <a:chOff x="0" y="0"/>
          <a:chExt cx="0" cy="0"/>
        </a:xfrm>
      </p:grpSpPr>
      <p:sp>
        <p:nvSpPr>
          <p:cNvPr id="779" name="Google Shape;779;g388b7470a09_0_1885"/>
          <p:cNvSpPr/>
          <p:nvPr/>
        </p:nvSpPr>
        <p:spPr>
          <a:xfrm>
            <a:off x="181317" y="3507699"/>
            <a:ext cx="4096400" cy="3350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80" name="Google Shape;780;g388b7470a09_0_1885"/>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781" name="Google Shape;781;g388b7470a09_0_1885"/>
          <p:cNvSpPr>
            <a:spLocks noGrp="1"/>
          </p:cNvSpPr>
          <p:nvPr>
            <p:ph type="pic" idx="2"/>
          </p:nvPr>
        </p:nvSpPr>
        <p:spPr>
          <a:xfrm>
            <a:off x="181317" y="-1"/>
            <a:ext cx="4096400" cy="3507600"/>
          </a:xfrm>
          <a:prstGeom prst="rect">
            <a:avLst/>
          </a:prstGeom>
          <a:solidFill>
            <a:schemeClr val="lt2"/>
          </a:solidFill>
          <a:ln>
            <a:noFill/>
          </a:ln>
          <a:effectLst>
            <a:outerShdw blurRad="292100" dist="165100" dir="3300000" sx="95000" sy="95000" algn="tr" rotWithShape="0">
              <a:srgbClr val="000000">
                <a:alpha val="6270"/>
              </a:srgbClr>
            </a:outerShdw>
          </a:effectLst>
        </p:spPr>
      </p:sp>
      <p:sp>
        <p:nvSpPr>
          <p:cNvPr id="782" name="Google Shape;782;g388b7470a09_0_1885"/>
          <p:cNvSpPr txBox="1">
            <a:spLocks noGrp="1"/>
          </p:cNvSpPr>
          <p:nvPr>
            <p:ph type="body" idx="1"/>
          </p:nvPr>
        </p:nvSpPr>
        <p:spPr>
          <a:xfrm>
            <a:off x="533731" y="3932516"/>
            <a:ext cx="3453600" cy="2424000"/>
          </a:xfrm>
          <a:prstGeom prst="rect">
            <a:avLst/>
          </a:prstGeom>
          <a:noFill/>
          <a:ln>
            <a:noFill/>
          </a:ln>
        </p:spPr>
        <p:txBody>
          <a:bodyPr spcFirstLastPara="1" wrap="square" lIns="0" tIns="0" rIns="0" bIns="0" anchor="ctr" anchorCtr="0">
            <a:noAutofit/>
          </a:bodyPr>
          <a:lstStyle>
            <a:lvl1pPr marL="609585" marR="0" lvl="0" indent="-304792" algn="ctr">
              <a:lnSpc>
                <a:spcPct val="100000"/>
              </a:lnSpc>
              <a:spcBef>
                <a:spcPts val="533"/>
              </a:spcBef>
              <a:spcAft>
                <a:spcPts val="0"/>
              </a:spcAft>
              <a:buClr>
                <a:schemeClr val="dk1"/>
              </a:buClr>
              <a:buSzPts val="2000"/>
              <a:buFont typeface="Arial"/>
              <a:buNone/>
              <a:defRPr sz="2400" b="0" i="0" u="none" strike="noStrike" cap="none">
                <a:solidFill>
                  <a:srgbClr val="000000"/>
                </a:solidFill>
                <a:latin typeface="Arial"/>
                <a:ea typeface="Arial"/>
                <a:cs typeface="Arial"/>
                <a:sym typeface="Arial"/>
              </a:defRPr>
            </a:lvl1pPr>
            <a:lvl2pPr marL="1219170" marR="0" lvl="1" indent="-304792" algn="l">
              <a:lnSpc>
                <a:spcPct val="90000"/>
              </a:lnSpc>
              <a:spcBef>
                <a:spcPts val="533"/>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pic>
        <p:nvPicPr>
          <p:cNvPr id="783" name="Google Shape;783;g388b7470a09_0_188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784" name="Google Shape;784;g388b7470a09_0_1885"/>
          <p:cNvSpPr txBox="1">
            <a:spLocks noGrp="1"/>
          </p:cNvSpPr>
          <p:nvPr>
            <p:ph type="title"/>
          </p:nvPr>
        </p:nvSpPr>
        <p:spPr>
          <a:xfrm>
            <a:off x="4985249" y="501652"/>
            <a:ext cx="6728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5" name="Google Shape;785;g388b7470a09_0_1885"/>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86" name="Google Shape;786;g388b7470a09_0_1885"/>
          <p:cNvSpPr txBox="1">
            <a:spLocks noGrp="1"/>
          </p:cNvSpPr>
          <p:nvPr>
            <p:ph type="body" idx="3"/>
          </p:nvPr>
        </p:nvSpPr>
        <p:spPr>
          <a:xfrm>
            <a:off x="4985249" y="1313712"/>
            <a:ext cx="6740400" cy="5042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55055512"/>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787"/>
        <p:cNvGrpSpPr/>
        <p:nvPr/>
      </p:nvGrpSpPr>
      <p:grpSpPr>
        <a:xfrm>
          <a:off x="0" y="0"/>
          <a:ext cx="0" cy="0"/>
          <a:chOff x="0" y="0"/>
          <a:chExt cx="0" cy="0"/>
        </a:xfrm>
      </p:grpSpPr>
      <p:sp>
        <p:nvSpPr>
          <p:cNvPr id="788" name="Google Shape;788;g388b7470a09_0_1894"/>
          <p:cNvSpPr/>
          <p:nvPr/>
        </p:nvSpPr>
        <p:spPr>
          <a:xfrm>
            <a:off x="8184629" y="1701797"/>
            <a:ext cx="3529200" cy="4654400"/>
          </a:xfrm>
          <a:prstGeom prst="rect">
            <a:avLst/>
          </a:prstGeom>
          <a:solidFill>
            <a:schemeClr val="accent2"/>
          </a:solidFill>
          <a:ln>
            <a:noFill/>
          </a:ln>
          <a:effectLst>
            <a:outerShdw blurRad="292100" dist="165100" dir="10800000" sx="95000" sy="95000" algn="ctr" rotWithShape="0">
              <a:srgbClr val="000000">
                <a:alpha val="7060"/>
              </a:srgbClr>
            </a:outerShdw>
          </a:effectLst>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89" name="Google Shape;789;g388b7470a09_0_1894"/>
          <p:cNvSpPr txBox="1">
            <a:spLocks noGrp="1"/>
          </p:cNvSpPr>
          <p:nvPr>
            <p:ph type="title"/>
          </p:nvPr>
        </p:nvSpPr>
        <p:spPr>
          <a:xfrm>
            <a:off x="527049" y="501652"/>
            <a:ext cx="11186400" cy="54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0" name="Google Shape;790;g388b7470a09_0_1894"/>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791" name="Google Shape;791;g388b7470a09_0_1894"/>
          <p:cNvSpPr txBox="1">
            <a:spLocks noGrp="1"/>
          </p:cNvSpPr>
          <p:nvPr>
            <p:ph type="body" idx="1"/>
          </p:nvPr>
        </p:nvSpPr>
        <p:spPr>
          <a:xfrm>
            <a:off x="8562765" y="2340180"/>
            <a:ext cx="2772800" cy="3377600"/>
          </a:xfrm>
          <a:prstGeom prst="rect">
            <a:avLst/>
          </a:prstGeom>
          <a:noFill/>
          <a:ln>
            <a:noFill/>
          </a:ln>
        </p:spPr>
        <p:txBody>
          <a:bodyPr spcFirstLastPara="1" wrap="square" lIns="0" tIns="0" rIns="0" bIns="0" anchor="t" anchorCtr="0">
            <a:noAutofit/>
          </a:bodyPr>
          <a:lstStyle>
            <a:lvl1pPr marL="609585" marR="0" lvl="0" indent="-304792" algn="ctr">
              <a:lnSpc>
                <a:spcPct val="100000"/>
              </a:lnSpc>
              <a:spcBef>
                <a:spcPts val="533"/>
              </a:spcBef>
              <a:spcAft>
                <a:spcPts val="0"/>
              </a:spcAft>
              <a:buClr>
                <a:schemeClr val="dk1"/>
              </a:buClr>
              <a:buSzPts val="2000"/>
              <a:buFont typeface="Arial"/>
              <a:buNone/>
              <a:defRPr sz="2400" b="0" i="0" u="none" strike="noStrike" cap="none">
                <a:solidFill>
                  <a:srgbClr val="000000"/>
                </a:solidFill>
                <a:latin typeface="Arial"/>
                <a:ea typeface="Arial"/>
                <a:cs typeface="Arial"/>
                <a:sym typeface="Arial"/>
              </a:defRPr>
            </a:lvl1pPr>
            <a:lvl2pPr marL="1219170" marR="0" lvl="1" indent="-304792" algn="l">
              <a:lnSpc>
                <a:spcPct val="90000"/>
              </a:lnSpc>
              <a:spcBef>
                <a:spcPts val="533"/>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792" name="Google Shape;792;g388b7470a09_0_1894"/>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93" name="Google Shape;793;g388b7470a09_0_1894"/>
          <p:cNvSpPr txBox="1">
            <a:spLocks noGrp="1"/>
          </p:cNvSpPr>
          <p:nvPr>
            <p:ph type="body" idx="2"/>
          </p:nvPr>
        </p:nvSpPr>
        <p:spPr>
          <a:xfrm>
            <a:off x="539063" y="1313712"/>
            <a:ext cx="6946400" cy="5042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50469758"/>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Balnk Page 1">
  <p:cSld name="Balnk Page 1">
    <p:spTree>
      <p:nvGrpSpPr>
        <p:cNvPr id="1" name="Shape 794"/>
        <p:cNvGrpSpPr/>
        <p:nvPr/>
      </p:nvGrpSpPr>
      <p:grpSpPr>
        <a:xfrm>
          <a:off x="0" y="0"/>
          <a:ext cx="0" cy="0"/>
          <a:chOff x="0" y="0"/>
          <a:chExt cx="0" cy="0"/>
        </a:xfrm>
      </p:grpSpPr>
      <p:sp>
        <p:nvSpPr>
          <p:cNvPr id="795" name="Google Shape;795;g388b7470a09_0_1901"/>
          <p:cNvSpPr/>
          <p:nvPr/>
        </p:nvSpPr>
        <p:spPr>
          <a:xfrm>
            <a:off x="0" y="0"/>
            <a:ext cx="181200" cy="6858000"/>
          </a:xfrm>
          <a:prstGeom prst="rect">
            <a:avLst/>
          </a:prstGeom>
          <a:solidFill>
            <a:srgbClr val="71A11D"/>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796" name="Google Shape;796;g388b7470a09_0_190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797" name="Google Shape;797;g388b7470a09_0_1901"/>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9pPr>
          </a:lstStyle>
          <a:p>
            <a:fld id="{00000000-1234-1234-1234-123412341234}" type="slidenum">
              <a:rPr lang="en-US" smtClean="0"/>
              <a:pPr/>
              <a:t>‹#›</a:t>
            </a:fld>
            <a:endParaRPr lang="en-US"/>
          </a:p>
        </p:txBody>
      </p:sp>
      <p:sp>
        <p:nvSpPr>
          <p:cNvPr id="798" name="Google Shape;798;g388b7470a09_0_1901"/>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8233738"/>
      </p:ext>
    </p:extLst>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BLANK - PINK">
  <p:cSld name="BLANK - PINK">
    <p:spTree>
      <p:nvGrpSpPr>
        <p:cNvPr id="1" name="Shape 799"/>
        <p:cNvGrpSpPr/>
        <p:nvPr/>
      </p:nvGrpSpPr>
      <p:grpSpPr>
        <a:xfrm>
          <a:off x="0" y="0"/>
          <a:ext cx="0" cy="0"/>
          <a:chOff x="0" y="0"/>
          <a:chExt cx="0" cy="0"/>
        </a:xfrm>
      </p:grpSpPr>
      <p:sp>
        <p:nvSpPr>
          <p:cNvPr id="800" name="Google Shape;800;g388b7470a09_0_1906"/>
          <p:cNvSpPr/>
          <p:nvPr/>
        </p:nvSpPr>
        <p:spPr>
          <a:xfrm>
            <a:off x="0" y="0"/>
            <a:ext cx="181200" cy="68580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801" name="Google Shape;801;g388b7470a09_0_190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2" y="6092170"/>
            <a:ext cx="528229" cy="528229"/>
          </a:xfrm>
          <a:prstGeom prst="rect">
            <a:avLst/>
          </a:prstGeom>
          <a:noFill/>
          <a:ln>
            <a:noFill/>
          </a:ln>
        </p:spPr>
      </p:pic>
      <p:sp>
        <p:nvSpPr>
          <p:cNvPr id="802" name="Google Shape;802;g388b7470a09_0_1906"/>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3" name="Google Shape;803;g388b7470a09_0_1906"/>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9201654"/>
      </p:ext>
    </p:extLst>
  </p:cSld>
  <p:clrMapOvr>
    <a:masterClrMapping/>
  </p:clrMapOvr>
  <p:extLst>
    <p:ext uri="{DCECCB84-F9BA-43D5-87BE-67443E8EF086}">
      <p15:sldGuideLst xmlns:p15="http://schemas.microsoft.com/office/powerpoint/2012/main">
        <p15:guide id="1" pos="374">
          <p15:clr>
            <a:srgbClr val="FBAE40"/>
          </p15:clr>
        </p15:guide>
        <p15:guide id="2" pos="5376">
          <p15:clr>
            <a:srgbClr val="FBAE40"/>
          </p15:clr>
        </p15:guide>
        <p15:guide id="3" orient="horz" pos="288">
          <p15:clr>
            <a:srgbClr val="FBAE40"/>
          </p15:clr>
        </p15:guide>
        <p15:guide id="4" orient="horz" pos="2952">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MAIN 2">
  <p:cSld name="MAIN 2">
    <p:spTree>
      <p:nvGrpSpPr>
        <p:cNvPr id="1" name="Shape 144"/>
        <p:cNvGrpSpPr/>
        <p:nvPr/>
      </p:nvGrpSpPr>
      <p:grpSpPr>
        <a:xfrm>
          <a:off x="0" y="0"/>
          <a:ext cx="0" cy="0"/>
          <a:chOff x="0" y="0"/>
          <a:chExt cx="0" cy="0"/>
        </a:xfrm>
      </p:grpSpPr>
      <p:sp>
        <p:nvSpPr>
          <p:cNvPr id="145" name="Google Shape;145;g33e1283f958_0_534"/>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3e1283f958_0_534"/>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rgbClr val="71A11D"/>
                </a:solidFill>
                <a:latin typeface="Arial"/>
                <a:ea typeface="Arial"/>
                <a:cs typeface="Arial"/>
                <a:sym typeface="Arial"/>
              </a:defRPr>
            </a:lvl9pPr>
          </a:lstStyle>
          <a:p>
            <a:fld id="{00000000-1234-1234-1234-123412341234}" type="slidenum">
              <a:rPr lang="en-US" smtClean="0"/>
              <a:pPr/>
              <a:t>‹#›</a:t>
            </a:fld>
            <a:endParaRPr lang="en-US"/>
          </a:p>
        </p:txBody>
      </p:sp>
      <p:sp>
        <p:nvSpPr>
          <p:cNvPr id="147" name="Google Shape;147;g33e1283f958_0_534"/>
          <p:cNvSpPr/>
          <p:nvPr/>
        </p:nvSpPr>
        <p:spPr>
          <a:xfrm>
            <a:off x="0" y="0"/>
            <a:ext cx="181200" cy="6858000"/>
          </a:xfrm>
          <a:prstGeom prst="rect">
            <a:avLst/>
          </a:prstGeom>
          <a:solidFill>
            <a:srgbClr val="71A11D"/>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48" name="Google Shape;148;g33e1283f958_0_53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49" name="Google Shape;149;g33e1283f958_0_534"/>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2416575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150"/>
        <p:cNvGrpSpPr/>
        <p:nvPr/>
      </p:nvGrpSpPr>
      <p:grpSpPr>
        <a:xfrm>
          <a:off x="0" y="0"/>
          <a:ext cx="0" cy="0"/>
          <a:chOff x="0" y="0"/>
          <a:chExt cx="0" cy="0"/>
        </a:xfrm>
      </p:grpSpPr>
      <p:sp>
        <p:nvSpPr>
          <p:cNvPr id="151" name="Google Shape;151;g33e1283f958_0_527"/>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4000">
                <a:solidFill>
                  <a:schemeClr val="accent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33e1283f958_0_527"/>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153" name="Google Shape;153;g33e1283f958_0_527"/>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54" name="Google Shape;154;g33e1283f958_0_52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55" name="Google Shape;155;g33e1283f958_0_527"/>
          <p:cNvSpPr txBox="1">
            <a:spLocks noGrp="1"/>
          </p:cNvSpPr>
          <p:nvPr>
            <p:ph type="body" idx="1"/>
          </p:nvPr>
        </p:nvSpPr>
        <p:spPr>
          <a:xfrm>
            <a:off x="539063" y="1296459"/>
            <a:ext cx="11186400" cy="425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chemeClr val="dk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56" name="Google Shape;156;g33e1283f958_0_527"/>
          <p:cNvSpPr txBox="1">
            <a:spLocks noGrp="1"/>
          </p:cNvSpPr>
          <p:nvPr>
            <p:ph type="body" idx="2"/>
          </p:nvPr>
        </p:nvSpPr>
        <p:spPr>
          <a:xfrm>
            <a:off x="539063" y="1974484"/>
            <a:ext cx="11186400" cy="43820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9894836"/>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MAIN 1">
  <p:cSld name="MAIN 1">
    <p:spTree>
      <p:nvGrpSpPr>
        <p:cNvPr id="1" name="Shape 157"/>
        <p:cNvGrpSpPr/>
        <p:nvPr/>
      </p:nvGrpSpPr>
      <p:grpSpPr>
        <a:xfrm>
          <a:off x="0" y="0"/>
          <a:ext cx="0" cy="0"/>
          <a:chOff x="0" y="0"/>
          <a:chExt cx="0" cy="0"/>
        </a:xfrm>
      </p:grpSpPr>
      <p:sp>
        <p:nvSpPr>
          <p:cNvPr id="158" name="Google Shape;158;g33e1283f958_0_540"/>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g33e1283f958_0_540"/>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160" name="Google Shape;160;g33e1283f958_0_540"/>
          <p:cNvSpPr txBox="1">
            <a:spLocks noGrp="1"/>
          </p:cNvSpPr>
          <p:nvPr>
            <p:ph type="body" idx="1"/>
          </p:nvPr>
        </p:nvSpPr>
        <p:spPr>
          <a:xfrm>
            <a:off x="527051" y="1509184"/>
            <a:ext cx="9245600" cy="425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chemeClr val="accent3"/>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161" name="Google Shape;161;g33e1283f958_0_540"/>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62" name="Google Shape;162;g33e1283f958_0_540"/>
          <p:cNvSpPr/>
          <p:nvPr/>
        </p:nvSpPr>
        <p:spPr>
          <a:xfrm>
            <a:off x="0" y="0"/>
            <a:ext cx="1812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63" name="Google Shape;163;g33e1283f958_0_540"/>
          <p:cNvSpPr txBox="1">
            <a:spLocks noGrp="1"/>
          </p:cNvSpPr>
          <p:nvPr>
            <p:ph type="body" idx="2"/>
          </p:nvPr>
        </p:nvSpPr>
        <p:spPr>
          <a:xfrm>
            <a:off x="527051" y="2201333"/>
            <a:ext cx="9245600" cy="41552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1pPr>
            <a:lvl2pPr marL="1219170" marR="0" lvl="1"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533"/>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5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230870183"/>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164"/>
        <p:cNvGrpSpPr/>
        <p:nvPr/>
      </p:nvGrpSpPr>
      <p:grpSpPr>
        <a:xfrm>
          <a:off x="0" y="0"/>
          <a:ext cx="0" cy="0"/>
          <a:chOff x="0" y="0"/>
          <a:chExt cx="0" cy="0"/>
        </a:xfrm>
      </p:grpSpPr>
      <p:sp>
        <p:nvSpPr>
          <p:cNvPr id="165" name="Google Shape;165;g33e1283f958_0_547"/>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33e1283f958_0_547"/>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167" name="Google Shape;167;g33e1283f958_0_547"/>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68" name="Google Shape;168;g33e1283f958_0_54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Tree>
    <p:extLst>
      <p:ext uri="{BB962C8B-B14F-4D97-AF65-F5344CB8AC3E}">
        <p14:creationId xmlns:p14="http://schemas.microsoft.com/office/powerpoint/2010/main" val="2964798695"/>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169"/>
        <p:cNvGrpSpPr/>
        <p:nvPr/>
      </p:nvGrpSpPr>
      <p:grpSpPr>
        <a:xfrm>
          <a:off x="0" y="0"/>
          <a:ext cx="0" cy="0"/>
          <a:chOff x="0" y="0"/>
          <a:chExt cx="0" cy="0"/>
        </a:xfrm>
      </p:grpSpPr>
      <p:sp>
        <p:nvSpPr>
          <p:cNvPr id="170" name="Google Shape;170;g33e1283f958_0_552"/>
          <p:cNvSpPr txBox="1">
            <a:spLocks noGrp="1"/>
          </p:cNvSpPr>
          <p:nvPr>
            <p:ph type="title"/>
          </p:nvPr>
        </p:nvSpPr>
        <p:spPr>
          <a:xfrm>
            <a:off x="527049" y="501652"/>
            <a:ext cx="6728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33e1283f958_0_552"/>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172" name="Google Shape;172;g33e1283f958_0_552"/>
          <p:cNvSpPr>
            <a:spLocks noGrp="1"/>
          </p:cNvSpPr>
          <p:nvPr>
            <p:ph type="pic" idx="2"/>
          </p:nvPr>
        </p:nvSpPr>
        <p:spPr>
          <a:xfrm>
            <a:off x="7914217" y="0"/>
            <a:ext cx="4277600" cy="6858000"/>
          </a:xfrm>
          <a:prstGeom prst="rect">
            <a:avLst/>
          </a:prstGeom>
          <a:solidFill>
            <a:schemeClr val="lt2"/>
          </a:solidFill>
          <a:ln>
            <a:noFill/>
          </a:ln>
          <a:effectLst>
            <a:outerShdw blurRad="292100" dist="165100" dir="10800000" sx="95000" sy="95000" algn="tr" rotWithShape="0">
              <a:srgbClr val="000000">
                <a:alpha val="9019"/>
              </a:srgbClr>
            </a:outerShdw>
          </a:effectLst>
        </p:spPr>
      </p:sp>
      <p:sp>
        <p:nvSpPr>
          <p:cNvPr id="173" name="Google Shape;173;g33e1283f958_0_552"/>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74" name="Google Shape;174;g33e1283f958_0_552"/>
          <p:cNvSpPr txBox="1">
            <a:spLocks noGrp="1"/>
          </p:cNvSpPr>
          <p:nvPr>
            <p:ph type="body" idx="1"/>
          </p:nvPr>
        </p:nvSpPr>
        <p:spPr>
          <a:xfrm>
            <a:off x="539063" y="1313712"/>
            <a:ext cx="6716400" cy="5042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3797653"/>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FAC1B-28BD-EF45-A6B6-DF132002B5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211" y="-1287380"/>
            <a:ext cx="12330368" cy="8217569"/>
          </a:xfrm>
          <a:prstGeom prst="rect">
            <a:avLst/>
          </a:prstGeom>
        </p:spPr>
      </p:pic>
      <p:sp>
        <p:nvSpPr>
          <p:cNvPr id="2" name="Title 1"/>
          <p:cNvSpPr>
            <a:spLocks noGrp="1"/>
          </p:cNvSpPr>
          <p:nvPr>
            <p:ph type="ctrTitle" hasCustomPrompt="1"/>
          </p:nvPr>
        </p:nvSpPr>
        <p:spPr>
          <a:xfrm>
            <a:off x="1524000" y="1963179"/>
            <a:ext cx="9144000" cy="2119370"/>
          </a:xfrm>
        </p:spPr>
        <p:txBody>
          <a:bodyPr anchor="ctr">
            <a:normAutofit/>
          </a:bodyPr>
          <a:lstStyle>
            <a:lvl1pPr marL="6032" algn="ctr" defTabSz="228600" rtl="0" eaLnBrk="1" latinLnBrk="0" hangingPunct="1">
              <a:lnSpc>
                <a:spcPct val="100000"/>
              </a:lnSpc>
              <a:spcBef>
                <a:spcPct val="0"/>
              </a:spcBef>
              <a:buNone/>
              <a:defRPr lang="en-CA" sz="12000" b="1" i="0" kern="1200">
                <a:solidFill>
                  <a:srgbClr val="FFFFFF"/>
                </a:solidFill>
                <a:latin typeface="Helvetica"/>
                <a:ea typeface="Helvetica"/>
                <a:cs typeface="Arial" panose="020B0604020202020204" pitchFamily="34" charset="0"/>
                <a:sym typeface="Helvetica"/>
              </a:defRPr>
            </a:lvl1pPr>
          </a:lstStyle>
          <a:p>
            <a:pPr marL="12064" defTabSz="457200">
              <a:lnSpc>
                <a:spcPct val="100000"/>
              </a:lnSpc>
              <a:defRPr sz="12000">
                <a:solidFill>
                  <a:srgbClr val="FFFFFF"/>
                </a:solidFill>
                <a:latin typeface="Helvetica"/>
                <a:ea typeface="Helvetica"/>
                <a:cs typeface="Helvetica"/>
                <a:sym typeface="Helvetica"/>
              </a:defRPr>
            </a:pPr>
            <a:r>
              <a:rPr lang="en-CA" sz="6000" b="1" i="0" dirty="0">
                <a:solidFill>
                  <a:srgbClr val="FFFFFF"/>
                </a:solidFill>
                <a:latin typeface="Arial" panose="020B0604020202020204" pitchFamily="34" charset="0"/>
                <a:ea typeface="Helvetica"/>
                <a:cs typeface="Arial" panose="020B0604020202020204" pitchFamily="34" charset="0"/>
                <a:sym typeface="Helvetica"/>
              </a:rPr>
              <a:t>Thank You</a:t>
            </a:r>
          </a:p>
        </p:txBody>
      </p:sp>
      <p:sp>
        <p:nvSpPr>
          <p:cNvPr id="7" name="Subtitle 2">
            <a:extLst>
              <a:ext uri="{FF2B5EF4-FFF2-40B4-BE49-F238E27FC236}">
                <a16:creationId xmlns:a16="http://schemas.microsoft.com/office/drawing/2014/main" id="{3461E7DA-3D92-D44D-A069-F9D5D61F5C2D}"/>
              </a:ext>
            </a:extLst>
          </p:cNvPr>
          <p:cNvSpPr txBox="1">
            <a:spLocks/>
          </p:cNvSpPr>
          <p:nvPr userDrawn="1"/>
        </p:nvSpPr>
        <p:spPr>
          <a:xfrm>
            <a:off x="1524000" y="1122363"/>
            <a:ext cx="9144000" cy="481182"/>
          </a:xfrm>
          <a:prstGeom prst="rect">
            <a:avLst/>
          </a:prstGeom>
        </p:spPr>
        <p:txBody>
          <a:bodyPr vert="horz" lIns="91434" tIns="45717" rIns="91434" bIns="45717"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CA" sz="2400" b="1" i="0" dirty="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2F9F482-D909-694D-A864-E6BB322B0123}"/>
              </a:ext>
            </a:extLst>
          </p:cNvPr>
          <p:cNvPicPr>
            <a:picLocks noChangeAspect="1"/>
          </p:cNvPicPr>
          <p:nvPr userDrawn="1"/>
        </p:nvPicPr>
        <p:blipFill>
          <a:blip r:embed="rId3"/>
          <a:stretch>
            <a:fillRect/>
          </a:stretch>
        </p:blipFill>
        <p:spPr>
          <a:xfrm>
            <a:off x="5385661" y="4082549"/>
            <a:ext cx="1420678" cy="1420586"/>
          </a:xfrm>
          <a:prstGeom prst="rect">
            <a:avLst/>
          </a:prstGeom>
        </p:spPr>
      </p:pic>
    </p:spTree>
    <p:extLst>
      <p:ext uri="{BB962C8B-B14F-4D97-AF65-F5344CB8AC3E}">
        <p14:creationId xmlns:p14="http://schemas.microsoft.com/office/powerpoint/2010/main" val="238846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175"/>
        <p:cNvGrpSpPr/>
        <p:nvPr/>
      </p:nvGrpSpPr>
      <p:grpSpPr>
        <a:xfrm>
          <a:off x="0" y="0"/>
          <a:ext cx="0" cy="0"/>
          <a:chOff x="0" y="0"/>
          <a:chExt cx="0" cy="0"/>
        </a:xfrm>
      </p:grpSpPr>
      <p:sp>
        <p:nvSpPr>
          <p:cNvPr id="176" name="Google Shape;176;g33e1283f958_0_558"/>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33e1283f958_0_558"/>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178" name="Google Shape;178;g33e1283f958_0_558"/>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79" name="Google Shape;179;g33e1283f958_0_55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80" name="Google Shape;180;g33e1283f958_0_558"/>
          <p:cNvSpPr txBox="1">
            <a:spLocks noGrp="1"/>
          </p:cNvSpPr>
          <p:nvPr>
            <p:ph type="body" idx="1"/>
          </p:nvPr>
        </p:nvSpPr>
        <p:spPr>
          <a:xfrm>
            <a:off x="539063" y="1296459"/>
            <a:ext cx="11186400" cy="425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667" b="1" i="0" u="none" strike="noStrike" cap="none">
                <a:solidFill>
                  <a:schemeClr val="accent3"/>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81" name="Google Shape;181;g33e1283f958_0_558"/>
          <p:cNvSpPr txBox="1">
            <a:spLocks noGrp="1"/>
          </p:cNvSpPr>
          <p:nvPr>
            <p:ph type="body" idx="2"/>
          </p:nvPr>
        </p:nvSpPr>
        <p:spPr>
          <a:xfrm>
            <a:off x="539063" y="1974484"/>
            <a:ext cx="11186400" cy="43820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67279637"/>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182"/>
        <p:cNvGrpSpPr/>
        <p:nvPr/>
      </p:nvGrpSpPr>
      <p:grpSpPr>
        <a:xfrm>
          <a:off x="0" y="0"/>
          <a:ext cx="0" cy="0"/>
          <a:chOff x="0" y="0"/>
          <a:chExt cx="0" cy="0"/>
        </a:xfrm>
      </p:grpSpPr>
      <p:sp>
        <p:nvSpPr>
          <p:cNvPr id="183" name="Google Shape;183;g33e1283f958_0_565"/>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g33e1283f958_0_565"/>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185" name="Google Shape;185;g33e1283f958_0_565"/>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86" name="Google Shape;186;g33e1283f958_0_56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87" name="Google Shape;187;g33e1283f958_0_565"/>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50505929"/>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188"/>
        <p:cNvGrpSpPr/>
        <p:nvPr/>
      </p:nvGrpSpPr>
      <p:grpSpPr>
        <a:xfrm>
          <a:off x="0" y="0"/>
          <a:ext cx="0" cy="0"/>
          <a:chOff x="0" y="0"/>
          <a:chExt cx="0" cy="0"/>
        </a:xfrm>
      </p:grpSpPr>
      <p:sp>
        <p:nvSpPr>
          <p:cNvPr id="189" name="Google Shape;189;g33e1283f958_0_571"/>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33e1283f958_0_571"/>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191" name="Google Shape;191;g33e1283f958_0_571"/>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92" name="Google Shape;192;g33e1283f958_0_57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93" name="Google Shape;193;g33e1283f958_0_571"/>
          <p:cNvSpPr txBox="1">
            <a:spLocks noGrp="1"/>
          </p:cNvSpPr>
          <p:nvPr>
            <p:ph type="body" idx="1"/>
          </p:nvPr>
        </p:nvSpPr>
        <p:spPr>
          <a:xfrm>
            <a:off x="539063" y="1247553"/>
            <a:ext cx="11186400" cy="5108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0203319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94"/>
        <p:cNvGrpSpPr/>
        <p:nvPr/>
      </p:nvGrpSpPr>
      <p:grpSpPr>
        <a:xfrm>
          <a:off x="0" y="0"/>
          <a:ext cx="0" cy="0"/>
          <a:chOff x="0" y="0"/>
          <a:chExt cx="0" cy="0"/>
        </a:xfrm>
      </p:grpSpPr>
      <p:sp>
        <p:nvSpPr>
          <p:cNvPr id="195" name="Google Shape;195;g33e1283f958_0_577"/>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33e1283f958_0_577"/>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197" name="Google Shape;197;g33e1283f958_0_577"/>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98" name="Google Shape;198;g33e1283f958_0_57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199" name="Google Shape;199;g33e1283f958_0_577"/>
          <p:cNvSpPr txBox="1">
            <a:spLocks noGrp="1"/>
          </p:cNvSpPr>
          <p:nvPr>
            <p:ph type="body" idx="1"/>
          </p:nvPr>
        </p:nvSpPr>
        <p:spPr>
          <a:xfrm>
            <a:off x="527051" y="1509184"/>
            <a:ext cx="5313600" cy="4823200"/>
          </a:xfrm>
          <a:prstGeom prst="rect">
            <a:avLst/>
          </a:prstGeom>
          <a:noFill/>
          <a:ln>
            <a:noFill/>
          </a:ln>
        </p:spPr>
        <p:txBody>
          <a:bodyPr spcFirstLastPara="1" wrap="square" lIns="0" tIns="0" rIns="0" bIns="0" anchor="t" anchorCtr="0">
            <a:noAutofit/>
          </a:bodyPr>
          <a:lstStyle>
            <a:lvl1pPr marL="609585" marR="0" lvl="0" indent="-491054" algn="l" rtl="0">
              <a:lnSpc>
                <a:spcPct val="100000"/>
              </a:lnSpc>
              <a:spcBef>
                <a:spcPts val="400"/>
              </a:spcBef>
              <a:spcAft>
                <a:spcPts val="0"/>
              </a:spcAft>
              <a:buClr>
                <a:schemeClr val="dk1"/>
              </a:buClr>
              <a:buSzPts val="2200"/>
              <a:buFont typeface="Arial"/>
              <a:buChar char="•"/>
              <a:defRPr sz="2400" b="0" i="0" u="none" strike="noStrike" cap="none">
                <a:solidFill>
                  <a:schemeClr val="dk1"/>
                </a:solidFill>
                <a:latin typeface="Arial"/>
                <a:ea typeface="Arial"/>
                <a:cs typeface="Arial"/>
                <a:sym typeface="Arial"/>
              </a:defRPr>
            </a:lvl1pPr>
            <a:lvl2pPr marL="1219170" marR="0" lvl="1" indent="-474121" algn="l" rtl="0">
              <a:lnSpc>
                <a:spcPct val="90000"/>
              </a:lnSpc>
              <a:spcBef>
                <a:spcPts val="497"/>
              </a:spcBef>
              <a:spcAft>
                <a:spcPts val="0"/>
              </a:spcAft>
              <a:buClr>
                <a:srgbClr val="595959"/>
              </a:buClr>
              <a:buSzPts val="2000"/>
              <a:buFont typeface="Arial"/>
              <a:buChar char="•"/>
              <a:defRPr sz="2667" b="0" i="0" u="none" strike="noStrike" cap="none">
                <a:solidFill>
                  <a:srgbClr val="595959"/>
                </a:solidFill>
                <a:latin typeface="Arial"/>
                <a:ea typeface="Arial"/>
                <a:cs typeface="Arial"/>
                <a:sym typeface="Arial"/>
              </a:defRPr>
            </a:lvl2pPr>
            <a:lvl3pPr marL="1828754" marR="0" lvl="2"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L="2438339" marR="0" lvl="3"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4pPr>
            <a:lvl5pPr marL="3047924" marR="0" lvl="4"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00" name="Google Shape;200;g33e1283f958_0_577"/>
          <p:cNvSpPr txBox="1">
            <a:spLocks noGrp="1"/>
          </p:cNvSpPr>
          <p:nvPr>
            <p:ph type="body" idx="2"/>
          </p:nvPr>
        </p:nvSpPr>
        <p:spPr>
          <a:xfrm>
            <a:off x="6363220" y="1533091"/>
            <a:ext cx="5350400" cy="4823200"/>
          </a:xfrm>
          <a:prstGeom prst="rect">
            <a:avLst/>
          </a:prstGeom>
          <a:noFill/>
          <a:ln>
            <a:noFill/>
          </a:ln>
        </p:spPr>
        <p:txBody>
          <a:bodyPr spcFirstLastPara="1" wrap="square" lIns="0" tIns="0" rIns="0" bIns="0" anchor="t" anchorCtr="0">
            <a:noAutofit/>
          </a:bodyPr>
          <a:lstStyle>
            <a:lvl1pPr marL="609585" marR="0" lvl="0" indent="-491054" algn="l" rtl="0">
              <a:lnSpc>
                <a:spcPct val="100000"/>
              </a:lnSpc>
              <a:spcBef>
                <a:spcPts val="400"/>
              </a:spcBef>
              <a:spcAft>
                <a:spcPts val="0"/>
              </a:spcAft>
              <a:buClr>
                <a:schemeClr val="dk1"/>
              </a:buClr>
              <a:buSzPts val="2200"/>
              <a:buFont typeface="Arial"/>
              <a:buChar char="•"/>
              <a:defRPr sz="2400" b="0" i="0" u="none" strike="noStrike" cap="none">
                <a:solidFill>
                  <a:schemeClr val="dk1"/>
                </a:solidFill>
                <a:latin typeface="Arial"/>
                <a:ea typeface="Arial"/>
                <a:cs typeface="Arial"/>
                <a:sym typeface="Arial"/>
              </a:defRPr>
            </a:lvl1pPr>
            <a:lvl2pPr marL="1219170" marR="0" lvl="1" indent="-474121" algn="l" rtl="0">
              <a:lnSpc>
                <a:spcPct val="90000"/>
              </a:lnSpc>
              <a:spcBef>
                <a:spcPts val="497"/>
              </a:spcBef>
              <a:spcAft>
                <a:spcPts val="0"/>
              </a:spcAft>
              <a:buClr>
                <a:srgbClr val="595959"/>
              </a:buClr>
              <a:buSzPts val="2000"/>
              <a:buFont typeface="Arial"/>
              <a:buChar char="•"/>
              <a:defRPr sz="2667" b="0" i="0" u="none" strike="noStrike" cap="none">
                <a:solidFill>
                  <a:srgbClr val="595959"/>
                </a:solidFill>
                <a:latin typeface="Arial"/>
                <a:ea typeface="Arial"/>
                <a:cs typeface="Arial"/>
                <a:sym typeface="Arial"/>
              </a:defRPr>
            </a:lvl2pPr>
            <a:lvl3pPr marL="1828754" marR="0" lvl="2"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L="2438339" marR="0" lvl="3"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4pPr>
            <a:lvl5pPr marL="3047924" marR="0" lvl="4" indent="-491054" algn="l" rtl="0">
              <a:lnSpc>
                <a:spcPct val="90000"/>
              </a:lnSpc>
              <a:spcBef>
                <a:spcPts val="49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74155494"/>
      </p:ext>
    </p:extLst>
  </p:cSld>
  <p:clrMapOvr>
    <a:masterClrMapping/>
  </p:clrMapOvr>
  <p:extLst>
    <p:ext uri="{DCECCB84-F9BA-43D5-87BE-67443E8EF086}">
      <p15:sldGuideLst xmlns:p15="http://schemas.microsoft.com/office/powerpoint/2012/main">
        <p15:guide id="1" pos="5760">
          <p15:clr>
            <a:srgbClr val="FBAE40"/>
          </p15:clr>
        </p15:guide>
        <p15:guide id="2" orient="horz" pos="804">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201"/>
        <p:cNvGrpSpPr/>
        <p:nvPr/>
      </p:nvGrpSpPr>
      <p:grpSpPr>
        <a:xfrm>
          <a:off x="0" y="0"/>
          <a:ext cx="0" cy="0"/>
          <a:chOff x="0" y="0"/>
          <a:chExt cx="0" cy="0"/>
        </a:xfrm>
      </p:grpSpPr>
      <p:sp>
        <p:nvSpPr>
          <p:cNvPr id="202" name="Google Shape;202;g33e1283f958_0_584"/>
          <p:cNvSpPr txBox="1">
            <a:spLocks noGrp="1"/>
          </p:cNvSpPr>
          <p:nvPr>
            <p:ph type="title"/>
          </p:nvPr>
        </p:nvSpPr>
        <p:spPr>
          <a:xfrm>
            <a:off x="4985247" y="501652"/>
            <a:ext cx="6728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g33e1283f958_0_584"/>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204" name="Google Shape;204;g33e1283f958_0_584"/>
          <p:cNvSpPr>
            <a:spLocks noGrp="1"/>
          </p:cNvSpPr>
          <p:nvPr>
            <p:ph type="pic" idx="2"/>
          </p:nvPr>
        </p:nvSpPr>
        <p:spPr>
          <a:xfrm>
            <a:off x="181317" y="0"/>
            <a:ext cx="4096400" cy="6858000"/>
          </a:xfrm>
          <a:prstGeom prst="rect">
            <a:avLst/>
          </a:prstGeom>
          <a:solidFill>
            <a:schemeClr val="lt2"/>
          </a:solidFill>
          <a:ln>
            <a:noFill/>
          </a:ln>
          <a:effectLst>
            <a:outerShdw blurRad="292100" dist="165100" dir="10800000" sx="95000" sy="95000" algn="tr" rotWithShape="0">
              <a:srgbClr val="000000">
                <a:alpha val="9019"/>
              </a:srgbClr>
            </a:outerShdw>
          </a:effectLst>
        </p:spPr>
      </p:sp>
      <p:pic>
        <p:nvPicPr>
          <p:cNvPr id="205" name="Google Shape;205;g33e1283f958_0_58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206" name="Google Shape;206;g33e1283f958_0_584"/>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07" name="Google Shape;207;g33e1283f958_0_584"/>
          <p:cNvSpPr txBox="1">
            <a:spLocks noGrp="1"/>
          </p:cNvSpPr>
          <p:nvPr>
            <p:ph type="body" idx="1"/>
          </p:nvPr>
        </p:nvSpPr>
        <p:spPr>
          <a:xfrm>
            <a:off x="4985249" y="1313712"/>
            <a:ext cx="6740400" cy="5042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10260994"/>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208"/>
        <p:cNvGrpSpPr/>
        <p:nvPr/>
      </p:nvGrpSpPr>
      <p:grpSpPr>
        <a:xfrm>
          <a:off x="0" y="0"/>
          <a:ext cx="0" cy="0"/>
          <a:chOff x="0" y="0"/>
          <a:chExt cx="0" cy="0"/>
        </a:xfrm>
      </p:grpSpPr>
      <p:sp>
        <p:nvSpPr>
          <p:cNvPr id="209" name="Google Shape;209;g33e1283f958_0_591"/>
          <p:cNvSpPr/>
          <p:nvPr/>
        </p:nvSpPr>
        <p:spPr>
          <a:xfrm>
            <a:off x="181315" y="3507699"/>
            <a:ext cx="4096400" cy="3350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10" name="Google Shape;210;g33e1283f958_0_591"/>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211" name="Google Shape;211;g33e1283f958_0_591"/>
          <p:cNvSpPr>
            <a:spLocks noGrp="1"/>
          </p:cNvSpPr>
          <p:nvPr>
            <p:ph type="pic" idx="2"/>
          </p:nvPr>
        </p:nvSpPr>
        <p:spPr>
          <a:xfrm>
            <a:off x="181315" y="-1"/>
            <a:ext cx="4096400" cy="3507600"/>
          </a:xfrm>
          <a:prstGeom prst="rect">
            <a:avLst/>
          </a:prstGeom>
          <a:solidFill>
            <a:schemeClr val="lt2"/>
          </a:solidFill>
          <a:ln>
            <a:noFill/>
          </a:ln>
          <a:effectLst>
            <a:outerShdw blurRad="292100" dist="165100" dir="3300000" sx="95000" sy="95000" algn="tr" rotWithShape="0">
              <a:srgbClr val="000000">
                <a:alpha val="9019"/>
              </a:srgbClr>
            </a:outerShdw>
          </a:effectLst>
        </p:spPr>
      </p:sp>
      <p:sp>
        <p:nvSpPr>
          <p:cNvPr id="212" name="Google Shape;212;g33e1283f958_0_591"/>
          <p:cNvSpPr txBox="1">
            <a:spLocks noGrp="1"/>
          </p:cNvSpPr>
          <p:nvPr>
            <p:ph type="body" idx="1"/>
          </p:nvPr>
        </p:nvSpPr>
        <p:spPr>
          <a:xfrm>
            <a:off x="533731" y="3932516"/>
            <a:ext cx="3453600" cy="2424000"/>
          </a:xfrm>
          <a:prstGeom prst="rect">
            <a:avLst/>
          </a:prstGeom>
          <a:noFill/>
          <a:ln>
            <a:noFill/>
          </a:ln>
        </p:spPr>
        <p:txBody>
          <a:bodyPr spcFirstLastPara="1" wrap="square" lIns="0" tIns="0" rIns="0" bIns="0" anchor="ctr" anchorCtr="0">
            <a:noAutofit/>
          </a:bodyPr>
          <a:lstStyle>
            <a:lvl1pPr marL="609585" marR="0" lvl="0" indent="-304792" algn="ctr" rtl="0">
              <a:lnSpc>
                <a:spcPct val="100000"/>
              </a:lnSpc>
              <a:spcBef>
                <a:spcPts val="533"/>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pic>
        <p:nvPicPr>
          <p:cNvPr id="213" name="Google Shape;213;g33e1283f958_0_59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214" name="Google Shape;214;g33e1283f958_0_591"/>
          <p:cNvSpPr txBox="1">
            <a:spLocks noGrp="1"/>
          </p:cNvSpPr>
          <p:nvPr>
            <p:ph type="title"/>
          </p:nvPr>
        </p:nvSpPr>
        <p:spPr>
          <a:xfrm>
            <a:off x="4985247" y="501652"/>
            <a:ext cx="6728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g33e1283f958_0_591"/>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16" name="Google Shape;216;g33e1283f958_0_591"/>
          <p:cNvSpPr txBox="1">
            <a:spLocks noGrp="1"/>
          </p:cNvSpPr>
          <p:nvPr>
            <p:ph type="body" idx="3"/>
          </p:nvPr>
        </p:nvSpPr>
        <p:spPr>
          <a:xfrm>
            <a:off x="4985249" y="1313712"/>
            <a:ext cx="6740400" cy="5042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64453449"/>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217"/>
        <p:cNvGrpSpPr/>
        <p:nvPr/>
      </p:nvGrpSpPr>
      <p:grpSpPr>
        <a:xfrm>
          <a:off x="0" y="0"/>
          <a:ext cx="0" cy="0"/>
          <a:chOff x="0" y="0"/>
          <a:chExt cx="0" cy="0"/>
        </a:xfrm>
      </p:grpSpPr>
      <p:sp>
        <p:nvSpPr>
          <p:cNvPr id="218" name="Google Shape;218;g33e1283f958_0_600"/>
          <p:cNvSpPr/>
          <p:nvPr/>
        </p:nvSpPr>
        <p:spPr>
          <a:xfrm>
            <a:off x="8184629" y="1701797"/>
            <a:ext cx="3529200" cy="4654400"/>
          </a:xfrm>
          <a:prstGeom prst="rect">
            <a:avLst/>
          </a:prstGeom>
          <a:solidFill>
            <a:schemeClr val="accent3"/>
          </a:solidFill>
          <a:ln>
            <a:noFill/>
          </a:ln>
          <a:effectLst>
            <a:outerShdw blurRad="292100" dist="165100" dir="10800000" sx="95000" sy="95000" algn="ctr" rotWithShape="0">
              <a:srgbClr val="000000">
                <a:alpha val="9019"/>
              </a:srgbClr>
            </a:outerShdw>
          </a:effectLst>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19" name="Google Shape;219;g33e1283f958_0_600"/>
          <p:cNvSpPr txBox="1">
            <a:spLocks noGrp="1"/>
          </p:cNvSpPr>
          <p:nvPr>
            <p:ph type="title"/>
          </p:nvPr>
        </p:nvSpPr>
        <p:spPr>
          <a:xfrm>
            <a:off x="527049" y="501652"/>
            <a:ext cx="11186400" cy="54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33e1283f958_0_600"/>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221" name="Google Shape;221;g33e1283f958_0_600"/>
          <p:cNvSpPr txBox="1">
            <a:spLocks noGrp="1"/>
          </p:cNvSpPr>
          <p:nvPr>
            <p:ph type="body" idx="1"/>
          </p:nvPr>
        </p:nvSpPr>
        <p:spPr>
          <a:xfrm>
            <a:off x="8562765" y="2340180"/>
            <a:ext cx="2772800" cy="3377600"/>
          </a:xfrm>
          <a:prstGeom prst="rect">
            <a:avLst/>
          </a:prstGeom>
          <a:noFill/>
          <a:ln>
            <a:noFill/>
          </a:ln>
        </p:spPr>
        <p:txBody>
          <a:bodyPr spcFirstLastPara="1" wrap="square" lIns="0" tIns="0" rIns="0" bIns="0" anchor="t" anchorCtr="0">
            <a:noAutofit/>
          </a:bodyPr>
          <a:lstStyle>
            <a:lvl1pPr marL="609585" marR="0" lvl="0" indent="-304792" algn="ctr" rtl="0">
              <a:lnSpc>
                <a:spcPct val="100000"/>
              </a:lnSpc>
              <a:spcBef>
                <a:spcPts val="533"/>
              </a:spcBef>
              <a:spcAft>
                <a:spcPts val="0"/>
              </a:spcAft>
              <a:buClr>
                <a:schemeClr val="dk1"/>
              </a:buClr>
              <a:buSzPts val="2000"/>
              <a:buFont typeface="Arial"/>
              <a:buNone/>
              <a:defRPr sz="2667"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22" name="Google Shape;222;g33e1283f958_0_600"/>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23" name="Google Shape;223;g33e1283f958_0_600"/>
          <p:cNvSpPr txBox="1">
            <a:spLocks noGrp="1"/>
          </p:cNvSpPr>
          <p:nvPr>
            <p:ph type="body" idx="2"/>
          </p:nvPr>
        </p:nvSpPr>
        <p:spPr>
          <a:xfrm>
            <a:off x="527049" y="1313712"/>
            <a:ext cx="6740400" cy="5042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41871229"/>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QUOTE R">
  <p:cSld name="1_QUOTE R">
    <p:spTree>
      <p:nvGrpSpPr>
        <p:cNvPr id="1" name="Shape 224"/>
        <p:cNvGrpSpPr/>
        <p:nvPr/>
      </p:nvGrpSpPr>
      <p:grpSpPr>
        <a:xfrm>
          <a:off x="0" y="0"/>
          <a:ext cx="0" cy="0"/>
          <a:chOff x="0" y="0"/>
          <a:chExt cx="0" cy="0"/>
        </a:xfrm>
      </p:grpSpPr>
      <p:sp>
        <p:nvSpPr>
          <p:cNvPr id="225" name="Google Shape;225;g33e1283f958_0_607"/>
          <p:cNvSpPr/>
          <p:nvPr/>
        </p:nvSpPr>
        <p:spPr>
          <a:xfrm>
            <a:off x="6400803" y="1729315"/>
            <a:ext cx="5312800" cy="4627200"/>
          </a:xfrm>
          <a:prstGeom prst="rect">
            <a:avLst/>
          </a:prstGeom>
          <a:solidFill>
            <a:schemeClr val="accent3"/>
          </a:solidFill>
          <a:ln>
            <a:noFill/>
          </a:ln>
          <a:effectLst>
            <a:outerShdw blurRad="292100" dist="165100" dir="10800000" sx="95000" sy="95000" algn="ctr" rotWithShape="0">
              <a:srgbClr val="000000">
                <a:alpha val="9019"/>
              </a:srgbClr>
            </a:outerShdw>
          </a:effectLst>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26" name="Google Shape;226;g33e1283f958_0_607"/>
          <p:cNvSpPr txBox="1">
            <a:spLocks noGrp="1"/>
          </p:cNvSpPr>
          <p:nvPr>
            <p:ph type="title"/>
          </p:nvPr>
        </p:nvSpPr>
        <p:spPr>
          <a:xfrm>
            <a:off x="527049" y="501652"/>
            <a:ext cx="11186400" cy="54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g33e1283f958_0_607"/>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228" name="Google Shape;228;g33e1283f958_0_607"/>
          <p:cNvSpPr txBox="1">
            <a:spLocks noGrp="1"/>
          </p:cNvSpPr>
          <p:nvPr>
            <p:ph type="body" idx="1"/>
          </p:nvPr>
        </p:nvSpPr>
        <p:spPr>
          <a:xfrm>
            <a:off x="6776485" y="2107609"/>
            <a:ext cx="4559200" cy="3960000"/>
          </a:xfrm>
          <a:prstGeom prst="rect">
            <a:avLst/>
          </a:prstGeom>
          <a:noFill/>
          <a:ln>
            <a:noFill/>
          </a:ln>
        </p:spPr>
        <p:txBody>
          <a:bodyPr spcFirstLastPara="1" wrap="square" lIns="0" tIns="0" rIns="0" bIns="0" anchor="t" anchorCtr="0">
            <a:noAutofit/>
          </a:bodyPr>
          <a:lstStyle>
            <a:lvl1pPr marL="609585" marR="0" lvl="0" indent="-304792" algn="ctr" rtl="0">
              <a:lnSpc>
                <a:spcPct val="100000"/>
              </a:lnSpc>
              <a:spcBef>
                <a:spcPts val="533"/>
              </a:spcBef>
              <a:spcAft>
                <a:spcPts val="0"/>
              </a:spcAft>
              <a:buClr>
                <a:schemeClr val="dk1"/>
              </a:buClr>
              <a:buSzPts val="2000"/>
              <a:buFont typeface="Arial"/>
              <a:buNone/>
              <a:defRPr sz="2667"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29" name="Google Shape;229;g33e1283f958_0_607"/>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30" name="Google Shape;230;g33e1283f958_0_607"/>
          <p:cNvSpPr txBox="1">
            <a:spLocks noGrp="1"/>
          </p:cNvSpPr>
          <p:nvPr>
            <p:ph type="body" idx="2"/>
          </p:nvPr>
        </p:nvSpPr>
        <p:spPr>
          <a:xfrm>
            <a:off x="527049" y="1313712"/>
            <a:ext cx="5312800" cy="5042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56511" algn="l" rtl="0">
              <a:lnSpc>
                <a:spcPct val="90000"/>
              </a:lnSpc>
              <a:spcBef>
                <a:spcPts val="497"/>
              </a:spcBef>
              <a:spcAft>
                <a:spcPts val="0"/>
              </a:spcAft>
              <a:buClr>
                <a:schemeClr val="dk1"/>
              </a:buClr>
              <a:buSzPts val="1792"/>
              <a:buFont typeface="Arial"/>
              <a:buChar char="•"/>
              <a:defRPr sz="2389" b="0" i="0" u="none" strike="noStrike" cap="none">
                <a:solidFill>
                  <a:schemeClr val="dk1"/>
                </a:solidFill>
                <a:latin typeface="Helvetica Neue"/>
                <a:ea typeface="Helvetica Neue"/>
                <a:cs typeface="Helvetica Neue"/>
                <a:sym typeface="Helvetica Neue"/>
              </a:defRPr>
            </a:lvl2pPr>
            <a:lvl3pPr marL="1828754" marR="0" lvl="2" indent="-431281" algn="l" rtl="0">
              <a:lnSpc>
                <a:spcPct val="90000"/>
              </a:lnSpc>
              <a:spcBef>
                <a:spcPts val="497"/>
              </a:spcBef>
              <a:spcAft>
                <a:spcPts val="0"/>
              </a:spcAft>
              <a:buClr>
                <a:schemeClr val="dk2"/>
              </a:buClr>
              <a:buSzPts val="1494"/>
              <a:buFont typeface="Arial"/>
              <a:buChar char="•"/>
              <a:defRPr sz="1992" b="0" i="0" u="none" strike="noStrike" cap="none">
                <a:solidFill>
                  <a:schemeClr val="dk2"/>
                </a:solidFill>
                <a:latin typeface="Helvetica Neue"/>
                <a:ea typeface="Helvetica Neue"/>
                <a:cs typeface="Helvetica Neue"/>
                <a:sym typeface="Helvetica Neue"/>
              </a:defRPr>
            </a:lvl3pPr>
            <a:lvl4pPr marL="2438339" marR="0" lvl="3"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4pPr>
            <a:lvl5pPr marL="3047924" marR="0" lvl="4" indent="-418582" algn="l" rtl="0">
              <a:lnSpc>
                <a:spcPct val="90000"/>
              </a:lnSpc>
              <a:spcBef>
                <a:spcPts val="497"/>
              </a:spcBef>
              <a:spcAft>
                <a:spcPts val="0"/>
              </a:spcAft>
              <a:buClr>
                <a:schemeClr val="dk2"/>
              </a:buClr>
              <a:buSzPts val="1344"/>
              <a:buFont typeface="Arial"/>
              <a:buChar char="•"/>
              <a:defRPr sz="1792" b="0" i="0" u="none" strike="noStrike" cap="none">
                <a:solidFill>
                  <a:schemeClr val="dk2"/>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01270206"/>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ICONS 3">
  <p:cSld name="ICONS 3">
    <p:spTree>
      <p:nvGrpSpPr>
        <p:cNvPr id="1" name="Shape 231"/>
        <p:cNvGrpSpPr/>
        <p:nvPr/>
      </p:nvGrpSpPr>
      <p:grpSpPr>
        <a:xfrm>
          <a:off x="0" y="0"/>
          <a:ext cx="0" cy="0"/>
          <a:chOff x="0" y="0"/>
          <a:chExt cx="0" cy="0"/>
        </a:xfrm>
      </p:grpSpPr>
      <p:sp>
        <p:nvSpPr>
          <p:cNvPr id="232" name="Google Shape;232;g33e1283f958_0_614"/>
          <p:cNvSpPr txBox="1">
            <a:spLocks noGrp="1"/>
          </p:cNvSpPr>
          <p:nvPr>
            <p:ph type="title"/>
          </p:nvPr>
        </p:nvSpPr>
        <p:spPr>
          <a:xfrm>
            <a:off x="527049" y="501652"/>
            <a:ext cx="11186400" cy="496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g33e1283f958_0_614"/>
          <p:cNvSpPr txBox="1">
            <a:spLocks noGrp="1"/>
          </p:cNvSpPr>
          <p:nvPr>
            <p:ph type="sldNum" idx="12"/>
          </p:nvPr>
        </p:nvSpPr>
        <p:spPr>
          <a:xfrm>
            <a:off x="5840508" y="6356351"/>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
        <p:nvSpPr>
          <p:cNvPr id="234" name="Google Shape;234;g33e1283f958_0_614"/>
          <p:cNvSpPr txBox="1">
            <a:spLocks noGrp="1"/>
          </p:cNvSpPr>
          <p:nvPr>
            <p:ph type="body" idx="1"/>
          </p:nvPr>
        </p:nvSpPr>
        <p:spPr>
          <a:xfrm>
            <a:off x="527051" y="3432341"/>
            <a:ext cx="3574000" cy="876800"/>
          </a:xfrm>
          <a:prstGeom prst="rect">
            <a:avLst/>
          </a:prstGeom>
          <a:noFill/>
          <a:ln>
            <a:noFill/>
          </a:ln>
        </p:spPr>
        <p:txBody>
          <a:bodyPr spcFirstLastPara="1" wrap="square" lIns="0" tIns="0" rIns="0" bIns="0" anchor="ctr" anchorCtr="1">
            <a:noAutofit/>
          </a:bodyPr>
          <a:lstStyle>
            <a:lvl1pPr marL="609585" marR="0" lvl="0" indent="-304792" algn="ctr" rtl="0">
              <a:lnSpc>
                <a:spcPct val="100000"/>
              </a:lnSpc>
              <a:spcBef>
                <a:spcPts val="800"/>
              </a:spcBef>
              <a:spcAft>
                <a:spcPts val="0"/>
              </a:spcAft>
              <a:buClr>
                <a:schemeClr val="accent1"/>
              </a:buClr>
              <a:buSzPts val="2300"/>
              <a:buFont typeface="Arial"/>
              <a:buNone/>
              <a:defRPr sz="3067" b="1" i="0" u="none" strike="noStrike" cap="none">
                <a:solidFill>
                  <a:schemeClr val="accent3"/>
                </a:solidFill>
                <a:latin typeface="Arial"/>
                <a:ea typeface="Arial"/>
                <a:cs typeface="Arial"/>
                <a:sym typeface="Arial"/>
              </a:defRPr>
            </a:lvl1pPr>
            <a:lvl2pPr marL="1219170" marR="0" lvl="1"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35" name="Google Shape;235;g33e1283f958_0_614"/>
          <p:cNvSpPr txBox="1">
            <a:spLocks noGrp="1"/>
          </p:cNvSpPr>
          <p:nvPr>
            <p:ph type="body" idx="2"/>
          </p:nvPr>
        </p:nvSpPr>
        <p:spPr>
          <a:xfrm>
            <a:off x="527051" y="4442093"/>
            <a:ext cx="3574000" cy="1914400"/>
          </a:xfrm>
          <a:prstGeom prst="rect">
            <a:avLst/>
          </a:prstGeom>
          <a:noFill/>
          <a:ln>
            <a:noFill/>
          </a:ln>
        </p:spPr>
        <p:txBody>
          <a:bodyPr spcFirstLastPara="1" wrap="square" lIns="0" tIns="0" rIns="0" bIns="0" anchor="t" anchorCtr="0">
            <a:noAutofit/>
          </a:bodyPr>
          <a:lstStyle>
            <a:lvl1pPr marL="609585" marR="0" lvl="0" indent="-304792" algn="ctr" rtl="0">
              <a:lnSpc>
                <a:spcPct val="100000"/>
              </a:lnSpc>
              <a:spcBef>
                <a:spcPts val="800"/>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1pPr>
            <a:lvl2pPr marL="1219170" marR="0" lvl="1"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36" name="Google Shape;236;g33e1283f958_0_614"/>
          <p:cNvSpPr txBox="1">
            <a:spLocks noGrp="1"/>
          </p:cNvSpPr>
          <p:nvPr>
            <p:ph type="body" idx="3"/>
          </p:nvPr>
        </p:nvSpPr>
        <p:spPr>
          <a:xfrm>
            <a:off x="4340037" y="3432341"/>
            <a:ext cx="3574000" cy="876800"/>
          </a:xfrm>
          <a:prstGeom prst="rect">
            <a:avLst/>
          </a:prstGeom>
          <a:noFill/>
          <a:ln>
            <a:noFill/>
          </a:ln>
        </p:spPr>
        <p:txBody>
          <a:bodyPr spcFirstLastPara="1" wrap="square" lIns="0" tIns="0" rIns="0" bIns="0" anchor="ctr" anchorCtr="1">
            <a:noAutofit/>
          </a:bodyPr>
          <a:lstStyle>
            <a:lvl1pPr marL="609585" marR="0" lvl="0" indent="-304792" algn="ctr" rtl="0">
              <a:lnSpc>
                <a:spcPct val="100000"/>
              </a:lnSpc>
              <a:spcBef>
                <a:spcPts val="800"/>
              </a:spcBef>
              <a:spcAft>
                <a:spcPts val="0"/>
              </a:spcAft>
              <a:buClr>
                <a:schemeClr val="accent1"/>
              </a:buClr>
              <a:buSzPts val="2300"/>
              <a:buFont typeface="Arial"/>
              <a:buNone/>
              <a:defRPr sz="3067" b="1" i="0" u="none" strike="noStrike" cap="none">
                <a:solidFill>
                  <a:schemeClr val="accent3"/>
                </a:solidFill>
                <a:latin typeface="Arial"/>
                <a:ea typeface="Arial"/>
                <a:cs typeface="Arial"/>
                <a:sym typeface="Arial"/>
              </a:defRPr>
            </a:lvl1pPr>
            <a:lvl2pPr marL="1219170" marR="0" lvl="1"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37" name="Google Shape;237;g33e1283f958_0_614"/>
          <p:cNvSpPr txBox="1">
            <a:spLocks noGrp="1"/>
          </p:cNvSpPr>
          <p:nvPr>
            <p:ph type="body" idx="4"/>
          </p:nvPr>
        </p:nvSpPr>
        <p:spPr>
          <a:xfrm>
            <a:off x="4340037" y="4442093"/>
            <a:ext cx="3574000" cy="1914400"/>
          </a:xfrm>
          <a:prstGeom prst="rect">
            <a:avLst/>
          </a:prstGeom>
          <a:noFill/>
          <a:ln>
            <a:noFill/>
          </a:ln>
        </p:spPr>
        <p:txBody>
          <a:bodyPr spcFirstLastPara="1" wrap="square" lIns="0" tIns="0" rIns="0" bIns="0" anchor="t" anchorCtr="0">
            <a:noAutofit/>
          </a:bodyPr>
          <a:lstStyle>
            <a:lvl1pPr marL="609585" marR="0" lvl="0" indent="-304792" algn="ctr" rtl="0">
              <a:lnSpc>
                <a:spcPct val="100000"/>
              </a:lnSpc>
              <a:spcBef>
                <a:spcPts val="800"/>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1pPr>
            <a:lvl2pPr marL="1219170" marR="0" lvl="1"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38" name="Google Shape;238;g33e1283f958_0_614"/>
          <p:cNvSpPr txBox="1">
            <a:spLocks noGrp="1"/>
          </p:cNvSpPr>
          <p:nvPr>
            <p:ph type="body" idx="5"/>
          </p:nvPr>
        </p:nvSpPr>
        <p:spPr>
          <a:xfrm>
            <a:off x="8141073" y="3432341"/>
            <a:ext cx="3574000" cy="876800"/>
          </a:xfrm>
          <a:prstGeom prst="rect">
            <a:avLst/>
          </a:prstGeom>
          <a:noFill/>
          <a:ln>
            <a:noFill/>
          </a:ln>
        </p:spPr>
        <p:txBody>
          <a:bodyPr spcFirstLastPara="1" wrap="square" lIns="0" tIns="0" rIns="0" bIns="0" anchor="ctr" anchorCtr="1">
            <a:noAutofit/>
          </a:bodyPr>
          <a:lstStyle>
            <a:lvl1pPr marL="609585" marR="0" lvl="0" indent="-304792" algn="ctr" rtl="0">
              <a:lnSpc>
                <a:spcPct val="100000"/>
              </a:lnSpc>
              <a:spcBef>
                <a:spcPts val="800"/>
              </a:spcBef>
              <a:spcAft>
                <a:spcPts val="0"/>
              </a:spcAft>
              <a:buClr>
                <a:schemeClr val="accent1"/>
              </a:buClr>
              <a:buSzPts val="2300"/>
              <a:buFont typeface="Arial"/>
              <a:buNone/>
              <a:defRPr sz="3067" b="1" i="0" u="none" strike="noStrike" cap="none">
                <a:solidFill>
                  <a:schemeClr val="accent3"/>
                </a:solidFill>
                <a:latin typeface="Arial"/>
                <a:ea typeface="Arial"/>
                <a:cs typeface="Arial"/>
                <a:sym typeface="Arial"/>
              </a:defRPr>
            </a:lvl1pPr>
            <a:lvl2pPr marL="1219170" marR="0" lvl="1"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39" name="Google Shape;239;g33e1283f958_0_614"/>
          <p:cNvSpPr txBox="1">
            <a:spLocks noGrp="1"/>
          </p:cNvSpPr>
          <p:nvPr>
            <p:ph type="body" idx="6"/>
          </p:nvPr>
        </p:nvSpPr>
        <p:spPr>
          <a:xfrm>
            <a:off x="8141073" y="4442093"/>
            <a:ext cx="3574000" cy="1914400"/>
          </a:xfrm>
          <a:prstGeom prst="rect">
            <a:avLst/>
          </a:prstGeom>
          <a:noFill/>
          <a:ln>
            <a:noFill/>
          </a:ln>
        </p:spPr>
        <p:txBody>
          <a:bodyPr spcFirstLastPara="1" wrap="square" lIns="0" tIns="0" rIns="0" bIns="0" anchor="t" anchorCtr="0">
            <a:noAutofit/>
          </a:bodyPr>
          <a:lstStyle>
            <a:lvl1pPr marL="609585" marR="0" lvl="0" indent="-304792" algn="ctr" rtl="0">
              <a:lnSpc>
                <a:spcPct val="100000"/>
              </a:lnSpc>
              <a:spcBef>
                <a:spcPts val="800"/>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1pPr>
            <a:lvl2pPr marL="1219170" marR="0" lvl="1"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2pPr>
            <a:lvl3pPr marL="1828754" marR="0" lvl="2"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3pPr>
            <a:lvl4pPr marL="2438339" marR="0" lvl="3"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4pPr>
            <a:lvl5pPr marL="3047924" marR="0" lvl="4" indent="-304792" algn="l" rtl="0">
              <a:lnSpc>
                <a:spcPct val="90000"/>
              </a:lnSpc>
              <a:spcBef>
                <a:spcPts val="497"/>
              </a:spcBef>
              <a:spcAft>
                <a:spcPts val="0"/>
              </a:spcAft>
              <a:buClr>
                <a:schemeClr val="dk1"/>
              </a:buClr>
              <a:buSzPts val="1800"/>
              <a:buFont typeface="Arial"/>
              <a:buNone/>
              <a:defRPr sz="2400" b="1" i="0" u="none" strike="noStrike" cap="none">
                <a:solidFill>
                  <a:schemeClr val="dk1"/>
                </a:solidFill>
                <a:latin typeface="Helvetica Neue"/>
                <a:ea typeface="Helvetica Neue"/>
                <a:cs typeface="Helvetica Neue"/>
                <a:sym typeface="Helvetica Neue"/>
              </a:defRPr>
            </a:lvl5pPr>
            <a:lvl6pPr marL="3657509" marR="0" lvl="5"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6pPr>
            <a:lvl7pPr marL="4267093" marR="0" lvl="6"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7pPr>
            <a:lvl8pPr marL="4876678" marR="0" lvl="7"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8pPr>
            <a:lvl9pPr marL="5486263" marR="0" lvl="8" indent="-418582" algn="l" rtl="0">
              <a:lnSpc>
                <a:spcPct val="90000"/>
              </a:lnSpc>
              <a:spcBef>
                <a:spcPts val="497"/>
              </a:spcBef>
              <a:spcAft>
                <a:spcPts val="0"/>
              </a:spcAft>
              <a:buClr>
                <a:schemeClr val="dk1"/>
              </a:buClr>
              <a:buSzPts val="1344"/>
              <a:buFont typeface="Arial"/>
              <a:buChar char="•"/>
              <a:defRPr sz="1792" b="0" i="0" u="none" strike="noStrike" cap="none">
                <a:solidFill>
                  <a:schemeClr val="dk1"/>
                </a:solidFill>
                <a:latin typeface="Arial"/>
                <a:ea typeface="Arial"/>
                <a:cs typeface="Arial"/>
                <a:sym typeface="Arial"/>
              </a:defRPr>
            </a:lvl9pPr>
          </a:lstStyle>
          <a:p>
            <a:endParaRPr/>
          </a:p>
        </p:txBody>
      </p:sp>
      <p:sp>
        <p:nvSpPr>
          <p:cNvPr id="240" name="Google Shape;240;g33e1283f958_0_614"/>
          <p:cNvSpPr>
            <a:spLocks noGrp="1"/>
          </p:cNvSpPr>
          <p:nvPr>
            <p:ph type="pic" idx="7"/>
          </p:nvPr>
        </p:nvSpPr>
        <p:spPr>
          <a:xfrm>
            <a:off x="1465008" y="1572315"/>
            <a:ext cx="1727200" cy="1727200"/>
          </a:xfrm>
          <a:prstGeom prst="ellipse">
            <a:avLst/>
          </a:prstGeom>
          <a:solidFill>
            <a:schemeClr val="lt2"/>
          </a:solidFill>
          <a:ln>
            <a:noFill/>
          </a:ln>
        </p:spPr>
      </p:sp>
      <p:sp>
        <p:nvSpPr>
          <p:cNvPr id="241" name="Google Shape;241;g33e1283f958_0_614"/>
          <p:cNvSpPr>
            <a:spLocks noGrp="1"/>
          </p:cNvSpPr>
          <p:nvPr>
            <p:ph type="pic" idx="8"/>
          </p:nvPr>
        </p:nvSpPr>
        <p:spPr>
          <a:xfrm>
            <a:off x="5266044" y="1572315"/>
            <a:ext cx="1727200" cy="1727200"/>
          </a:xfrm>
          <a:prstGeom prst="ellipse">
            <a:avLst/>
          </a:prstGeom>
          <a:solidFill>
            <a:schemeClr val="lt2"/>
          </a:solidFill>
          <a:ln>
            <a:noFill/>
          </a:ln>
        </p:spPr>
      </p:sp>
      <p:sp>
        <p:nvSpPr>
          <p:cNvPr id="242" name="Google Shape;242;g33e1283f958_0_614"/>
          <p:cNvSpPr>
            <a:spLocks noGrp="1"/>
          </p:cNvSpPr>
          <p:nvPr>
            <p:ph type="pic" idx="9"/>
          </p:nvPr>
        </p:nvSpPr>
        <p:spPr>
          <a:xfrm>
            <a:off x="9067080" y="1572315"/>
            <a:ext cx="1727200" cy="1727200"/>
          </a:xfrm>
          <a:prstGeom prst="ellipse">
            <a:avLst/>
          </a:prstGeom>
          <a:solidFill>
            <a:schemeClr val="lt2"/>
          </a:solidFill>
          <a:ln>
            <a:noFill/>
          </a:ln>
        </p:spPr>
      </p:sp>
      <p:sp>
        <p:nvSpPr>
          <p:cNvPr id="243" name="Google Shape;243;g33e1283f958_0_614"/>
          <p:cNvSpPr/>
          <p:nvPr/>
        </p:nvSpPr>
        <p:spPr>
          <a:xfrm>
            <a:off x="0" y="0"/>
            <a:ext cx="181200" cy="68580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244" name="Google Shape;244;g33e1283f958_0_61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Tree>
    <p:extLst>
      <p:ext uri="{BB962C8B-B14F-4D97-AF65-F5344CB8AC3E}">
        <p14:creationId xmlns:p14="http://schemas.microsoft.com/office/powerpoint/2010/main" val="3138274054"/>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Balnk Page">
  <p:cSld name="Balnk Page">
    <p:spTree>
      <p:nvGrpSpPr>
        <p:cNvPr id="1" name="Shape 245"/>
        <p:cNvGrpSpPr/>
        <p:nvPr/>
      </p:nvGrpSpPr>
      <p:grpSpPr>
        <a:xfrm>
          <a:off x="0" y="0"/>
          <a:ext cx="0" cy="0"/>
          <a:chOff x="0" y="0"/>
          <a:chExt cx="0" cy="0"/>
        </a:xfrm>
      </p:grpSpPr>
      <p:sp>
        <p:nvSpPr>
          <p:cNvPr id="246" name="Google Shape;246;g33e1283f958_0_628"/>
          <p:cNvSpPr/>
          <p:nvPr/>
        </p:nvSpPr>
        <p:spPr>
          <a:xfrm>
            <a:off x="0" y="0"/>
            <a:ext cx="181200" cy="68580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247" name="Google Shape;247;g33e1283f958_0_62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2" y="6092170"/>
            <a:ext cx="528229" cy="528229"/>
          </a:xfrm>
          <a:prstGeom prst="rect">
            <a:avLst/>
          </a:prstGeom>
          <a:noFill/>
          <a:ln>
            <a:noFill/>
          </a:ln>
        </p:spPr>
      </p:pic>
      <p:sp>
        <p:nvSpPr>
          <p:cNvPr id="248" name="Google Shape;248;g33e1283f958_0_628"/>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4"/>
                </a:solidFill>
                <a:latin typeface="Arial"/>
                <a:ea typeface="Arial"/>
                <a:cs typeface="Arial"/>
                <a:sym typeface="Arial"/>
              </a:defRPr>
            </a:lvl9pPr>
          </a:lstStyle>
          <a:p>
            <a:fld id="{00000000-1234-1234-1234-123412341234}" type="slidenum">
              <a:rPr lang="en-US" smtClean="0"/>
              <a:pPr/>
              <a:t>‹#›</a:t>
            </a:fld>
            <a:endParaRPr lang="en-US"/>
          </a:p>
        </p:txBody>
      </p:sp>
      <p:sp>
        <p:nvSpPr>
          <p:cNvPr id="249" name="Google Shape;249;g33e1283f958_0_628"/>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8777318"/>
      </p:ext>
    </p:extLst>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2C445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57620615-A71A-7DA5-66B2-66A0A96F1F72}"/>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8588622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matchingName="Section break black">
  <p:cSld name="Section break black">
    <p:bg>
      <p:bgPr>
        <a:solidFill>
          <a:schemeClr val="accent3"/>
        </a:solidFill>
        <a:effectLst/>
      </p:bgPr>
    </p:bg>
    <p:spTree>
      <p:nvGrpSpPr>
        <p:cNvPr id="1" name="Shape 250"/>
        <p:cNvGrpSpPr/>
        <p:nvPr/>
      </p:nvGrpSpPr>
      <p:grpSpPr>
        <a:xfrm>
          <a:off x="0" y="0"/>
          <a:ext cx="0" cy="0"/>
          <a:chOff x="0" y="0"/>
          <a:chExt cx="0" cy="0"/>
        </a:xfrm>
      </p:grpSpPr>
      <p:sp>
        <p:nvSpPr>
          <p:cNvPr id="251" name="Google Shape;251;g33e1283f958_0_63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rgbClr val="000000"/>
              </a:buClr>
              <a:buSzPts val="2100"/>
              <a:buFont typeface="Arial"/>
              <a:buNone/>
              <a:defRPr sz="1467" b="0"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rgbClr val="000000"/>
              </a:buClr>
              <a:buSzPts val="1800"/>
              <a:buFont typeface="Arial"/>
              <a:buNone/>
              <a:defRPr sz="1467" b="0" i="0" u="none" strike="noStrike" cap="none">
                <a:solidFill>
                  <a:schemeClr val="lt1"/>
                </a:solidFill>
                <a:latin typeface="Arial"/>
                <a:ea typeface="Arial"/>
                <a:cs typeface="Arial"/>
                <a:sym typeface="Arial"/>
              </a:defRPr>
            </a:lvl2pPr>
            <a:lvl3pPr marL="1828754" marR="0" lvl="2" indent="-304792" algn="l" rtl="0">
              <a:lnSpc>
                <a:spcPct val="90000"/>
              </a:lnSpc>
              <a:spcBef>
                <a:spcPts val="533"/>
              </a:spcBef>
              <a:spcAft>
                <a:spcPts val="0"/>
              </a:spcAft>
              <a:buClr>
                <a:srgbClr val="000000"/>
              </a:buClr>
              <a:buSzPts val="1500"/>
              <a:buFont typeface="Arial"/>
              <a:buNone/>
              <a:defRPr sz="1467" b="0" i="0" u="none" strike="noStrike" cap="none">
                <a:solidFill>
                  <a:schemeClr val="lt1"/>
                </a:solidFill>
                <a:latin typeface="Arial"/>
                <a:ea typeface="Arial"/>
                <a:cs typeface="Arial"/>
                <a:sym typeface="Arial"/>
              </a:defRPr>
            </a:lvl3pPr>
            <a:lvl4pPr marL="2438339" marR="0" lvl="3" indent="-304792" algn="l" rtl="0">
              <a:lnSpc>
                <a:spcPct val="90000"/>
              </a:lnSpc>
              <a:spcBef>
                <a:spcPts val="533"/>
              </a:spcBef>
              <a:spcAft>
                <a:spcPts val="0"/>
              </a:spcAft>
              <a:buClr>
                <a:srgbClr val="000000"/>
              </a:buClr>
              <a:buSzPts val="1400"/>
              <a:buFont typeface="Arial"/>
              <a:buNone/>
              <a:defRPr sz="1467" b="0" i="0" u="none" strike="noStrike" cap="none">
                <a:solidFill>
                  <a:schemeClr val="lt1"/>
                </a:solidFill>
                <a:latin typeface="Arial"/>
                <a:ea typeface="Arial"/>
                <a:cs typeface="Arial"/>
                <a:sym typeface="Arial"/>
              </a:defRPr>
            </a:lvl4pPr>
            <a:lvl5pPr marL="3047924" marR="0" lvl="4" indent="-304792" algn="l" rtl="0">
              <a:lnSpc>
                <a:spcPct val="90000"/>
              </a:lnSpc>
              <a:spcBef>
                <a:spcPts val="533"/>
              </a:spcBef>
              <a:spcAft>
                <a:spcPts val="0"/>
              </a:spcAft>
              <a:buClr>
                <a:srgbClr val="000000"/>
              </a:buClr>
              <a:buSzPts val="1400"/>
              <a:buFont typeface="Arial"/>
              <a:buNone/>
              <a:defRPr sz="1467" b="0" i="0" u="none" strike="noStrike" cap="none">
                <a:solidFill>
                  <a:schemeClr val="lt1"/>
                </a:solidFill>
                <a:latin typeface="Arial"/>
                <a:ea typeface="Arial"/>
                <a:cs typeface="Arial"/>
                <a:sym typeface="Arial"/>
              </a:defRPr>
            </a:lvl5pPr>
            <a:lvl6pPr marL="3657509" marR="0" lvl="5" indent="-423323" algn="l" rtl="0">
              <a:lnSpc>
                <a:spcPct val="90000"/>
              </a:lnSpc>
              <a:spcBef>
                <a:spcPts val="533"/>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6pPr>
            <a:lvl7pPr marL="4267093" marR="0" lvl="6" indent="-423323" algn="l" rtl="0">
              <a:lnSpc>
                <a:spcPct val="90000"/>
              </a:lnSpc>
              <a:spcBef>
                <a:spcPts val="533"/>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7pPr>
            <a:lvl8pPr marL="4876678" marR="0" lvl="7" indent="-423323" algn="l" rtl="0">
              <a:lnSpc>
                <a:spcPct val="90000"/>
              </a:lnSpc>
              <a:spcBef>
                <a:spcPts val="533"/>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8pPr>
            <a:lvl9pPr marL="5486263" marR="0" lvl="8" indent="-423323" algn="l" rtl="0">
              <a:lnSpc>
                <a:spcPct val="90000"/>
              </a:lnSpc>
              <a:spcBef>
                <a:spcPts val="533"/>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9pPr>
          </a:lstStyle>
          <a:p>
            <a:endParaRPr/>
          </a:p>
        </p:txBody>
      </p:sp>
      <p:sp>
        <p:nvSpPr>
          <p:cNvPr id="252" name="Google Shape;252;g33e1283f958_0_633"/>
          <p:cNvSpPr txBox="1">
            <a:spLocks noGrp="1"/>
          </p:cNvSpPr>
          <p:nvPr>
            <p:ph type="title"/>
          </p:nvPr>
        </p:nvSpPr>
        <p:spPr>
          <a:xfrm>
            <a:off x="838200" y="452807"/>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33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3" name="Google Shape;253;g33e1283f958_0_633"/>
          <p:cNvSpPr txBox="1"/>
          <p:nvPr/>
        </p:nvSpPr>
        <p:spPr>
          <a:xfrm>
            <a:off x="10612904" y="6351667"/>
            <a:ext cx="792800" cy="400069"/>
          </a:xfrm>
          <a:prstGeom prst="rect">
            <a:avLst/>
          </a:prstGeom>
          <a:noFill/>
          <a:ln>
            <a:noFill/>
          </a:ln>
        </p:spPr>
        <p:txBody>
          <a:bodyPr spcFirstLastPara="1" wrap="square" lIns="91433" tIns="45700" rIns="91433" bIns="45700" anchor="t" anchorCtr="0">
            <a:sp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en-US" sz="2000" b="0" i="0" u="none" strike="noStrike" cap="none">
                <a:solidFill>
                  <a:schemeClr val="lt1"/>
                </a:solidFill>
                <a:latin typeface="Helvetica Neue"/>
                <a:ea typeface="Helvetica Neue"/>
                <a:cs typeface="Helvetica Neue"/>
                <a:sym typeface="Helvetica Neue"/>
              </a:rPr>
              <a:pPr marL="0" marR="0" lvl="0" indent="0" algn="r" rtl="0">
                <a:lnSpc>
                  <a:spcPct val="100000"/>
                </a:lnSpc>
                <a:spcBef>
                  <a:spcPts val="0"/>
                </a:spcBef>
                <a:spcAft>
                  <a:spcPts val="0"/>
                </a:spcAft>
                <a:buClr>
                  <a:srgbClr val="000000"/>
                </a:buClr>
                <a:buSzPts val="1500"/>
                <a:buFont typeface="Arial"/>
                <a:buNone/>
              </a:pPr>
              <a:t>‹#›</a:t>
            </a:fld>
            <a:endParaRPr sz="2000" b="0" i="0" u="none" strike="noStrike" cap="none">
              <a:solidFill>
                <a:schemeClr val="lt1"/>
              </a:solidFill>
              <a:latin typeface="Helvetica Neue"/>
              <a:ea typeface="Helvetica Neue"/>
              <a:cs typeface="Helvetica Neue"/>
              <a:sym typeface="Helvetica Neue"/>
            </a:endParaRPr>
          </a:p>
        </p:txBody>
      </p:sp>
      <p:pic>
        <p:nvPicPr>
          <p:cNvPr id="254" name="Google Shape;254;g33e1283f958_0_633"/>
          <p:cNvPicPr preferRelativeResize="0"/>
          <p:nvPr/>
        </p:nvPicPr>
        <p:blipFill rotWithShape="1">
          <a:blip r:embed="rId2">
            <a:alphaModFix/>
          </a:blip>
          <a:srcRect/>
          <a:stretch/>
        </p:blipFill>
        <p:spPr>
          <a:xfrm>
            <a:off x="11434814" y="6114839"/>
            <a:ext cx="531407" cy="531407"/>
          </a:xfrm>
          <a:prstGeom prst="rect">
            <a:avLst/>
          </a:prstGeom>
          <a:noFill/>
          <a:ln>
            <a:noFill/>
          </a:ln>
        </p:spPr>
      </p:pic>
    </p:spTree>
    <p:extLst>
      <p:ext uri="{BB962C8B-B14F-4D97-AF65-F5344CB8AC3E}">
        <p14:creationId xmlns:p14="http://schemas.microsoft.com/office/powerpoint/2010/main" val="30952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Balnk Page 1">
  <p:cSld name="Balnk Page 1">
    <p:spTree>
      <p:nvGrpSpPr>
        <p:cNvPr id="1" name="Shape 255"/>
        <p:cNvGrpSpPr/>
        <p:nvPr/>
      </p:nvGrpSpPr>
      <p:grpSpPr>
        <a:xfrm>
          <a:off x="0" y="0"/>
          <a:ext cx="0" cy="0"/>
          <a:chOff x="0" y="0"/>
          <a:chExt cx="0" cy="0"/>
        </a:xfrm>
      </p:grpSpPr>
      <p:sp>
        <p:nvSpPr>
          <p:cNvPr id="256" name="Google Shape;256;g33e1283f958_0_638"/>
          <p:cNvSpPr/>
          <p:nvPr/>
        </p:nvSpPr>
        <p:spPr>
          <a:xfrm>
            <a:off x="0" y="0"/>
            <a:ext cx="181200" cy="68580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257" name="Google Shape;257;g33e1283f958_0_63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449453" y="6092170"/>
            <a:ext cx="528361" cy="528361"/>
          </a:xfrm>
          <a:prstGeom prst="rect">
            <a:avLst/>
          </a:prstGeom>
          <a:noFill/>
          <a:ln>
            <a:noFill/>
          </a:ln>
        </p:spPr>
      </p:pic>
      <p:sp>
        <p:nvSpPr>
          <p:cNvPr id="258" name="Google Shape;258;g33e1283f958_0_638"/>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3243134"/>
      </p:ext>
    </p:extLst>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22" name="Slide Number Placeholder 4">
            <a:extLst>
              <a:ext uri="{FF2B5EF4-FFF2-40B4-BE49-F238E27FC236}">
                <a16:creationId xmlns:a16="http://schemas.microsoft.com/office/drawing/2014/main" id="{25A4F521-68C9-93F6-2EFD-56C3A3002AF3}"/>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235692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11CB54-DD39-E23B-E3A9-C509763C3D29}"/>
              </a:ext>
            </a:extLst>
          </p:cNvPr>
          <p:cNvSpPr>
            <a:spLocks noGrp="1"/>
          </p:cNvSpPr>
          <p:nvPr>
            <p:ph type="sldNum" sz="quarter" idx="10"/>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934132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D8BF4643-70E4-DC12-04FE-F4433D4D4903}"/>
              </a:ext>
              <a:ext uri="{C183D7F6-B498-43B3-948B-1728B52AA6E4}">
                <adec:decorative xmlns:adec="http://schemas.microsoft.com/office/drawing/2017/decorative" val="1"/>
              </a:ext>
            </a:extLst>
          </p:cNvPr>
          <p:cNvSpPr/>
          <p:nvPr userDrawn="1"/>
        </p:nvSpPr>
        <p:spPr>
          <a:xfrm>
            <a:off x="8975451" y="-493052"/>
            <a:ext cx="1244600" cy="1270000"/>
          </a:xfrm>
          <a:prstGeom prst="ellipse">
            <a:avLst/>
          </a:prstGeom>
          <a:solidFill>
            <a:srgbClr val="FAAA19"/>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pointing at a computer&#10;&#10;Description automatically generated">
            <a:extLst>
              <a:ext uri="{FF2B5EF4-FFF2-40B4-BE49-F238E27FC236}">
                <a16:creationId xmlns:a16="http://schemas.microsoft.com/office/drawing/2014/main" id="{2886D22F-9064-4133-6C63-7DE0EFB6D83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597751" y="-129167"/>
            <a:ext cx="2776095" cy="2811632"/>
          </a:xfrm>
          <a:prstGeom prst="teardrop">
            <a:avLst/>
          </a:prstGeom>
          <a:ln w="127000">
            <a:solidFill>
              <a:schemeClr val="bg1"/>
            </a:solidFill>
          </a:ln>
        </p:spPr>
      </p:pic>
      <p:pic>
        <p:nvPicPr>
          <p:cNvPr id="8" name="Picture 7" descr="People holding flowers in florist shop">
            <a:extLst>
              <a:ext uri="{FF2B5EF4-FFF2-40B4-BE49-F238E27FC236}">
                <a16:creationId xmlns:a16="http://schemas.microsoft.com/office/drawing/2014/main" id="{17A8C283-1755-1C94-134E-6BBAC2F5CB0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8442"/>
          <a:stretch/>
        </p:blipFill>
        <p:spPr>
          <a:xfrm>
            <a:off x="7003502" y="-42044"/>
            <a:ext cx="3020805" cy="3471044"/>
          </a:xfrm>
          <a:prstGeom prst="ellipse">
            <a:avLst/>
          </a:prstGeom>
          <a:ln w="127000">
            <a:solidFill>
              <a:schemeClr val="bg1"/>
            </a:solidFill>
          </a:ln>
        </p:spPr>
      </p:pic>
      <p:pic>
        <p:nvPicPr>
          <p:cNvPr id="9" name="Picture 8" descr="Worker in factory">
            <a:extLst>
              <a:ext uri="{FF2B5EF4-FFF2-40B4-BE49-F238E27FC236}">
                <a16:creationId xmlns:a16="http://schemas.microsoft.com/office/drawing/2014/main" id="{3779B93D-7537-7954-8633-EC5B36D50B7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003502" y="2340078"/>
            <a:ext cx="5188498" cy="4517921"/>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w="101600">
            <a:solidFill>
              <a:schemeClr val="bg1"/>
            </a:solidFill>
          </a:ln>
        </p:spPr>
      </p:pic>
      <p:pic>
        <p:nvPicPr>
          <p:cNvPr id="10" name="Picture 9" descr="A person with pink hair making a clay piece&#10;&#10;Description automatically generated">
            <a:extLst>
              <a:ext uri="{FF2B5EF4-FFF2-40B4-BE49-F238E27FC236}">
                <a16:creationId xmlns:a16="http://schemas.microsoft.com/office/drawing/2014/main" id="{A7213239-7237-A8D8-DDC9-0B67E45DD7E2}"/>
              </a:ext>
            </a:extLst>
          </p:cNvPr>
          <p:cNvPicPr>
            <a:picLocks noChangeAspect="1"/>
          </p:cNvPicPr>
          <p:nvPr userDrawn="1"/>
        </p:nvPicPr>
        <p:blipFill>
          <a:blip r:embed="rId5" cstate="hqprint">
            <a:extLst>
              <a:ext uri="{28A0092B-C50C-407E-A947-70E740481C1C}">
                <a14:useLocalDpi xmlns:a14="http://schemas.microsoft.com/office/drawing/2010/main"/>
              </a:ext>
            </a:extLst>
          </a:blip>
          <a:srcRect r="-3"/>
          <a:stretch/>
        </p:blipFill>
        <p:spPr>
          <a:xfrm>
            <a:off x="5140134" y="2340078"/>
            <a:ext cx="2652052" cy="2652052"/>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w="101600">
            <a:solidFill>
              <a:schemeClr val="bg1"/>
            </a:solidFill>
          </a:ln>
        </p:spPr>
      </p:pic>
      <p:sp>
        <p:nvSpPr>
          <p:cNvPr id="11" name="Oval 10">
            <a:extLst>
              <a:ext uri="{FF2B5EF4-FFF2-40B4-BE49-F238E27FC236}">
                <a16:creationId xmlns:a16="http://schemas.microsoft.com/office/drawing/2014/main" id="{D17D26FC-F0BF-DD66-22D0-2722135933E5}"/>
              </a:ext>
              <a:ext uri="{C183D7F6-B498-43B3-948B-1728B52AA6E4}">
                <adec:decorative xmlns:adec="http://schemas.microsoft.com/office/drawing/2017/decorative" val="1"/>
              </a:ext>
            </a:extLst>
          </p:cNvPr>
          <p:cNvSpPr/>
          <p:nvPr userDrawn="1"/>
        </p:nvSpPr>
        <p:spPr>
          <a:xfrm>
            <a:off x="6293568" y="4747561"/>
            <a:ext cx="1026167" cy="1047109"/>
          </a:xfrm>
          <a:prstGeom prst="ellipse">
            <a:avLst/>
          </a:prstGeom>
          <a:solidFill>
            <a:srgbClr val="FAAA19"/>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3B3D1D3-FE33-53BC-C99B-6F6D57E1A01D}"/>
              </a:ext>
              <a:ext uri="{C183D7F6-B498-43B3-948B-1728B52AA6E4}">
                <adec:decorative xmlns:adec="http://schemas.microsoft.com/office/drawing/2017/decorative" val="1"/>
              </a:ext>
            </a:extLst>
          </p:cNvPr>
          <p:cNvSpPr/>
          <p:nvPr userDrawn="1"/>
        </p:nvSpPr>
        <p:spPr>
          <a:xfrm>
            <a:off x="11374591" y="2158910"/>
            <a:ext cx="1026167" cy="1047109"/>
          </a:xfrm>
          <a:prstGeom prst="ellipse">
            <a:avLst/>
          </a:prstGeom>
          <a:solidFill>
            <a:srgbClr val="324D5C"/>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1">
            <a:extLst>
              <a:ext uri="{FF2B5EF4-FFF2-40B4-BE49-F238E27FC236}">
                <a16:creationId xmlns:a16="http://schemas.microsoft.com/office/drawing/2014/main" id="{860F946B-D4B9-8886-4117-E431EAEA1205}"/>
              </a:ext>
            </a:extLst>
          </p:cNvPr>
          <p:cNvSpPr txBox="1">
            <a:spLocks noGrp="1"/>
          </p:cNvSpPr>
          <p:nvPr>
            <p:ph type="title" idx="4294967295"/>
          </p:nvPr>
        </p:nvSpPr>
        <p:spPr>
          <a:xfrm>
            <a:off x="819795" y="3116345"/>
            <a:ext cx="4123489"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chemeClr val="bg2">
                    <a:lumMod val="10000"/>
                  </a:schemeClr>
                </a:solidFill>
                <a:effectLst/>
                <a:uLnTx/>
                <a:uFillTx/>
                <a:latin typeface="Gotham" pitchFamily="2" charset="0"/>
                <a:ea typeface="+mn-ea"/>
                <a:cs typeface="Gotham" pitchFamily="2" charset="0"/>
              </a:rPr>
              <a:t>Enhancing Business Performance through Disability Inclusive Hiring</a:t>
            </a:r>
          </a:p>
        </p:txBody>
      </p:sp>
      <p:pic>
        <p:nvPicPr>
          <p:cNvPr id="15" name="Picture 14" descr="A close-up of a logo&#10;&#10;Description automatically generated">
            <a:extLst>
              <a:ext uri="{FF2B5EF4-FFF2-40B4-BE49-F238E27FC236}">
                <a16:creationId xmlns:a16="http://schemas.microsoft.com/office/drawing/2014/main" id="{54B69FDC-BB66-2BAE-10C1-1C650E082D1A}"/>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832170" y="1951535"/>
            <a:ext cx="3415108" cy="1019138"/>
          </a:xfrm>
          <a:prstGeom prst="rect">
            <a:avLst/>
          </a:prstGeom>
        </p:spPr>
      </p:pic>
      <p:sp>
        <p:nvSpPr>
          <p:cNvPr id="18" name="Text Placeholder 17">
            <a:extLst>
              <a:ext uri="{FF2B5EF4-FFF2-40B4-BE49-F238E27FC236}">
                <a16:creationId xmlns:a16="http://schemas.microsoft.com/office/drawing/2014/main" id="{D1D98C26-22EC-8E55-A9CC-4C828B73C5CA}"/>
              </a:ext>
            </a:extLst>
          </p:cNvPr>
          <p:cNvSpPr>
            <a:spLocks noGrp="1"/>
          </p:cNvSpPr>
          <p:nvPr>
            <p:ph type="body" sz="quarter" idx="10" hasCustomPrompt="1"/>
          </p:nvPr>
        </p:nvSpPr>
        <p:spPr>
          <a:xfrm>
            <a:off x="832170" y="5358366"/>
            <a:ext cx="2552700" cy="373063"/>
          </a:xfrm>
        </p:spPr>
        <p:txBody>
          <a:bodyPr/>
          <a:lstStyle>
            <a:lvl1pPr marL="0" indent="0">
              <a:buNone/>
              <a:defRPr sz="1600">
                <a:latin typeface="Calibri" panose="020F0502020204030204" pitchFamily="34" charset="0"/>
                <a:ea typeface="Calibri" panose="020F0502020204030204" pitchFamily="34" charset="0"/>
                <a:cs typeface="Calibri" panose="020F0502020204030204" pitchFamily="34" charset="0"/>
              </a:defRPr>
            </a:lvl1pPr>
            <a:lvl4pPr marL="1371600" indent="0">
              <a:buNone/>
              <a:defRPr/>
            </a:lvl4pPr>
          </a:lstStyle>
          <a:p>
            <a:pPr lvl="0"/>
            <a:r>
              <a:rPr lang="en-US"/>
              <a:t>Date</a:t>
            </a:r>
          </a:p>
        </p:txBody>
      </p:sp>
    </p:spTree>
    <p:extLst>
      <p:ext uri="{BB962C8B-B14F-4D97-AF65-F5344CB8AC3E}">
        <p14:creationId xmlns:p14="http://schemas.microsoft.com/office/powerpoint/2010/main" val="356315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78A5-DF22-485A-AD38-03C82B09489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0A7C89C-71E5-AF1D-DA8A-9F7ECA408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2A9F79C-24AD-6C73-F18D-B43CCCC1A9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1201FDF-C7B5-DCA6-C03D-C8FA85D48B50}"/>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35FAA820-371B-04B1-9F46-2E411B46037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71B348E-12D8-731A-F54B-E15D28BE41D2}"/>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3964608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or 4 step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06A1-DC5F-96A6-CF04-3BFF1292DEBB}"/>
              </a:ext>
            </a:extLst>
          </p:cNvPr>
          <p:cNvSpPr>
            <a:spLocks noGrp="1"/>
          </p:cNvSpPr>
          <p:nvPr>
            <p:ph type="title"/>
          </p:nvPr>
        </p:nvSpPr>
        <p:spPr/>
        <p:txBody>
          <a:bodyPr/>
          <a:lstStyle/>
          <a:p>
            <a:r>
              <a:rPr lang="en-US"/>
              <a:t>Click to edit Master title style</a:t>
            </a:r>
          </a:p>
        </p:txBody>
      </p:sp>
      <p:sp>
        <p:nvSpPr>
          <p:cNvPr id="6" name="Oval 5">
            <a:extLst>
              <a:ext uri="{FF2B5EF4-FFF2-40B4-BE49-F238E27FC236}">
                <a16:creationId xmlns:a16="http://schemas.microsoft.com/office/drawing/2014/main" id="{955E6F4F-DB68-77DA-B28A-D41E3584D921}"/>
              </a:ext>
            </a:extLst>
          </p:cNvPr>
          <p:cNvSpPr/>
          <p:nvPr userDrawn="1"/>
        </p:nvSpPr>
        <p:spPr>
          <a:xfrm>
            <a:off x="742689" y="2080869"/>
            <a:ext cx="832555" cy="790222"/>
          </a:xfrm>
          <a:prstGeom prst="ellipse">
            <a:avLst/>
          </a:prstGeom>
          <a:solidFill>
            <a:srgbClr val="FAA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Gotham" pitchFamily="2" charset="0"/>
                <a:ea typeface="Calibri"/>
                <a:cs typeface="Gotham" pitchFamily="2" charset="0"/>
              </a:rPr>
              <a:t>1</a:t>
            </a:r>
            <a:endParaRPr lang="en-US" sz="2400" b="1">
              <a:latin typeface="Gotham" pitchFamily="2" charset="0"/>
              <a:cs typeface="Gotham" pitchFamily="2" charset="0"/>
            </a:endParaRPr>
          </a:p>
        </p:txBody>
      </p:sp>
      <p:sp>
        <p:nvSpPr>
          <p:cNvPr id="8" name="Oval 7">
            <a:extLst>
              <a:ext uri="{FF2B5EF4-FFF2-40B4-BE49-F238E27FC236}">
                <a16:creationId xmlns:a16="http://schemas.microsoft.com/office/drawing/2014/main" id="{80D9C44C-97A6-ED81-161E-DA9F517F874A}"/>
              </a:ext>
            </a:extLst>
          </p:cNvPr>
          <p:cNvSpPr/>
          <p:nvPr userDrawn="1"/>
        </p:nvSpPr>
        <p:spPr>
          <a:xfrm>
            <a:off x="742689" y="2987508"/>
            <a:ext cx="832555" cy="790222"/>
          </a:xfrm>
          <a:prstGeom prst="ellipse">
            <a:avLst/>
          </a:prstGeom>
          <a:solidFill>
            <a:srgbClr val="FAAB1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Gotham" pitchFamily="2" charset="0"/>
                <a:ea typeface="Calibri"/>
                <a:cs typeface="Gotham" pitchFamily="2" charset="0"/>
              </a:rPr>
              <a:t>2</a:t>
            </a:r>
            <a:endParaRPr lang="en-US" sz="2400" b="1">
              <a:latin typeface="Gotham" pitchFamily="2" charset="0"/>
              <a:cs typeface="Gotham" pitchFamily="2" charset="0"/>
            </a:endParaRPr>
          </a:p>
        </p:txBody>
      </p:sp>
      <p:sp>
        <p:nvSpPr>
          <p:cNvPr id="10" name="Oval 9">
            <a:extLst>
              <a:ext uri="{FF2B5EF4-FFF2-40B4-BE49-F238E27FC236}">
                <a16:creationId xmlns:a16="http://schemas.microsoft.com/office/drawing/2014/main" id="{D3DE034F-9756-6C36-36E5-305719D8EEC9}"/>
              </a:ext>
            </a:extLst>
          </p:cNvPr>
          <p:cNvSpPr/>
          <p:nvPr userDrawn="1"/>
        </p:nvSpPr>
        <p:spPr>
          <a:xfrm>
            <a:off x="742689" y="3894146"/>
            <a:ext cx="831850" cy="779463"/>
          </a:xfrm>
          <a:prstGeom prst="ellipse">
            <a:avLst/>
          </a:prstGeom>
          <a:solidFill>
            <a:srgbClr val="FAAB1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Gotham" pitchFamily="2" charset="0"/>
                <a:ea typeface="Calibri"/>
                <a:cs typeface="Gotham" pitchFamily="2" charset="0"/>
              </a:rPr>
              <a:t>3</a:t>
            </a:r>
            <a:endParaRPr lang="en-US" sz="2400" b="1">
              <a:latin typeface="Gotham" pitchFamily="2" charset="0"/>
              <a:cs typeface="Gotham" pitchFamily="2" charset="0"/>
            </a:endParaRPr>
          </a:p>
        </p:txBody>
      </p:sp>
      <p:sp>
        <p:nvSpPr>
          <p:cNvPr id="12" name="Oval 11">
            <a:extLst>
              <a:ext uri="{FF2B5EF4-FFF2-40B4-BE49-F238E27FC236}">
                <a16:creationId xmlns:a16="http://schemas.microsoft.com/office/drawing/2014/main" id="{71E1B91C-C372-214D-27E8-59539B0097DC}"/>
              </a:ext>
            </a:extLst>
          </p:cNvPr>
          <p:cNvSpPr/>
          <p:nvPr userDrawn="1"/>
        </p:nvSpPr>
        <p:spPr>
          <a:xfrm>
            <a:off x="742689" y="4800785"/>
            <a:ext cx="832555" cy="790222"/>
          </a:xfrm>
          <a:prstGeom prst="ellipse">
            <a:avLst/>
          </a:prstGeom>
          <a:solidFill>
            <a:srgbClr val="FAAB1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Gotham" pitchFamily="2" charset="0"/>
                <a:ea typeface="Calibri"/>
                <a:cs typeface="Gotham" pitchFamily="2" charset="0"/>
              </a:rPr>
              <a:t>4</a:t>
            </a:r>
            <a:endParaRPr lang="en-US" sz="2400" b="1">
              <a:latin typeface="Gotham" pitchFamily="2" charset="0"/>
              <a:cs typeface="Gotham" pitchFamily="2" charset="0"/>
            </a:endParaRPr>
          </a:p>
        </p:txBody>
      </p:sp>
      <p:sp>
        <p:nvSpPr>
          <p:cNvPr id="17" name="Text Placeholder 17">
            <a:extLst>
              <a:ext uri="{FF2B5EF4-FFF2-40B4-BE49-F238E27FC236}">
                <a16:creationId xmlns:a16="http://schemas.microsoft.com/office/drawing/2014/main" id="{A5DD3D88-D03B-D664-8979-255D6C2B073F}"/>
              </a:ext>
            </a:extLst>
          </p:cNvPr>
          <p:cNvSpPr>
            <a:spLocks noGrp="1"/>
          </p:cNvSpPr>
          <p:nvPr>
            <p:ph type="body" sz="quarter" idx="13"/>
          </p:nvPr>
        </p:nvSpPr>
        <p:spPr>
          <a:xfrm>
            <a:off x="1968471" y="2245147"/>
            <a:ext cx="3225858" cy="461665"/>
          </a:xfrm>
        </p:spPr>
        <p:txBody>
          <a:bodyPr>
            <a:normAutofit/>
          </a:bodyPr>
          <a:lstStyle>
            <a:lvl1pPr marL="0" indent="0">
              <a:buNone/>
              <a:defRPr sz="2400">
                <a:latin typeface="Calibri" panose="020F0502020204030204" pitchFamily="34" charset="0"/>
                <a:ea typeface="Calibri" panose="020F0502020204030204" pitchFamily="34" charset="0"/>
                <a:cs typeface="Calibri" panose="020F0502020204030204" pitchFamily="34" charset="0"/>
              </a:defRPr>
            </a:lvl1pPr>
            <a:lvl4pPr marL="1371600" indent="0">
              <a:buNone/>
              <a:defRPr/>
            </a:lvl4pPr>
          </a:lstStyle>
          <a:p>
            <a:pPr lvl="0"/>
            <a:r>
              <a:rPr lang="en-US"/>
              <a:t>Click to edit</a:t>
            </a:r>
          </a:p>
        </p:txBody>
      </p:sp>
      <p:sp>
        <p:nvSpPr>
          <p:cNvPr id="18" name="Text Placeholder 17">
            <a:extLst>
              <a:ext uri="{FF2B5EF4-FFF2-40B4-BE49-F238E27FC236}">
                <a16:creationId xmlns:a16="http://schemas.microsoft.com/office/drawing/2014/main" id="{4A7306BF-EAD7-140A-6CCD-B1C26ED24558}"/>
              </a:ext>
            </a:extLst>
          </p:cNvPr>
          <p:cNvSpPr>
            <a:spLocks noGrp="1"/>
          </p:cNvSpPr>
          <p:nvPr>
            <p:ph type="body" sz="quarter" idx="14"/>
          </p:nvPr>
        </p:nvSpPr>
        <p:spPr>
          <a:xfrm>
            <a:off x="1968471" y="3151786"/>
            <a:ext cx="3225858" cy="461665"/>
          </a:xfrm>
        </p:spPr>
        <p:txBody>
          <a:bodyPr>
            <a:normAutofit/>
          </a:bodyPr>
          <a:lstStyle>
            <a:lvl1pPr marL="0" indent="0">
              <a:buNone/>
              <a:defRPr sz="2400">
                <a:latin typeface="Calibri" panose="020F0502020204030204" pitchFamily="34" charset="0"/>
                <a:ea typeface="Calibri" panose="020F0502020204030204" pitchFamily="34" charset="0"/>
                <a:cs typeface="Calibri" panose="020F0502020204030204" pitchFamily="34" charset="0"/>
              </a:defRPr>
            </a:lvl1pPr>
            <a:lvl4pPr marL="1371600" indent="0">
              <a:buNone/>
              <a:defRPr/>
            </a:lvl4pPr>
          </a:lstStyle>
          <a:p>
            <a:pPr lvl="0"/>
            <a:r>
              <a:rPr lang="en-US"/>
              <a:t>Click to edit</a:t>
            </a:r>
          </a:p>
        </p:txBody>
      </p:sp>
      <p:sp>
        <p:nvSpPr>
          <p:cNvPr id="19" name="Text Placeholder 17">
            <a:extLst>
              <a:ext uri="{FF2B5EF4-FFF2-40B4-BE49-F238E27FC236}">
                <a16:creationId xmlns:a16="http://schemas.microsoft.com/office/drawing/2014/main" id="{43C673EE-3777-113C-7180-CB7F094025AA}"/>
              </a:ext>
            </a:extLst>
          </p:cNvPr>
          <p:cNvSpPr>
            <a:spLocks noGrp="1"/>
          </p:cNvSpPr>
          <p:nvPr>
            <p:ph type="body" sz="quarter" idx="15"/>
          </p:nvPr>
        </p:nvSpPr>
        <p:spPr>
          <a:xfrm>
            <a:off x="1968471" y="4053044"/>
            <a:ext cx="3225858" cy="461665"/>
          </a:xfrm>
        </p:spPr>
        <p:txBody>
          <a:bodyPr>
            <a:normAutofit/>
          </a:bodyPr>
          <a:lstStyle>
            <a:lvl1pPr marL="0" indent="0">
              <a:buNone/>
              <a:defRPr sz="2400">
                <a:latin typeface="Calibri" panose="020F0502020204030204" pitchFamily="34" charset="0"/>
                <a:ea typeface="Calibri" panose="020F0502020204030204" pitchFamily="34" charset="0"/>
                <a:cs typeface="Calibri" panose="020F0502020204030204" pitchFamily="34" charset="0"/>
              </a:defRPr>
            </a:lvl1pPr>
            <a:lvl4pPr marL="1371600" indent="0">
              <a:buNone/>
              <a:defRPr/>
            </a:lvl4pPr>
          </a:lstStyle>
          <a:p>
            <a:pPr lvl="0"/>
            <a:r>
              <a:rPr lang="en-US"/>
              <a:t>Click to edit</a:t>
            </a:r>
          </a:p>
        </p:txBody>
      </p:sp>
      <p:sp>
        <p:nvSpPr>
          <p:cNvPr id="20" name="Text Placeholder 17">
            <a:extLst>
              <a:ext uri="{FF2B5EF4-FFF2-40B4-BE49-F238E27FC236}">
                <a16:creationId xmlns:a16="http://schemas.microsoft.com/office/drawing/2014/main" id="{91F3F76A-C9E0-7E06-F8A5-E1446C75F4D8}"/>
              </a:ext>
            </a:extLst>
          </p:cNvPr>
          <p:cNvSpPr>
            <a:spLocks noGrp="1"/>
          </p:cNvSpPr>
          <p:nvPr>
            <p:ph type="body" sz="quarter" idx="16"/>
          </p:nvPr>
        </p:nvSpPr>
        <p:spPr>
          <a:xfrm>
            <a:off x="1968471" y="4954302"/>
            <a:ext cx="3225858" cy="461665"/>
          </a:xfrm>
        </p:spPr>
        <p:txBody>
          <a:bodyPr>
            <a:normAutofit/>
          </a:bodyPr>
          <a:lstStyle>
            <a:lvl1pPr marL="0" indent="0">
              <a:buNone/>
              <a:defRPr sz="2400">
                <a:latin typeface="+mn-lt"/>
              </a:defRPr>
            </a:lvl1pPr>
            <a:lvl4pPr marL="1371600" indent="0">
              <a:buNone/>
              <a:defRPr/>
            </a:lvl4pPr>
          </a:lstStyle>
          <a:p>
            <a:pPr lvl="0"/>
            <a:r>
              <a:rPr lang="en-US"/>
              <a:t>Click to edit</a:t>
            </a:r>
          </a:p>
        </p:txBody>
      </p:sp>
      <p:sp>
        <p:nvSpPr>
          <p:cNvPr id="21" name="Slide Number Placeholder 4">
            <a:extLst>
              <a:ext uri="{FF2B5EF4-FFF2-40B4-BE49-F238E27FC236}">
                <a16:creationId xmlns:a16="http://schemas.microsoft.com/office/drawing/2014/main" id="{1C64106E-4F4A-A69B-9F6F-3AA718949422}"/>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179615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mber profi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79CA-A1BA-B31F-C02E-63A7C494F706}"/>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91EA52A-C471-D5AD-F6C5-A877B201A605}"/>
              </a:ext>
            </a:extLst>
          </p:cNvPr>
          <p:cNvSpPr>
            <a:spLocks noGrp="1"/>
          </p:cNvSpPr>
          <p:nvPr>
            <p:ph type="sldNum" sz="quarter" idx="12"/>
          </p:nvPr>
        </p:nvSpPr>
        <p:spPr>
          <a:xfrm>
            <a:off x="7759996" y="6356349"/>
            <a:ext cx="2743200" cy="365125"/>
          </a:xfrm>
          <a:prstGeom prst="rect">
            <a:avLst/>
          </a:prstGeom>
        </p:spPr>
        <p:txBody>
          <a:bodyPr/>
          <a:lstStyle/>
          <a:p>
            <a:fld id="{330EA680-D336-4FF7-8B7A-9848BB0A1C32}" type="slidenum">
              <a:rPr lang="en-US" smtClean="0"/>
              <a:pPr/>
              <a:t>‹#›</a:t>
            </a:fld>
            <a:endParaRPr lang="en-US"/>
          </a:p>
        </p:txBody>
      </p:sp>
      <p:sp>
        <p:nvSpPr>
          <p:cNvPr id="10" name="Text Placeholder 17">
            <a:extLst>
              <a:ext uri="{FF2B5EF4-FFF2-40B4-BE49-F238E27FC236}">
                <a16:creationId xmlns:a16="http://schemas.microsoft.com/office/drawing/2014/main" id="{5F11DE76-053F-8BE6-EC50-123FCCD182F9}"/>
              </a:ext>
            </a:extLst>
          </p:cNvPr>
          <p:cNvSpPr>
            <a:spLocks noGrp="1"/>
          </p:cNvSpPr>
          <p:nvPr>
            <p:ph type="body" sz="quarter" idx="15" hasCustomPrompt="1"/>
          </p:nvPr>
        </p:nvSpPr>
        <p:spPr>
          <a:xfrm>
            <a:off x="1086296" y="5448080"/>
            <a:ext cx="3225858" cy="908270"/>
          </a:xfrm>
        </p:spPr>
        <p:txBody>
          <a:bodyPr>
            <a:normAutofit/>
          </a:bodyPr>
          <a:lstStyle>
            <a:lvl1pPr marL="0" indent="0" algn="ctr">
              <a:buNone/>
              <a:defRPr sz="2400" b="1">
                <a:latin typeface="Calibri" panose="020F0502020204030204" pitchFamily="34" charset="0"/>
                <a:ea typeface="Calibri" panose="020F0502020204030204" pitchFamily="34" charset="0"/>
                <a:cs typeface="Calibri" panose="020F0502020204030204" pitchFamily="34" charset="0"/>
              </a:defRPr>
            </a:lvl1pPr>
            <a:lvl4pPr marL="1371600" indent="0">
              <a:buNone/>
              <a:defRPr/>
            </a:lvl4pPr>
          </a:lstStyle>
          <a:p>
            <a:pPr lvl="0"/>
            <a:r>
              <a:rPr lang="en-US"/>
              <a:t>Name</a:t>
            </a:r>
          </a:p>
          <a:p>
            <a:pPr lvl="0"/>
            <a:r>
              <a:rPr lang="en-US" b="0"/>
              <a:t>Pronouns</a:t>
            </a:r>
            <a:endParaRPr lang="en-US"/>
          </a:p>
        </p:txBody>
      </p:sp>
      <p:sp>
        <p:nvSpPr>
          <p:cNvPr id="11" name="Text Placeholder 17">
            <a:extLst>
              <a:ext uri="{FF2B5EF4-FFF2-40B4-BE49-F238E27FC236}">
                <a16:creationId xmlns:a16="http://schemas.microsoft.com/office/drawing/2014/main" id="{6D7E2862-03AC-85DF-7C3A-673F120F49B9}"/>
              </a:ext>
            </a:extLst>
          </p:cNvPr>
          <p:cNvSpPr>
            <a:spLocks noGrp="1"/>
          </p:cNvSpPr>
          <p:nvPr>
            <p:ph type="body" sz="quarter" idx="16" hasCustomPrompt="1"/>
          </p:nvPr>
        </p:nvSpPr>
        <p:spPr>
          <a:xfrm>
            <a:off x="5030647" y="2288039"/>
            <a:ext cx="5729501" cy="2963761"/>
          </a:xfrm>
        </p:spPr>
        <p:txBody>
          <a:bodyPr>
            <a:normAutofit/>
          </a:bodyPr>
          <a:lstStyle>
            <a:lvl1pPr marL="342900" indent="-342900">
              <a:buFont typeface="Arial" panose="020B0604020202020204" pitchFamily="34" charset="0"/>
              <a:buChar char="•"/>
              <a:defRPr sz="2400">
                <a:latin typeface="Calibri" panose="020F0502020204030204" pitchFamily="34" charset="0"/>
                <a:ea typeface="Calibri" panose="020F0502020204030204" pitchFamily="34" charset="0"/>
                <a:cs typeface="Calibri" panose="020F0502020204030204" pitchFamily="34" charset="0"/>
              </a:defRPr>
            </a:lvl1pPr>
            <a:lvl4pPr marL="1371600" indent="0">
              <a:buNone/>
              <a:defRPr/>
            </a:lvl4pPr>
          </a:lstStyle>
          <a:p>
            <a:pPr lvl="0"/>
            <a:r>
              <a:rPr lang="en-US"/>
              <a:t>Click to enter in Job Title</a:t>
            </a:r>
          </a:p>
          <a:p>
            <a:pPr lvl="0"/>
            <a:r>
              <a:rPr lang="en-US"/>
              <a:t>XX years of…</a:t>
            </a:r>
          </a:p>
          <a:p>
            <a:pPr lvl="0"/>
            <a:r>
              <a:rPr lang="en-US"/>
              <a:t>Experienced in…</a:t>
            </a:r>
          </a:p>
          <a:p>
            <a:pPr lvl="0"/>
            <a:r>
              <a:rPr lang="en-US"/>
              <a:t>Passionate about…</a:t>
            </a:r>
          </a:p>
          <a:p>
            <a:pPr lvl="0"/>
            <a:r>
              <a:rPr lang="en-US"/>
              <a:t>Location</a:t>
            </a:r>
          </a:p>
        </p:txBody>
      </p:sp>
      <p:sp>
        <p:nvSpPr>
          <p:cNvPr id="15" name="Online Image Placeholder 14">
            <a:extLst>
              <a:ext uri="{FF2B5EF4-FFF2-40B4-BE49-F238E27FC236}">
                <a16:creationId xmlns:a16="http://schemas.microsoft.com/office/drawing/2014/main" id="{905C729B-D97E-866D-AB65-19242FBF5993}"/>
              </a:ext>
            </a:extLst>
          </p:cNvPr>
          <p:cNvSpPr>
            <a:spLocks noGrp="1"/>
          </p:cNvSpPr>
          <p:nvPr>
            <p:ph type="clipArt" sz="quarter" idx="17"/>
          </p:nvPr>
        </p:nvSpPr>
        <p:spPr>
          <a:xfrm>
            <a:off x="1086296" y="2102091"/>
            <a:ext cx="3295872" cy="3147238"/>
          </a:xfrm>
          <a:prstGeom prst="ellipse">
            <a:avLst/>
          </a:prstGeom>
        </p:spPr>
        <p:txBody>
          <a:bodyPr/>
          <a:lstStyle/>
          <a:p>
            <a:endParaRPr lang="en-US"/>
          </a:p>
        </p:txBody>
      </p:sp>
    </p:spTree>
    <p:extLst>
      <p:ext uri="{BB962C8B-B14F-4D97-AF65-F5344CB8AC3E}">
        <p14:creationId xmlns:p14="http://schemas.microsoft.com/office/powerpoint/2010/main" val="2456118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major points with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D00F-7993-47E6-A4CB-B565A1D9B416}"/>
              </a:ext>
            </a:extLst>
          </p:cNvPr>
          <p:cNvSpPr>
            <a:spLocks noGrp="1"/>
          </p:cNvSpPr>
          <p:nvPr>
            <p:ph type="title"/>
          </p:nvPr>
        </p:nvSpPr>
        <p:spPr>
          <a:xfrm>
            <a:off x="838200" y="596602"/>
            <a:ext cx="6623436" cy="1325563"/>
          </a:xfrm>
        </p:spPr>
        <p:txBody>
          <a:bodyPr/>
          <a:lstStyle/>
          <a:p>
            <a:r>
              <a:rPr lang="en-US"/>
              <a:t>Click to edit Master title style</a:t>
            </a:r>
          </a:p>
        </p:txBody>
      </p:sp>
      <p:sp>
        <p:nvSpPr>
          <p:cNvPr id="14" name="Oval 13">
            <a:extLst>
              <a:ext uri="{FF2B5EF4-FFF2-40B4-BE49-F238E27FC236}">
                <a16:creationId xmlns:a16="http://schemas.microsoft.com/office/drawing/2014/main" id="{18DC9BA8-C8BE-06C1-9D4A-D50A5E2884E0}"/>
              </a:ext>
              <a:ext uri="{C183D7F6-B498-43B3-948B-1728B52AA6E4}">
                <adec:decorative xmlns:adec="http://schemas.microsoft.com/office/drawing/2017/decorative" val="1"/>
              </a:ext>
            </a:extLst>
          </p:cNvPr>
          <p:cNvSpPr/>
          <p:nvPr userDrawn="1"/>
        </p:nvSpPr>
        <p:spPr>
          <a:xfrm>
            <a:off x="11249525" y="3187469"/>
            <a:ext cx="1244600" cy="1270000"/>
          </a:xfrm>
          <a:prstGeom prst="ellipse">
            <a:avLst/>
          </a:prstGeom>
          <a:solidFill>
            <a:srgbClr val="2C4450"/>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Person standing in lab">
            <a:extLst>
              <a:ext uri="{FF2B5EF4-FFF2-40B4-BE49-F238E27FC236}">
                <a16:creationId xmlns:a16="http://schemas.microsoft.com/office/drawing/2014/main" id="{378556CA-043C-1B92-A5D8-5210868F8F1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3968"/>
          <a:stretch/>
        </p:blipFill>
        <p:spPr>
          <a:xfrm flipH="1">
            <a:off x="8128121" y="9474"/>
            <a:ext cx="4093340" cy="3729600"/>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pic>
        <p:nvPicPr>
          <p:cNvPr id="19" name="Picture 18" descr="A group of people in orange vests&#10;&#10;Description automatically generated">
            <a:extLst>
              <a:ext uri="{FF2B5EF4-FFF2-40B4-BE49-F238E27FC236}">
                <a16:creationId xmlns:a16="http://schemas.microsoft.com/office/drawing/2014/main" id="{2553F5D7-7D5E-0B5E-1EE3-F761ED3D0DB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926325" y="1731903"/>
            <a:ext cx="3729600" cy="37296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w="101600">
            <a:solidFill>
              <a:schemeClr val="bg1"/>
            </a:solidFill>
          </a:ln>
        </p:spPr>
      </p:pic>
      <p:sp>
        <p:nvSpPr>
          <p:cNvPr id="20" name="Oval 19">
            <a:extLst>
              <a:ext uri="{FF2B5EF4-FFF2-40B4-BE49-F238E27FC236}">
                <a16:creationId xmlns:a16="http://schemas.microsoft.com/office/drawing/2014/main" id="{E1896442-583D-6FBE-A899-7B7D00FD1B96}"/>
              </a:ext>
              <a:ext uri="{C183D7F6-B498-43B3-948B-1728B52AA6E4}">
                <adec:decorative xmlns:adec="http://schemas.microsoft.com/office/drawing/2017/decorative" val="1"/>
              </a:ext>
            </a:extLst>
          </p:cNvPr>
          <p:cNvSpPr/>
          <p:nvPr userDrawn="1"/>
        </p:nvSpPr>
        <p:spPr>
          <a:xfrm>
            <a:off x="7734300" y="-389165"/>
            <a:ext cx="955492" cy="938665"/>
          </a:xfrm>
          <a:prstGeom prst="ellipse">
            <a:avLst/>
          </a:prstGeom>
          <a:solidFill>
            <a:srgbClr val="FAAB1A"/>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4">
            <a:extLst>
              <a:ext uri="{FF2B5EF4-FFF2-40B4-BE49-F238E27FC236}">
                <a16:creationId xmlns:a16="http://schemas.microsoft.com/office/drawing/2014/main" id="{67F6406D-F116-0F4D-FC28-A4C30F3C132A}"/>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25" name="Text Placeholder 17">
            <a:extLst>
              <a:ext uri="{FF2B5EF4-FFF2-40B4-BE49-F238E27FC236}">
                <a16:creationId xmlns:a16="http://schemas.microsoft.com/office/drawing/2014/main" id="{AEF70BCC-88AD-B1D3-FFED-A16CAD80231A}"/>
              </a:ext>
            </a:extLst>
          </p:cNvPr>
          <p:cNvSpPr>
            <a:spLocks noGrp="1"/>
          </p:cNvSpPr>
          <p:nvPr>
            <p:ph type="body" sz="quarter" idx="13"/>
          </p:nvPr>
        </p:nvSpPr>
        <p:spPr>
          <a:xfrm>
            <a:off x="838199" y="2725804"/>
            <a:ext cx="5775251" cy="703196"/>
          </a:xfrm>
        </p:spPr>
        <p:txBody>
          <a:bodyPr>
            <a:normAutofit/>
          </a:bodyPr>
          <a:lstStyle>
            <a:lvl1pPr marL="342900" indent="-342900">
              <a:buFont typeface="Arial" panose="020B0604020202020204" pitchFamily="34" charset="0"/>
              <a:buChar char="•"/>
              <a:defRPr sz="2400">
                <a:latin typeface="+mn-lt"/>
              </a:defRPr>
            </a:lvl1pPr>
            <a:lvl4pPr marL="1371600" indent="0">
              <a:buNone/>
              <a:defRPr/>
            </a:lvl4pPr>
          </a:lstStyle>
          <a:p>
            <a:pPr lvl="0"/>
            <a:r>
              <a:rPr lang="en-US"/>
              <a:t>Click to edit</a:t>
            </a:r>
          </a:p>
        </p:txBody>
      </p:sp>
      <p:sp>
        <p:nvSpPr>
          <p:cNvPr id="26" name="Text Placeholder 17">
            <a:extLst>
              <a:ext uri="{FF2B5EF4-FFF2-40B4-BE49-F238E27FC236}">
                <a16:creationId xmlns:a16="http://schemas.microsoft.com/office/drawing/2014/main" id="{3CB769B6-F180-D2D5-07FE-F55A6E8D8BE3}"/>
              </a:ext>
            </a:extLst>
          </p:cNvPr>
          <p:cNvSpPr>
            <a:spLocks noGrp="1"/>
          </p:cNvSpPr>
          <p:nvPr>
            <p:ph type="body" sz="quarter" idx="14"/>
          </p:nvPr>
        </p:nvSpPr>
        <p:spPr>
          <a:xfrm>
            <a:off x="838198" y="3754273"/>
            <a:ext cx="5775251" cy="703196"/>
          </a:xfrm>
        </p:spPr>
        <p:txBody>
          <a:bodyPr>
            <a:normAutofit/>
          </a:bodyPr>
          <a:lstStyle>
            <a:lvl1pPr marL="342900" indent="-342900">
              <a:buFont typeface="Arial" panose="020B0604020202020204" pitchFamily="34" charset="0"/>
              <a:buChar char="•"/>
              <a:defRPr sz="2400">
                <a:latin typeface="Calibri" panose="020F0502020204030204" pitchFamily="34" charset="0"/>
                <a:ea typeface="Calibri" panose="020F0502020204030204" pitchFamily="34" charset="0"/>
                <a:cs typeface="Calibri" panose="020F0502020204030204" pitchFamily="34" charset="0"/>
              </a:defRPr>
            </a:lvl1pPr>
            <a:lvl4pPr marL="1371600" indent="0">
              <a:buNone/>
              <a:defRPr/>
            </a:lvl4pPr>
          </a:lstStyle>
          <a:p>
            <a:pPr lvl="0"/>
            <a:r>
              <a:rPr lang="en-US"/>
              <a:t>Click to edit</a:t>
            </a:r>
          </a:p>
        </p:txBody>
      </p:sp>
      <p:sp>
        <p:nvSpPr>
          <p:cNvPr id="27" name="Text Placeholder 17">
            <a:extLst>
              <a:ext uri="{FF2B5EF4-FFF2-40B4-BE49-F238E27FC236}">
                <a16:creationId xmlns:a16="http://schemas.microsoft.com/office/drawing/2014/main" id="{07C4E339-AD49-D821-7596-4581F02A0F87}"/>
              </a:ext>
            </a:extLst>
          </p:cNvPr>
          <p:cNvSpPr>
            <a:spLocks noGrp="1"/>
          </p:cNvSpPr>
          <p:nvPr>
            <p:ph type="body" sz="quarter" idx="15"/>
          </p:nvPr>
        </p:nvSpPr>
        <p:spPr>
          <a:xfrm>
            <a:off x="838198" y="4782742"/>
            <a:ext cx="5775251" cy="703196"/>
          </a:xfrm>
        </p:spPr>
        <p:txBody>
          <a:bodyPr>
            <a:normAutofit/>
          </a:bodyPr>
          <a:lstStyle>
            <a:lvl1pPr marL="342900" indent="-342900">
              <a:buFont typeface="Arial" panose="020B0604020202020204" pitchFamily="34" charset="0"/>
              <a:buChar char="•"/>
              <a:defRPr sz="2400">
                <a:latin typeface="Calibri" panose="020F0502020204030204" pitchFamily="34" charset="0"/>
                <a:ea typeface="Calibri" panose="020F0502020204030204" pitchFamily="34" charset="0"/>
                <a:cs typeface="Calibri" panose="020F0502020204030204" pitchFamily="34" charset="0"/>
              </a:defRPr>
            </a:lvl1pPr>
            <a:lvl4pPr marL="1371600" indent="0">
              <a:buNone/>
              <a:defRPr/>
            </a:lvl4pPr>
          </a:lstStyle>
          <a:p>
            <a:pPr lvl="0"/>
            <a:r>
              <a:rPr lang="en-US"/>
              <a:t>Click to edit</a:t>
            </a:r>
          </a:p>
        </p:txBody>
      </p:sp>
    </p:spTree>
    <p:extLst>
      <p:ext uri="{BB962C8B-B14F-4D97-AF65-F5344CB8AC3E}">
        <p14:creationId xmlns:p14="http://schemas.microsoft.com/office/powerpoint/2010/main" val="194910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P spid="26" grpId="0" build="p">
        <p:tmplLst>
          <p:tmpl lvl="1">
            <p:tnLst>
              <p:par>
                <p:cTn presetID="1" presetClass="entr" presetSubtype="0" fill="hold" nodeType="clickEffect">
                  <p:stCondLst>
                    <p:cond delay="0"/>
                  </p:stCondLst>
                  <p:childTnLst>
                    <p:set>
                      <p:cBhvr>
                        <p:cTn dur="1" fill="hold">
                          <p:stCondLst>
                            <p:cond delay="0"/>
                          </p:stCondLst>
                        </p:cTn>
                        <p:tgtEl>
                          <p:spTgt spid="26"/>
                        </p:tgtEl>
                        <p:attrNameLst>
                          <p:attrName>style.visibility</p:attrName>
                        </p:attrNameLst>
                      </p:cBhvr>
                      <p:to>
                        <p:strVal val="visible"/>
                      </p:to>
                    </p:set>
                  </p:childTnLst>
                </p:cTn>
              </p:par>
            </p:tnLst>
          </p:tmpl>
        </p:tmplLst>
      </p:bldP>
      <p:bldP spid="27" grpId="0" build="p">
        <p:tmplLst>
          <p:tmpl lvl="1">
            <p:tnLst>
              <p:par>
                <p:cTn presetID="1"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3 major points with 2 images">
    <p:spTree>
      <p:nvGrpSpPr>
        <p:cNvPr id="1" name=""/>
        <p:cNvGrpSpPr/>
        <p:nvPr/>
      </p:nvGrpSpPr>
      <p:grpSpPr>
        <a:xfrm>
          <a:off x="0" y="0"/>
          <a:ext cx="0" cy="0"/>
          <a:chOff x="0" y="0"/>
          <a:chExt cx="0" cy="0"/>
        </a:xfrm>
      </p:grpSpPr>
      <p:sp>
        <p:nvSpPr>
          <p:cNvPr id="6" name="Online Image Placeholder 4">
            <a:extLst>
              <a:ext uri="{FF2B5EF4-FFF2-40B4-BE49-F238E27FC236}">
                <a16:creationId xmlns:a16="http://schemas.microsoft.com/office/drawing/2014/main" id="{27E44D56-E902-1193-744E-0596C48091EF}"/>
              </a:ext>
            </a:extLst>
          </p:cNvPr>
          <p:cNvSpPr>
            <a:spLocks noGrp="1"/>
          </p:cNvSpPr>
          <p:nvPr>
            <p:ph type="clipArt" sz="quarter" idx="18"/>
          </p:nvPr>
        </p:nvSpPr>
        <p:spPr>
          <a:xfrm>
            <a:off x="8128121" y="-786809"/>
            <a:ext cx="4063879" cy="4742121"/>
          </a:xfrm>
          <a:prstGeom prst="teardrop">
            <a:avLst>
              <a:gd name="adj" fmla="val 96181"/>
            </a:avLst>
          </a:prstGeom>
          <a:ln w="101600">
            <a:solidFill>
              <a:schemeClr val="bg1"/>
            </a:solidFill>
          </a:ln>
        </p:spPr>
        <p:txBody>
          <a:bodyPr/>
          <a:lstStyle/>
          <a:p>
            <a:endParaRPr lang="en-US"/>
          </a:p>
        </p:txBody>
      </p:sp>
      <p:sp>
        <p:nvSpPr>
          <p:cNvPr id="2" name="Title 1">
            <a:extLst>
              <a:ext uri="{FF2B5EF4-FFF2-40B4-BE49-F238E27FC236}">
                <a16:creationId xmlns:a16="http://schemas.microsoft.com/office/drawing/2014/main" id="{DC02D00F-7993-47E6-A4CB-B565A1D9B416}"/>
              </a:ext>
            </a:extLst>
          </p:cNvPr>
          <p:cNvSpPr>
            <a:spLocks noGrp="1"/>
          </p:cNvSpPr>
          <p:nvPr>
            <p:ph type="title"/>
          </p:nvPr>
        </p:nvSpPr>
        <p:spPr>
          <a:xfrm>
            <a:off x="838200" y="596602"/>
            <a:ext cx="6623436" cy="1325563"/>
          </a:xfrm>
        </p:spPr>
        <p:txBody>
          <a:bodyPr/>
          <a:lstStyle/>
          <a:p>
            <a:r>
              <a:rPr lang="en-US"/>
              <a:t>Click to edit Master title style</a:t>
            </a:r>
          </a:p>
        </p:txBody>
      </p:sp>
      <p:sp>
        <p:nvSpPr>
          <p:cNvPr id="14" name="Oval 13">
            <a:extLst>
              <a:ext uri="{FF2B5EF4-FFF2-40B4-BE49-F238E27FC236}">
                <a16:creationId xmlns:a16="http://schemas.microsoft.com/office/drawing/2014/main" id="{18DC9BA8-C8BE-06C1-9D4A-D50A5E2884E0}"/>
              </a:ext>
              <a:ext uri="{C183D7F6-B498-43B3-948B-1728B52AA6E4}">
                <adec:decorative xmlns:adec="http://schemas.microsoft.com/office/drawing/2017/decorative" val="1"/>
              </a:ext>
            </a:extLst>
          </p:cNvPr>
          <p:cNvSpPr/>
          <p:nvPr userDrawn="1"/>
        </p:nvSpPr>
        <p:spPr>
          <a:xfrm>
            <a:off x="11249525" y="3187469"/>
            <a:ext cx="1244600" cy="1270000"/>
          </a:xfrm>
          <a:prstGeom prst="ellipse">
            <a:avLst/>
          </a:prstGeom>
          <a:solidFill>
            <a:srgbClr val="2C4450"/>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1896442-583D-6FBE-A899-7B7D00FD1B96}"/>
              </a:ext>
              <a:ext uri="{C183D7F6-B498-43B3-948B-1728B52AA6E4}">
                <adec:decorative xmlns:adec="http://schemas.microsoft.com/office/drawing/2017/decorative" val="1"/>
              </a:ext>
            </a:extLst>
          </p:cNvPr>
          <p:cNvSpPr/>
          <p:nvPr userDrawn="1"/>
        </p:nvSpPr>
        <p:spPr>
          <a:xfrm>
            <a:off x="7734300" y="-389165"/>
            <a:ext cx="955492" cy="938665"/>
          </a:xfrm>
          <a:prstGeom prst="ellipse">
            <a:avLst/>
          </a:prstGeom>
          <a:solidFill>
            <a:srgbClr val="FAAB1A"/>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4">
            <a:extLst>
              <a:ext uri="{FF2B5EF4-FFF2-40B4-BE49-F238E27FC236}">
                <a16:creationId xmlns:a16="http://schemas.microsoft.com/office/drawing/2014/main" id="{67F6406D-F116-0F4D-FC28-A4C30F3C132A}"/>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25" name="Text Placeholder 17">
            <a:extLst>
              <a:ext uri="{FF2B5EF4-FFF2-40B4-BE49-F238E27FC236}">
                <a16:creationId xmlns:a16="http://schemas.microsoft.com/office/drawing/2014/main" id="{AEF70BCC-88AD-B1D3-FFED-A16CAD80231A}"/>
              </a:ext>
            </a:extLst>
          </p:cNvPr>
          <p:cNvSpPr>
            <a:spLocks noGrp="1"/>
          </p:cNvSpPr>
          <p:nvPr>
            <p:ph type="body" sz="quarter" idx="13"/>
          </p:nvPr>
        </p:nvSpPr>
        <p:spPr>
          <a:xfrm>
            <a:off x="838199" y="2725804"/>
            <a:ext cx="5775251" cy="703196"/>
          </a:xfrm>
        </p:spPr>
        <p:txBody>
          <a:bodyPr>
            <a:normAutofit/>
          </a:bodyPr>
          <a:lstStyle>
            <a:lvl1pPr marL="342900" indent="-342900">
              <a:buFont typeface="Arial" panose="020B0604020202020204" pitchFamily="34" charset="0"/>
              <a:buChar char="•"/>
              <a:defRPr sz="2400">
                <a:latin typeface="+mn-lt"/>
              </a:defRPr>
            </a:lvl1pPr>
            <a:lvl4pPr marL="1371600" indent="0">
              <a:buNone/>
              <a:defRPr/>
            </a:lvl4pPr>
          </a:lstStyle>
          <a:p>
            <a:pPr lvl="0"/>
            <a:r>
              <a:rPr lang="en-US"/>
              <a:t>Click to edit</a:t>
            </a:r>
          </a:p>
        </p:txBody>
      </p:sp>
      <p:sp>
        <p:nvSpPr>
          <p:cNvPr id="26" name="Text Placeholder 17">
            <a:extLst>
              <a:ext uri="{FF2B5EF4-FFF2-40B4-BE49-F238E27FC236}">
                <a16:creationId xmlns:a16="http://schemas.microsoft.com/office/drawing/2014/main" id="{3CB769B6-F180-D2D5-07FE-F55A6E8D8BE3}"/>
              </a:ext>
            </a:extLst>
          </p:cNvPr>
          <p:cNvSpPr>
            <a:spLocks noGrp="1"/>
          </p:cNvSpPr>
          <p:nvPr>
            <p:ph type="body" sz="quarter" idx="14"/>
          </p:nvPr>
        </p:nvSpPr>
        <p:spPr>
          <a:xfrm>
            <a:off x="838198" y="3814403"/>
            <a:ext cx="5775251" cy="703196"/>
          </a:xfrm>
        </p:spPr>
        <p:txBody>
          <a:bodyPr>
            <a:normAutofit/>
          </a:bodyPr>
          <a:lstStyle>
            <a:lvl1pPr marL="342900" indent="-342900">
              <a:buFont typeface="Arial" panose="020B0604020202020204" pitchFamily="34" charset="0"/>
              <a:buChar char="•"/>
              <a:defRPr sz="2400">
                <a:latin typeface="+mn-lt"/>
              </a:defRPr>
            </a:lvl1pPr>
            <a:lvl4pPr marL="1371600" indent="0">
              <a:buNone/>
              <a:defRPr/>
            </a:lvl4pPr>
          </a:lstStyle>
          <a:p>
            <a:pPr lvl="0"/>
            <a:r>
              <a:rPr lang="en-US"/>
              <a:t>Click to edit</a:t>
            </a:r>
          </a:p>
        </p:txBody>
      </p:sp>
      <p:sp>
        <p:nvSpPr>
          <p:cNvPr id="27" name="Text Placeholder 17">
            <a:extLst>
              <a:ext uri="{FF2B5EF4-FFF2-40B4-BE49-F238E27FC236}">
                <a16:creationId xmlns:a16="http://schemas.microsoft.com/office/drawing/2014/main" id="{07C4E339-AD49-D821-7596-4581F02A0F87}"/>
              </a:ext>
            </a:extLst>
          </p:cNvPr>
          <p:cNvSpPr>
            <a:spLocks noGrp="1"/>
          </p:cNvSpPr>
          <p:nvPr>
            <p:ph type="body" sz="quarter" idx="15"/>
          </p:nvPr>
        </p:nvSpPr>
        <p:spPr>
          <a:xfrm>
            <a:off x="838198" y="4782742"/>
            <a:ext cx="5775251" cy="703196"/>
          </a:xfrm>
        </p:spPr>
        <p:txBody>
          <a:bodyPr>
            <a:normAutofit/>
          </a:bodyPr>
          <a:lstStyle>
            <a:lvl1pPr marL="342900" indent="-342900">
              <a:buFont typeface="Arial" panose="020B0604020202020204" pitchFamily="34" charset="0"/>
              <a:buChar char="•"/>
              <a:defRPr sz="2400">
                <a:latin typeface="+mn-lt"/>
              </a:defRPr>
            </a:lvl1pPr>
            <a:lvl4pPr marL="1371600" indent="0">
              <a:buNone/>
              <a:defRPr/>
            </a:lvl4pPr>
          </a:lstStyle>
          <a:p>
            <a:pPr lvl="0"/>
            <a:r>
              <a:rPr lang="en-US"/>
              <a:t>Click to edit</a:t>
            </a:r>
          </a:p>
        </p:txBody>
      </p:sp>
      <p:sp>
        <p:nvSpPr>
          <p:cNvPr id="3" name="Online Image Placeholder 14">
            <a:extLst>
              <a:ext uri="{FF2B5EF4-FFF2-40B4-BE49-F238E27FC236}">
                <a16:creationId xmlns:a16="http://schemas.microsoft.com/office/drawing/2014/main" id="{2C7A2C13-65AD-FA5D-869D-94B5BB89240A}"/>
              </a:ext>
            </a:extLst>
          </p:cNvPr>
          <p:cNvSpPr>
            <a:spLocks noGrp="1"/>
          </p:cNvSpPr>
          <p:nvPr>
            <p:ph type="clipArt" sz="quarter" idx="17"/>
          </p:nvPr>
        </p:nvSpPr>
        <p:spPr>
          <a:xfrm>
            <a:off x="7759996" y="2155497"/>
            <a:ext cx="3676465" cy="3559354"/>
          </a:xfrm>
          <a:prstGeom prst="ellipse">
            <a:avLst/>
          </a:prstGeom>
          <a:ln w="101600">
            <a:solidFill>
              <a:schemeClr val="bg1"/>
            </a:solidFill>
          </a:ln>
        </p:spPr>
        <p:txBody>
          <a:bodyPr/>
          <a:lstStyle/>
          <a:p>
            <a:endParaRPr lang="en-US"/>
          </a:p>
        </p:txBody>
      </p:sp>
    </p:spTree>
    <p:extLst>
      <p:ext uri="{BB962C8B-B14F-4D97-AF65-F5344CB8AC3E}">
        <p14:creationId xmlns:p14="http://schemas.microsoft.com/office/powerpoint/2010/main" val="369925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P spid="26" grpId="0" build="p">
        <p:tmplLst>
          <p:tmpl lvl="1">
            <p:tnLst>
              <p:par>
                <p:cTn presetID="1" presetClass="entr" presetSubtype="0" fill="hold" nodeType="clickEffect">
                  <p:stCondLst>
                    <p:cond delay="0"/>
                  </p:stCondLst>
                  <p:childTnLst>
                    <p:set>
                      <p:cBhvr>
                        <p:cTn dur="1" fill="hold">
                          <p:stCondLst>
                            <p:cond delay="0"/>
                          </p:stCondLst>
                        </p:cTn>
                        <p:tgtEl>
                          <p:spTgt spid="26"/>
                        </p:tgtEl>
                        <p:attrNameLst>
                          <p:attrName>style.visibility</p:attrName>
                        </p:attrNameLst>
                      </p:cBhvr>
                      <p:to>
                        <p:strVal val="visible"/>
                      </p:to>
                    </p:set>
                  </p:childTnLst>
                </p:cTn>
              </p:par>
            </p:tnLst>
          </p:tmpl>
        </p:tmplLst>
      </p:bldP>
      <p:bldP spid="27" grpId="0" build="p">
        <p:tmplLst>
          <p:tmpl lvl="1">
            <p:tnLst>
              <p:par>
                <p:cTn presetID="1"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267D9-F74B-CE12-42D1-139FFB9D6CEB}"/>
              </a:ext>
            </a:extLst>
          </p:cNvPr>
          <p:cNvSpPr>
            <a:spLocks noGrp="1"/>
          </p:cNvSpPr>
          <p:nvPr>
            <p:ph type="title"/>
          </p:nvPr>
        </p:nvSpPr>
        <p:spPr>
          <a:xfrm>
            <a:off x="838200" y="365125"/>
            <a:ext cx="7307148" cy="1325563"/>
          </a:xfrm>
        </p:spPr>
        <p:txBody>
          <a:bodyPr/>
          <a:lstStyle/>
          <a:p>
            <a:r>
              <a:rPr lang="en-US"/>
              <a:t>Click to edit Master title style</a:t>
            </a:r>
          </a:p>
        </p:txBody>
      </p:sp>
      <p:sp>
        <p:nvSpPr>
          <p:cNvPr id="9" name="Oval 8">
            <a:extLst>
              <a:ext uri="{FF2B5EF4-FFF2-40B4-BE49-F238E27FC236}">
                <a16:creationId xmlns:a16="http://schemas.microsoft.com/office/drawing/2014/main" id="{9D084A88-A9EB-458D-0352-091F3075409A}"/>
              </a:ext>
              <a:ext uri="{C183D7F6-B498-43B3-948B-1728B52AA6E4}">
                <adec:decorative xmlns:adec="http://schemas.microsoft.com/office/drawing/2017/decorative" val="1"/>
              </a:ext>
            </a:extLst>
          </p:cNvPr>
          <p:cNvSpPr/>
          <p:nvPr userDrawn="1"/>
        </p:nvSpPr>
        <p:spPr>
          <a:xfrm>
            <a:off x="8278121" y="1138626"/>
            <a:ext cx="955492" cy="938665"/>
          </a:xfrm>
          <a:prstGeom prst="ellipse">
            <a:avLst/>
          </a:prstGeom>
          <a:solidFill>
            <a:srgbClr val="FAAB1A"/>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C732FB0B-A321-6936-5276-1CB18AA2F0CF}"/>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14" name="Text Placeholder 17">
            <a:extLst>
              <a:ext uri="{FF2B5EF4-FFF2-40B4-BE49-F238E27FC236}">
                <a16:creationId xmlns:a16="http://schemas.microsoft.com/office/drawing/2014/main" id="{B37655D1-91A2-D135-727C-33E8DA010610}"/>
              </a:ext>
            </a:extLst>
          </p:cNvPr>
          <p:cNvSpPr>
            <a:spLocks noGrp="1"/>
          </p:cNvSpPr>
          <p:nvPr>
            <p:ph type="body" sz="quarter" idx="14" hasCustomPrompt="1"/>
          </p:nvPr>
        </p:nvSpPr>
        <p:spPr>
          <a:xfrm>
            <a:off x="838199" y="2077290"/>
            <a:ext cx="5775251" cy="2813687"/>
          </a:xfrm>
        </p:spPr>
        <p:txBody>
          <a:bodyPr>
            <a:normAutofit/>
          </a:bodyPr>
          <a:lstStyle>
            <a:lvl1pPr marL="0" indent="0">
              <a:buFont typeface="Arial" panose="020B0604020202020204" pitchFamily="34" charset="0"/>
              <a:buNone/>
              <a:defRPr sz="2400">
                <a:latin typeface="+mn-lt"/>
              </a:defRPr>
            </a:lvl1pPr>
            <a:lvl4pPr marL="1371600" indent="0">
              <a:buNone/>
              <a:defRPr/>
            </a:lvl4pPr>
          </a:lstStyle>
          <a:p>
            <a:pPr marL="0" indent="0">
              <a:spcAft>
                <a:spcPts val="800"/>
              </a:spcAft>
              <a:buNone/>
              <a:defRPr/>
            </a:pPr>
            <a:r>
              <a:rPr lang="en-US" sz="2400">
                <a:solidFill>
                  <a:prstClr val="black"/>
                </a:solidFill>
                <a:latin typeface="Gotham" pitchFamily="2" charset="0"/>
                <a:cs typeface="Gotham" pitchFamily="2" charset="0"/>
              </a:rPr>
              <a:t>“Click to enter in a long form quote here. It should be an absolute maximum of the 9 lines long for adequate white spacing.</a:t>
            </a:r>
          </a:p>
        </p:txBody>
      </p:sp>
      <p:sp>
        <p:nvSpPr>
          <p:cNvPr id="15" name="Text Placeholder 17">
            <a:extLst>
              <a:ext uri="{FF2B5EF4-FFF2-40B4-BE49-F238E27FC236}">
                <a16:creationId xmlns:a16="http://schemas.microsoft.com/office/drawing/2014/main" id="{3BE9BD82-F12E-152D-A127-1769CBD74590}"/>
              </a:ext>
            </a:extLst>
          </p:cNvPr>
          <p:cNvSpPr>
            <a:spLocks noGrp="1"/>
          </p:cNvSpPr>
          <p:nvPr>
            <p:ph type="body" sz="quarter" idx="15" hasCustomPrompt="1"/>
          </p:nvPr>
        </p:nvSpPr>
        <p:spPr>
          <a:xfrm>
            <a:off x="838199" y="5277579"/>
            <a:ext cx="2826488" cy="489040"/>
          </a:xfrm>
        </p:spPr>
        <p:txBody>
          <a:bodyPr>
            <a:normAutofit/>
          </a:bodyPr>
          <a:lstStyle>
            <a:lvl1pPr marL="0" indent="0">
              <a:buFont typeface="Arial" panose="020B0604020202020204" pitchFamily="34" charset="0"/>
              <a:buNone/>
              <a:defRPr sz="2400">
                <a:latin typeface="+mn-lt"/>
              </a:defRPr>
            </a:lvl1pPr>
            <a:lvl4pPr marL="1371600" indent="0">
              <a:buNone/>
              <a:defRPr/>
            </a:lvl4pPr>
          </a:lstStyle>
          <a:p>
            <a:pPr marL="0" indent="0">
              <a:spcAft>
                <a:spcPts val="800"/>
              </a:spcAft>
              <a:buNone/>
              <a:defRPr/>
            </a:pPr>
            <a:r>
              <a:rPr lang="en-US" sz="2400">
                <a:solidFill>
                  <a:prstClr val="black"/>
                </a:solidFill>
                <a:latin typeface="Gotham" pitchFamily="2" charset="0"/>
                <a:cs typeface="Gotham" pitchFamily="2" charset="0"/>
              </a:rPr>
              <a:t>- Author, Year</a:t>
            </a:r>
          </a:p>
        </p:txBody>
      </p:sp>
      <p:sp>
        <p:nvSpPr>
          <p:cNvPr id="16" name="Online Image Placeholder 14">
            <a:extLst>
              <a:ext uri="{FF2B5EF4-FFF2-40B4-BE49-F238E27FC236}">
                <a16:creationId xmlns:a16="http://schemas.microsoft.com/office/drawing/2014/main" id="{3C71B9A7-4B4F-C2D6-0318-42C7ED1A1F85}"/>
              </a:ext>
            </a:extLst>
          </p:cNvPr>
          <p:cNvSpPr>
            <a:spLocks noGrp="1"/>
          </p:cNvSpPr>
          <p:nvPr>
            <p:ph type="clipArt" sz="quarter" idx="17"/>
          </p:nvPr>
        </p:nvSpPr>
        <p:spPr>
          <a:xfrm>
            <a:off x="8145348" y="1359205"/>
            <a:ext cx="3676465" cy="3559354"/>
          </a:xfrm>
          <a:prstGeom prst="ellipse">
            <a:avLst/>
          </a:prstGeom>
        </p:spPr>
        <p:txBody>
          <a:bodyPr/>
          <a:lstStyle/>
          <a:p>
            <a:endParaRPr lang="en-US"/>
          </a:p>
        </p:txBody>
      </p:sp>
      <p:sp>
        <p:nvSpPr>
          <p:cNvPr id="6" name="Oval 5">
            <a:extLst>
              <a:ext uri="{FF2B5EF4-FFF2-40B4-BE49-F238E27FC236}">
                <a16:creationId xmlns:a16="http://schemas.microsoft.com/office/drawing/2014/main" id="{E65E4855-380A-928D-6014-7E310B7BC7CE}"/>
              </a:ext>
              <a:ext uri="{C183D7F6-B498-43B3-948B-1728B52AA6E4}">
                <adec:decorative xmlns:adec="http://schemas.microsoft.com/office/drawing/2017/decorative" val="1"/>
              </a:ext>
            </a:extLst>
          </p:cNvPr>
          <p:cNvSpPr/>
          <p:nvPr userDrawn="1"/>
        </p:nvSpPr>
        <p:spPr>
          <a:xfrm>
            <a:off x="10349535" y="4228795"/>
            <a:ext cx="1244600" cy="1270000"/>
          </a:xfrm>
          <a:prstGeom prst="ellipse">
            <a:avLst/>
          </a:prstGeom>
          <a:solidFill>
            <a:srgbClr val="2C4450"/>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269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statistic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9FDD-F66C-B134-DD39-441DA63148BB}"/>
              </a:ext>
            </a:extLst>
          </p:cNvPr>
          <p:cNvSpPr>
            <a:spLocks noGrp="1"/>
          </p:cNvSpPr>
          <p:nvPr>
            <p:ph type="title"/>
          </p:nvPr>
        </p:nvSpPr>
        <p:spPr/>
        <p:txBody>
          <a:bodyPr/>
          <a:lstStyle/>
          <a:p>
            <a:r>
              <a:rPr lang="en-US"/>
              <a:t>Click to edit Master title style</a:t>
            </a:r>
          </a:p>
        </p:txBody>
      </p:sp>
      <p:sp>
        <p:nvSpPr>
          <p:cNvPr id="6" name="Oval 5">
            <a:extLst>
              <a:ext uri="{FF2B5EF4-FFF2-40B4-BE49-F238E27FC236}">
                <a16:creationId xmlns:a16="http://schemas.microsoft.com/office/drawing/2014/main" id="{D77F67B1-3BCA-6383-7E05-8F072BB55754}"/>
              </a:ext>
              <a:ext uri="{C183D7F6-B498-43B3-948B-1728B52AA6E4}">
                <adec:decorative xmlns:adec="http://schemas.microsoft.com/office/drawing/2017/decorative" val="1"/>
              </a:ext>
            </a:extLst>
          </p:cNvPr>
          <p:cNvSpPr/>
          <p:nvPr userDrawn="1"/>
        </p:nvSpPr>
        <p:spPr>
          <a:xfrm>
            <a:off x="721534" y="1763865"/>
            <a:ext cx="955492" cy="938665"/>
          </a:xfrm>
          <a:prstGeom prst="ellipse">
            <a:avLst/>
          </a:prstGeom>
          <a:solidFill>
            <a:srgbClr val="FAAB1A"/>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quot;X2&quot;">
            <a:extLst>
              <a:ext uri="{FF2B5EF4-FFF2-40B4-BE49-F238E27FC236}">
                <a16:creationId xmlns:a16="http://schemas.microsoft.com/office/drawing/2014/main" id="{2397A483-6DE6-B2ED-AF95-CB10B9C73111}"/>
              </a:ext>
            </a:extLst>
          </p:cNvPr>
          <p:cNvSpPr/>
          <p:nvPr userDrawn="1"/>
        </p:nvSpPr>
        <p:spPr>
          <a:xfrm>
            <a:off x="966731" y="1811601"/>
            <a:ext cx="2094978" cy="1957766"/>
          </a:xfrm>
          <a:prstGeom prst="ellipse">
            <a:avLst/>
          </a:prstGeom>
          <a:solidFill>
            <a:srgbClr val="765287"/>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quot;15%&quot;">
            <a:extLst>
              <a:ext uri="{FF2B5EF4-FFF2-40B4-BE49-F238E27FC236}">
                <a16:creationId xmlns:a16="http://schemas.microsoft.com/office/drawing/2014/main" id="{BB1F68E0-27D9-5695-DC4D-2A964EB46C3E}"/>
              </a:ext>
            </a:extLst>
          </p:cNvPr>
          <p:cNvSpPr/>
          <p:nvPr userDrawn="1"/>
        </p:nvSpPr>
        <p:spPr>
          <a:xfrm>
            <a:off x="905206" y="3993771"/>
            <a:ext cx="2148665" cy="2118425"/>
          </a:xfrm>
          <a:prstGeom prst="ellipse">
            <a:avLst/>
          </a:prstGeom>
          <a:solidFill>
            <a:srgbClr val="2C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94F66D-FC1C-1032-30BB-5A3CD146406A}"/>
              </a:ext>
              <a:ext uri="{C183D7F6-B498-43B3-948B-1728B52AA6E4}">
                <adec:decorative xmlns:adec="http://schemas.microsoft.com/office/drawing/2017/decorative" val="1"/>
              </a:ext>
            </a:extLst>
          </p:cNvPr>
          <p:cNvSpPr/>
          <p:nvPr userDrawn="1"/>
        </p:nvSpPr>
        <p:spPr>
          <a:xfrm>
            <a:off x="2104230" y="5673816"/>
            <a:ext cx="955492" cy="938665"/>
          </a:xfrm>
          <a:prstGeom prst="ellipse">
            <a:avLst/>
          </a:prstGeom>
          <a:solidFill>
            <a:srgbClr val="FAAB1A"/>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4">
            <a:extLst>
              <a:ext uri="{FF2B5EF4-FFF2-40B4-BE49-F238E27FC236}">
                <a16:creationId xmlns:a16="http://schemas.microsoft.com/office/drawing/2014/main" id="{F8F2ED57-0198-341E-DBC6-47E8806DE65A}"/>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15" name="Text Placeholder 17">
            <a:extLst>
              <a:ext uri="{FF2B5EF4-FFF2-40B4-BE49-F238E27FC236}">
                <a16:creationId xmlns:a16="http://schemas.microsoft.com/office/drawing/2014/main" id="{54A7D5AF-8D31-991B-8676-8CD97FEE1BC7}"/>
              </a:ext>
            </a:extLst>
          </p:cNvPr>
          <p:cNvSpPr>
            <a:spLocks noGrp="1"/>
          </p:cNvSpPr>
          <p:nvPr>
            <p:ph type="body" sz="quarter" idx="15" hasCustomPrompt="1"/>
          </p:nvPr>
        </p:nvSpPr>
        <p:spPr>
          <a:xfrm>
            <a:off x="3424444" y="2213490"/>
            <a:ext cx="7463295" cy="1215510"/>
          </a:xfrm>
        </p:spPr>
        <p:txBody>
          <a:bodyPr>
            <a:normAutofit/>
          </a:bodyPr>
          <a:lstStyle>
            <a:lvl1pPr marL="0" indent="0">
              <a:buFont typeface="Arial" panose="020B0604020202020204" pitchFamily="34" charset="0"/>
              <a:buNone/>
              <a:defRPr sz="2400">
                <a:latin typeface="+mn-lt"/>
              </a:defRPr>
            </a:lvl1pPr>
            <a:lvl4pPr marL="1371600" indent="0">
              <a:buNone/>
              <a:defRPr/>
            </a:lvl4pPr>
          </a:lstStyle>
          <a:p>
            <a:pPr marL="0" indent="0">
              <a:spcAft>
                <a:spcPts val="800"/>
              </a:spcAft>
              <a:buNone/>
              <a:defRPr/>
            </a:pPr>
            <a:r>
              <a:rPr lang="en-US" sz="2400">
                <a:solidFill>
                  <a:prstClr val="black"/>
                </a:solidFill>
                <a:latin typeface="Gotham" pitchFamily="2" charset="0"/>
                <a:cs typeface="Gotham" pitchFamily="2" charset="0"/>
              </a:rPr>
              <a:t>Click to edit text box.</a:t>
            </a:r>
          </a:p>
        </p:txBody>
      </p:sp>
      <p:sp>
        <p:nvSpPr>
          <p:cNvPr id="16" name="Text Placeholder 17">
            <a:extLst>
              <a:ext uri="{FF2B5EF4-FFF2-40B4-BE49-F238E27FC236}">
                <a16:creationId xmlns:a16="http://schemas.microsoft.com/office/drawing/2014/main" id="{35194DA8-8136-4A43-8751-1CC27035B5E8}"/>
              </a:ext>
            </a:extLst>
          </p:cNvPr>
          <p:cNvSpPr>
            <a:spLocks noGrp="1"/>
          </p:cNvSpPr>
          <p:nvPr>
            <p:ph type="body" sz="quarter" idx="16" hasCustomPrompt="1"/>
          </p:nvPr>
        </p:nvSpPr>
        <p:spPr>
          <a:xfrm>
            <a:off x="3424444" y="4427321"/>
            <a:ext cx="7463295" cy="1215510"/>
          </a:xfrm>
        </p:spPr>
        <p:txBody>
          <a:bodyPr>
            <a:normAutofit/>
          </a:bodyPr>
          <a:lstStyle>
            <a:lvl1pPr marL="0" indent="0">
              <a:buFont typeface="Arial" panose="020B0604020202020204" pitchFamily="34" charset="0"/>
              <a:buNone/>
              <a:defRPr sz="2400">
                <a:latin typeface="+mn-lt"/>
              </a:defRPr>
            </a:lvl1pPr>
            <a:lvl4pPr marL="1371600" indent="0">
              <a:buNone/>
              <a:defRPr/>
            </a:lvl4pPr>
          </a:lstStyle>
          <a:p>
            <a:pPr marL="0" indent="0">
              <a:spcAft>
                <a:spcPts val="800"/>
              </a:spcAft>
              <a:buNone/>
              <a:defRPr/>
            </a:pPr>
            <a:r>
              <a:rPr lang="en-US" sz="2400">
                <a:solidFill>
                  <a:prstClr val="black"/>
                </a:solidFill>
                <a:latin typeface="Gotham" pitchFamily="2" charset="0"/>
                <a:cs typeface="Gotham" pitchFamily="2" charset="0"/>
              </a:rPr>
              <a:t>Click to edit text box.</a:t>
            </a:r>
          </a:p>
        </p:txBody>
      </p:sp>
      <p:sp>
        <p:nvSpPr>
          <p:cNvPr id="19" name="Text Placeholder 18">
            <a:extLst>
              <a:ext uri="{FF2B5EF4-FFF2-40B4-BE49-F238E27FC236}">
                <a16:creationId xmlns:a16="http://schemas.microsoft.com/office/drawing/2014/main" id="{E7781743-B76F-1ED0-2245-2E9F7CA25011}"/>
              </a:ext>
            </a:extLst>
          </p:cNvPr>
          <p:cNvSpPr>
            <a:spLocks noGrp="1"/>
          </p:cNvSpPr>
          <p:nvPr>
            <p:ph type="body" sz="quarter" idx="17" hasCustomPrompt="1"/>
          </p:nvPr>
        </p:nvSpPr>
        <p:spPr>
          <a:xfrm>
            <a:off x="1402128" y="2170075"/>
            <a:ext cx="1169396" cy="1211263"/>
          </a:xfrm>
        </p:spPr>
        <p:txBody>
          <a:bodyPr>
            <a:noAutofit/>
          </a:bodyPr>
          <a:lstStyle>
            <a:lvl1pPr marL="0" indent="0" algn="ctr">
              <a:buNone/>
              <a:defRPr sz="9000" b="1">
                <a:solidFill>
                  <a:schemeClr val="bg1"/>
                </a:solidFill>
              </a:defRPr>
            </a:lvl1pPr>
          </a:lstStyle>
          <a:p>
            <a:pPr lvl="0"/>
            <a:r>
              <a:rPr lang="en-US"/>
              <a:t>#</a:t>
            </a:r>
          </a:p>
        </p:txBody>
      </p:sp>
      <p:sp>
        <p:nvSpPr>
          <p:cNvPr id="20" name="Text Placeholder 18">
            <a:extLst>
              <a:ext uri="{FF2B5EF4-FFF2-40B4-BE49-F238E27FC236}">
                <a16:creationId xmlns:a16="http://schemas.microsoft.com/office/drawing/2014/main" id="{0CE63E24-F685-92C0-BFF1-73923687EFBC}"/>
              </a:ext>
            </a:extLst>
          </p:cNvPr>
          <p:cNvSpPr>
            <a:spLocks noGrp="1"/>
          </p:cNvSpPr>
          <p:nvPr>
            <p:ph type="body" sz="quarter" idx="18" hasCustomPrompt="1"/>
          </p:nvPr>
        </p:nvSpPr>
        <p:spPr>
          <a:xfrm>
            <a:off x="961819" y="4502797"/>
            <a:ext cx="2094977" cy="1211263"/>
          </a:xfrm>
        </p:spPr>
        <p:txBody>
          <a:bodyPr>
            <a:noAutofit/>
          </a:bodyPr>
          <a:lstStyle>
            <a:lvl1pPr marL="0" indent="0" algn="ctr">
              <a:buNone/>
              <a:defRPr sz="9000" b="1">
                <a:solidFill>
                  <a:schemeClr val="bg1"/>
                </a:solidFill>
              </a:defRPr>
            </a:lvl1pPr>
          </a:lstStyle>
          <a:p>
            <a:pPr lvl="0"/>
            <a:r>
              <a:rPr lang="en-US"/>
              <a:t>#%</a:t>
            </a:r>
          </a:p>
        </p:txBody>
      </p:sp>
    </p:spTree>
    <p:extLst>
      <p:ext uri="{BB962C8B-B14F-4D97-AF65-F5344CB8AC3E}">
        <p14:creationId xmlns:p14="http://schemas.microsoft.com/office/powerpoint/2010/main" val="3728898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agraph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6994-8524-0A51-012C-FB367F9AA053}"/>
              </a:ext>
            </a:extLst>
          </p:cNvPr>
          <p:cNvSpPr>
            <a:spLocks noGrp="1"/>
          </p:cNvSpPr>
          <p:nvPr>
            <p:ph type="title"/>
          </p:nvPr>
        </p:nvSpPr>
        <p:spPr/>
        <p:txBody>
          <a:bodyPr/>
          <a:lstStyle/>
          <a:p>
            <a:r>
              <a:rPr lang="en-US"/>
              <a:t>Click to edit Master title style</a:t>
            </a:r>
          </a:p>
        </p:txBody>
      </p:sp>
      <p:sp>
        <p:nvSpPr>
          <p:cNvPr id="10" name="Slide Number Placeholder 4">
            <a:extLst>
              <a:ext uri="{FF2B5EF4-FFF2-40B4-BE49-F238E27FC236}">
                <a16:creationId xmlns:a16="http://schemas.microsoft.com/office/drawing/2014/main" id="{51ABAFFF-C829-0220-3713-692745710FF3}"/>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11" name="Text Placeholder 17">
            <a:extLst>
              <a:ext uri="{FF2B5EF4-FFF2-40B4-BE49-F238E27FC236}">
                <a16:creationId xmlns:a16="http://schemas.microsoft.com/office/drawing/2014/main" id="{0EF4B3A3-5057-7B92-F3B7-94414AA688E2}"/>
              </a:ext>
            </a:extLst>
          </p:cNvPr>
          <p:cNvSpPr>
            <a:spLocks noGrp="1"/>
          </p:cNvSpPr>
          <p:nvPr>
            <p:ph type="body" sz="quarter" idx="16" hasCustomPrompt="1"/>
          </p:nvPr>
        </p:nvSpPr>
        <p:spPr>
          <a:xfrm>
            <a:off x="838201" y="1981832"/>
            <a:ext cx="5030972" cy="3802279"/>
          </a:xfrm>
        </p:spPr>
        <p:txBody>
          <a:bodyPr>
            <a:normAutofit/>
          </a:bodyPr>
          <a:lstStyle>
            <a:lvl1pPr marL="0" indent="0">
              <a:buFont typeface="Arial" panose="020B0604020202020204" pitchFamily="34" charset="0"/>
              <a:buNone/>
              <a:defRPr sz="2400">
                <a:latin typeface="+mn-lt"/>
              </a:defRPr>
            </a:lvl1pPr>
            <a:lvl4pPr marL="1371600" indent="0">
              <a:buNone/>
              <a:defRPr/>
            </a:lvl4pPr>
          </a:lstStyle>
          <a:p>
            <a:pPr marL="0" indent="0">
              <a:spcAft>
                <a:spcPts val="800"/>
              </a:spcAft>
              <a:buNone/>
              <a:defRPr/>
            </a:pPr>
            <a:r>
              <a:rPr lang="en-US" sz="2400">
                <a:solidFill>
                  <a:prstClr val="black"/>
                </a:solidFill>
                <a:latin typeface="Gotham" pitchFamily="2" charset="0"/>
                <a:cs typeface="Gotham" pitchFamily="2" charset="0"/>
              </a:rPr>
              <a:t>Click to edit text box.</a:t>
            </a:r>
          </a:p>
        </p:txBody>
      </p:sp>
      <p:sp>
        <p:nvSpPr>
          <p:cNvPr id="14" name="Online Image Placeholder 12">
            <a:extLst>
              <a:ext uri="{FF2B5EF4-FFF2-40B4-BE49-F238E27FC236}">
                <a16:creationId xmlns:a16="http://schemas.microsoft.com/office/drawing/2014/main" id="{C04F2897-848C-E5DC-7D6E-7611A98C863A}"/>
              </a:ext>
            </a:extLst>
          </p:cNvPr>
          <p:cNvSpPr>
            <a:spLocks noGrp="1"/>
          </p:cNvSpPr>
          <p:nvPr>
            <p:ph type="clipArt" sz="quarter" idx="17"/>
          </p:nvPr>
        </p:nvSpPr>
        <p:spPr>
          <a:xfrm>
            <a:off x="6322827" y="2309352"/>
            <a:ext cx="5030972" cy="3147237"/>
          </a:xfrm>
        </p:spPr>
        <p:txBody>
          <a:bodyPr/>
          <a:lstStyle>
            <a:lvl1pPr>
              <a:defRPr>
                <a:latin typeface="+mn-lt"/>
              </a:defRPr>
            </a:lvl1pPr>
          </a:lstStyle>
          <a:p>
            <a:endParaRPr lang="en-US"/>
          </a:p>
        </p:txBody>
      </p:sp>
    </p:spTree>
    <p:extLst>
      <p:ext uri="{BB962C8B-B14F-4D97-AF65-F5344CB8AC3E}">
        <p14:creationId xmlns:p14="http://schemas.microsoft.com/office/powerpoint/2010/main" val="2689242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step process 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E552-2D02-4817-649F-5493242448E3}"/>
              </a:ext>
            </a:extLst>
          </p:cNvPr>
          <p:cNvSpPr>
            <a:spLocks noGrp="1"/>
          </p:cNvSpPr>
          <p:nvPr>
            <p:ph type="title"/>
          </p:nvPr>
        </p:nvSpPr>
        <p:spPr/>
        <p:txBody>
          <a:bodyPr/>
          <a:lstStyle/>
          <a:p>
            <a:r>
              <a:rPr lang="en-US"/>
              <a:t>Click to edit Master title style</a:t>
            </a:r>
          </a:p>
        </p:txBody>
      </p:sp>
      <p:sp>
        <p:nvSpPr>
          <p:cNvPr id="7" name="Round Same Side Corner Rectangle 6">
            <a:extLst>
              <a:ext uri="{FF2B5EF4-FFF2-40B4-BE49-F238E27FC236}">
                <a16:creationId xmlns:a16="http://schemas.microsoft.com/office/drawing/2014/main" id="{8727DD9F-3A0E-844A-DC84-46A02002924E}"/>
              </a:ext>
              <a:ext uri="{C183D7F6-B498-43B3-948B-1728B52AA6E4}">
                <adec:decorative xmlns:adec="http://schemas.microsoft.com/office/drawing/2017/decorative" val="1"/>
              </a:ext>
            </a:extLst>
          </p:cNvPr>
          <p:cNvSpPr/>
          <p:nvPr userDrawn="1"/>
        </p:nvSpPr>
        <p:spPr>
          <a:xfrm>
            <a:off x="859357" y="2847469"/>
            <a:ext cx="1998287" cy="3163013"/>
          </a:xfrm>
          <a:prstGeom prst="round2SameRect">
            <a:avLst>
              <a:gd name="adj1" fmla="val 50000"/>
              <a:gd name="adj2" fmla="val 0"/>
            </a:avLst>
          </a:prstGeom>
          <a:solidFill>
            <a:srgbClr val="2C44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0A9EA5A7-BF23-6487-0039-1740FFAF7E0A}"/>
              </a:ext>
              <a:ext uri="{C183D7F6-B498-43B3-948B-1728B52AA6E4}">
                <adec:decorative xmlns:adec="http://schemas.microsoft.com/office/drawing/2017/decorative" val="1"/>
              </a:ext>
            </a:extLst>
          </p:cNvPr>
          <p:cNvSpPr/>
          <p:nvPr userDrawn="1"/>
        </p:nvSpPr>
        <p:spPr>
          <a:xfrm>
            <a:off x="2984836" y="2847469"/>
            <a:ext cx="1998287" cy="3163013"/>
          </a:xfrm>
          <a:prstGeom prst="round2SameRect">
            <a:avLst>
              <a:gd name="adj1" fmla="val 50000"/>
              <a:gd name="adj2" fmla="val 0"/>
            </a:avLst>
          </a:prstGeom>
          <a:solidFill>
            <a:srgbClr val="7652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32D51E14-754A-22CA-4A06-3B4FCDC6F0E6}"/>
              </a:ext>
              <a:ext uri="{C183D7F6-B498-43B3-948B-1728B52AA6E4}">
                <adec:decorative xmlns:adec="http://schemas.microsoft.com/office/drawing/2017/decorative" val="1"/>
              </a:ext>
            </a:extLst>
          </p:cNvPr>
          <p:cNvSpPr/>
          <p:nvPr userDrawn="1"/>
        </p:nvSpPr>
        <p:spPr>
          <a:xfrm>
            <a:off x="5168053" y="2847470"/>
            <a:ext cx="1998287" cy="3163012"/>
          </a:xfrm>
          <a:prstGeom prst="round2SameRect">
            <a:avLst>
              <a:gd name="adj1" fmla="val 50000"/>
              <a:gd name="adj2" fmla="val 0"/>
            </a:avLst>
          </a:prstGeom>
          <a:solidFill>
            <a:srgbClr val="FAAB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Same Side Corner Rectangle 15">
            <a:extLst>
              <a:ext uri="{FF2B5EF4-FFF2-40B4-BE49-F238E27FC236}">
                <a16:creationId xmlns:a16="http://schemas.microsoft.com/office/drawing/2014/main" id="{87B77F85-4ADE-DE26-59CB-D2AE10E01787}"/>
              </a:ext>
              <a:ext uri="{C183D7F6-B498-43B3-948B-1728B52AA6E4}">
                <adec:decorative xmlns:adec="http://schemas.microsoft.com/office/drawing/2017/decorative" val="1"/>
              </a:ext>
            </a:extLst>
          </p:cNvPr>
          <p:cNvSpPr/>
          <p:nvPr userDrawn="1"/>
        </p:nvSpPr>
        <p:spPr>
          <a:xfrm>
            <a:off x="7351270" y="2847468"/>
            <a:ext cx="1998287" cy="3163014"/>
          </a:xfrm>
          <a:prstGeom prst="round2SameRect">
            <a:avLst>
              <a:gd name="adj1" fmla="val 50000"/>
              <a:gd name="adj2" fmla="val 0"/>
            </a:avLst>
          </a:prstGeom>
          <a:solidFill>
            <a:srgbClr val="9790B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0A58505C-B195-46D0-6BE1-05439E9B2B89}"/>
              </a:ext>
              <a:ext uri="{C183D7F6-B498-43B3-948B-1728B52AA6E4}">
                <adec:decorative xmlns:adec="http://schemas.microsoft.com/office/drawing/2017/decorative" val="1"/>
              </a:ext>
            </a:extLst>
          </p:cNvPr>
          <p:cNvSpPr/>
          <p:nvPr userDrawn="1"/>
        </p:nvSpPr>
        <p:spPr>
          <a:xfrm>
            <a:off x="9599478" y="2847468"/>
            <a:ext cx="1998287" cy="3163014"/>
          </a:xfrm>
          <a:prstGeom prst="round2SameRect">
            <a:avLst>
              <a:gd name="adj1" fmla="val 50000"/>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4">
            <a:extLst>
              <a:ext uri="{FF2B5EF4-FFF2-40B4-BE49-F238E27FC236}">
                <a16:creationId xmlns:a16="http://schemas.microsoft.com/office/drawing/2014/main" id="{11F5E558-A88C-7A4E-8494-6EC725889416}"/>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23" name="Text Placeholder 17">
            <a:extLst>
              <a:ext uri="{FF2B5EF4-FFF2-40B4-BE49-F238E27FC236}">
                <a16:creationId xmlns:a16="http://schemas.microsoft.com/office/drawing/2014/main" id="{49F8703D-328C-212C-E6C0-90D8F8500919}"/>
              </a:ext>
            </a:extLst>
          </p:cNvPr>
          <p:cNvSpPr>
            <a:spLocks noGrp="1"/>
          </p:cNvSpPr>
          <p:nvPr>
            <p:ph type="body" sz="quarter" idx="16" hasCustomPrompt="1"/>
          </p:nvPr>
        </p:nvSpPr>
        <p:spPr>
          <a:xfrm>
            <a:off x="840950" y="1857347"/>
            <a:ext cx="10491693" cy="626623"/>
          </a:xfrm>
        </p:spPr>
        <p:txBody>
          <a:bodyPr>
            <a:normAutofit/>
          </a:bodyPr>
          <a:lstStyle>
            <a:lvl1pPr marL="0" indent="0">
              <a:buFont typeface="Arial" panose="020B0604020202020204" pitchFamily="34" charset="0"/>
              <a:buNone/>
              <a:defRPr sz="2400">
                <a:latin typeface="+mn-lt"/>
              </a:defRPr>
            </a:lvl1pPr>
            <a:lvl4pPr marL="1371600" indent="0">
              <a:buNone/>
              <a:defRPr/>
            </a:lvl4pPr>
          </a:lstStyle>
          <a:p>
            <a:pPr marL="0" indent="0">
              <a:spcAft>
                <a:spcPts val="800"/>
              </a:spcAft>
              <a:buNone/>
              <a:defRPr/>
            </a:pPr>
            <a:r>
              <a:rPr lang="en-US" sz="2400">
                <a:solidFill>
                  <a:prstClr val="black"/>
                </a:solidFill>
                <a:latin typeface="Gotham" pitchFamily="2" charset="0"/>
                <a:cs typeface="Gotham" pitchFamily="2" charset="0"/>
              </a:rPr>
              <a:t>Click to edit text box.</a:t>
            </a:r>
          </a:p>
        </p:txBody>
      </p:sp>
      <p:sp>
        <p:nvSpPr>
          <p:cNvPr id="26" name="Text Placeholder 25">
            <a:extLst>
              <a:ext uri="{FF2B5EF4-FFF2-40B4-BE49-F238E27FC236}">
                <a16:creationId xmlns:a16="http://schemas.microsoft.com/office/drawing/2014/main" id="{D3D7E5F0-63EB-8BCD-0008-E27808FE6575}"/>
              </a:ext>
            </a:extLst>
          </p:cNvPr>
          <p:cNvSpPr>
            <a:spLocks noGrp="1"/>
          </p:cNvSpPr>
          <p:nvPr>
            <p:ph type="body" sz="quarter" idx="17" hasCustomPrompt="1"/>
          </p:nvPr>
        </p:nvSpPr>
        <p:spPr>
          <a:xfrm>
            <a:off x="897268" y="4998045"/>
            <a:ext cx="1922463" cy="930783"/>
          </a:xfrm>
        </p:spPr>
        <p:txBody>
          <a:bodyPr>
            <a:noAutofit/>
          </a:bodyPr>
          <a:lstStyle>
            <a:lvl1pPr marL="0" indent="0" algn="ctr">
              <a:buNone/>
              <a:defRPr sz="2000" b="1">
                <a:solidFill>
                  <a:schemeClr val="bg1"/>
                </a:solidFill>
                <a:latin typeface="+mn-lt"/>
              </a:defRPr>
            </a:lvl1pPr>
            <a:lvl2pPr marL="457200" indent="0">
              <a:buNone/>
              <a:defRPr/>
            </a:lvl2pPr>
          </a:lstStyle>
          <a:p>
            <a:pPr lvl="0"/>
            <a:r>
              <a:rPr lang="en-US"/>
              <a:t>Click to Enter Title</a:t>
            </a:r>
          </a:p>
        </p:txBody>
      </p:sp>
      <p:sp>
        <p:nvSpPr>
          <p:cNvPr id="27" name="Text Placeholder 25">
            <a:extLst>
              <a:ext uri="{FF2B5EF4-FFF2-40B4-BE49-F238E27FC236}">
                <a16:creationId xmlns:a16="http://schemas.microsoft.com/office/drawing/2014/main" id="{0DC6E572-BEDA-C544-C975-4E912978FDE4}"/>
              </a:ext>
            </a:extLst>
          </p:cNvPr>
          <p:cNvSpPr>
            <a:spLocks noGrp="1"/>
          </p:cNvSpPr>
          <p:nvPr>
            <p:ph type="body" sz="quarter" idx="18" hasCustomPrompt="1"/>
          </p:nvPr>
        </p:nvSpPr>
        <p:spPr>
          <a:xfrm>
            <a:off x="3022748" y="4998044"/>
            <a:ext cx="1922463" cy="930783"/>
          </a:xfrm>
        </p:spPr>
        <p:txBody>
          <a:bodyPr>
            <a:noAutofit/>
          </a:bodyPr>
          <a:lstStyle>
            <a:lvl1pPr marL="0" indent="0" algn="ctr">
              <a:buNone/>
              <a:defRPr sz="2000" b="1">
                <a:solidFill>
                  <a:schemeClr val="bg1"/>
                </a:solidFill>
                <a:latin typeface="+mn-lt"/>
              </a:defRPr>
            </a:lvl1pPr>
            <a:lvl2pPr marL="457200" indent="0">
              <a:buNone/>
              <a:defRPr/>
            </a:lvl2pPr>
          </a:lstStyle>
          <a:p>
            <a:pPr lvl="0"/>
            <a:r>
              <a:rPr lang="en-US"/>
              <a:t>Click to Enter Title</a:t>
            </a:r>
          </a:p>
        </p:txBody>
      </p:sp>
      <p:sp>
        <p:nvSpPr>
          <p:cNvPr id="28" name="Text Placeholder 25">
            <a:extLst>
              <a:ext uri="{FF2B5EF4-FFF2-40B4-BE49-F238E27FC236}">
                <a16:creationId xmlns:a16="http://schemas.microsoft.com/office/drawing/2014/main" id="{5E5435BF-DDC5-5DE7-2775-782B68129ED2}"/>
              </a:ext>
            </a:extLst>
          </p:cNvPr>
          <p:cNvSpPr>
            <a:spLocks noGrp="1"/>
          </p:cNvSpPr>
          <p:nvPr>
            <p:ph type="body" sz="quarter" idx="19" hasCustomPrompt="1"/>
          </p:nvPr>
        </p:nvSpPr>
        <p:spPr>
          <a:xfrm>
            <a:off x="5225791" y="4998044"/>
            <a:ext cx="1922463" cy="930783"/>
          </a:xfrm>
        </p:spPr>
        <p:txBody>
          <a:bodyPr>
            <a:noAutofit/>
          </a:bodyPr>
          <a:lstStyle>
            <a:lvl1pPr marL="0" indent="0" algn="ctr">
              <a:buNone/>
              <a:defRPr sz="2000" b="1">
                <a:solidFill>
                  <a:schemeClr val="bg1"/>
                </a:solidFill>
                <a:latin typeface="+mn-lt"/>
              </a:defRPr>
            </a:lvl1pPr>
            <a:lvl2pPr marL="457200" indent="0">
              <a:buNone/>
              <a:defRPr/>
            </a:lvl2pPr>
          </a:lstStyle>
          <a:p>
            <a:pPr lvl="0"/>
            <a:r>
              <a:rPr lang="en-US"/>
              <a:t>Click to Enter Title</a:t>
            </a:r>
          </a:p>
        </p:txBody>
      </p:sp>
      <p:sp>
        <p:nvSpPr>
          <p:cNvPr id="29" name="Text Placeholder 25">
            <a:extLst>
              <a:ext uri="{FF2B5EF4-FFF2-40B4-BE49-F238E27FC236}">
                <a16:creationId xmlns:a16="http://schemas.microsoft.com/office/drawing/2014/main" id="{C57E98B4-D6FD-264F-10CB-4C2D3648186F}"/>
              </a:ext>
            </a:extLst>
          </p:cNvPr>
          <p:cNvSpPr>
            <a:spLocks noGrp="1"/>
          </p:cNvSpPr>
          <p:nvPr>
            <p:ph type="body" sz="quarter" idx="20" hasCustomPrompt="1"/>
          </p:nvPr>
        </p:nvSpPr>
        <p:spPr>
          <a:xfrm>
            <a:off x="7398175" y="4993861"/>
            <a:ext cx="1922463" cy="930783"/>
          </a:xfrm>
        </p:spPr>
        <p:txBody>
          <a:bodyPr>
            <a:noAutofit/>
          </a:bodyPr>
          <a:lstStyle>
            <a:lvl1pPr marL="0" indent="0" algn="ctr">
              <a:buNone/>
              <a:defRPr sz="2000" b="1">
                <a:solidFill>
                  <a:schemeClr val="bg1"/>
                </a:solidFill>
                <a:latin typeface="+mn-lt"/>
              </a:defRPr>
            </a:lvl1pPr>
            <a:lvl2pPr marL="457200" indent="0">
              <a:buNone/>
              <a:defRPr/>
            </a:lvl2pPr>
          </a:lstStyle>
          <a:p>
            <a:pPr lvl="0"/>
            <a:r>
              <a:rPr lang="en-US"/>
              <a:t>Click to Enter Title</a:t>
            </a:r>
          </a:p>
        </p:txBody>
      </p:sp>
      <p:sp>
        <p:nvSpPr>
          <p:cNvPr id="30" name="Text Placeholder 25">
            <a:extLst>
              <a:ext uri="{FF2B5EF4-FFF2-40B4-BE49-F238E27FC236}">
                <a16:creationId xmlns:a16="http://schemas.microsoft.com/office/drawing/2014/main" id="{FAB2635E-1F09-E2FC-3604-89DC4487C8D9}"/>
              </a:ext>
            </a:extLst>
          </p:cNvPr>
          <p:cNvSpPr>
            <a:spLocks noGrp="1"/>
          </p:cNvSpPr>
          <p:nvPr>
            <p:ph type="body" sz="quarter" idx="21" hasCustomPrompt="1"/>
          </p:nvPr>
        </p:nvSpPr>
        <p:spPr>
          <a:xfrm>
            <a:off x="9637389" y="4993861"/>
            <a:ext cx="1922463" cy="930783"/>
          </a:xfrm>
        </p:spPr>
        <p:txBody>
          <a:bodyPr>
            <a:noAutofit/>
          </a:bodyPr>
          <a:lstStyle>
            <a:lvl1pPr marL="0" indent="0" algn="ctr">
              <a:buNone/>
              <a:defRPr sz="2000" b="1">
                <a:solidFill>
                  <a:schemeClr val="bg1"/>
                </a:solidFill>
                <a:latin typeface="+mn-lt"/>
              </a:defRPr>
            </a:lvl1pPr>
            <a:lvl2pPr marL="457200" indent="0">
              <a:buNone/>
              <a:defRPr/>
            </a:lvl2pPr>
          </a:lstStyle>
          <a:p>
            <a:pPr lvl="0"/>
            <a:r>
              <a:rPr lang="en-US"/>
              <a:t>Click to Enter Title</a:t>
            </a:r>
          </a:p>
        </p:txBody>
      </p:sp>
      <p:sp>
        <p:nvSpPr>
          <p:cNvPr id="31" name="Online Image Placeholder 14">
            <a:extLst>
              <a:ext uri="{FF2B5EF4-FFF2-40B4-BE49-F238E27FC236}">
                <a16:creationId xmlns:a16="http://schemas.microsoft.com/office/drawing/2014/main" id="{88342BDB-1528-BFB1-1229-B221D54B5A83}"/>
              </a:ext>
            </a:extLst>
          </p:cNvPr>
          <p:cNvSpPr>
            <a:spLocks noGrp="1"/>
          </p:cNvSpPr>
          <p:nvPr>
            <p:ph type="clipArt" sz="quarter" idx="22"/>
          </p:nvPr>
        </p:nvSpPr>
        <p:spPr>
          <a:xfrm>
            <a:off x="3196118" y="3159992"/>
            <a:ext cx="1575722" cy="1525529"/>
          </a:xfrm>
          <a:prstGeom prst="ellipse">
            <a:avLst/>
          </a:prstGeom>
        </p:spPr>
        <p:txBody>
          <a:bodyPr>
            <a:normAutofit/>
          </a:bodyPr>
          <a:lstStyle>
            <a:lvl1pPr>
              <a:defRPr sz="1800"/>
            </a:lvl1pPr>
          </a:lstStyle>
          <a:p>
            <a:endParaRPr lang="en-US"/>
          </a:p>
        </p:txBody>
      </p:sp>
      <p:sp>
        <p:nvSpPr>
          <p:cNvPr id="32" name="Online Image Placeholder 14">
            <a:extLst>
              <a:ext uri="{FF2B5EF4-FFF2-40B4-BE49-F238E27FC236}">
                <a16:creationId xmlns:a16="http://schemas.microsoft.com/office/drawing/2014/main" id="{75AFA374-50EA-BE1D-D379-80558DD47E93}"/>
              </a:ext>
            </a:extLst>
          </p:cNvPr>
          <p:cNvSpPr>
            <a:spLocks noGrp="1"/>
          </p:cNvSpPr>
          <p:nvPr>
            <p:ph type="clipArt" sz="quarter" idx="23"/>
          </p:nvPr>
        </p:nvSpPr>
        <p:spPr>
          <a:xfrm>
            <a:off x="1070638" y="3159991"/>
            <a:ext cx="1575722" cy="1525529"/>
          </a:xfrm>
          <a:prstGeom prst="ellipse">
            <a:avLst/>
          </a:prstGeom>
        </p:spPr>
        <p:txBody>
          <a:bodyPr>
            <a:normAutofit/>
          </a:bodyPr>
          <a:lstStyle>
            <a:lvl1pPr>
              <a:defRPr sz="1800"/>
            </a:lvl1pPr>
          </a:lstStyle>
          <a:p>
            <a:endParaRPr lang="en-US"/>
          </a:p>
        </p:txBody>
      </p:sp>
      <p:sp>
        <p:nvSpPr>
          <p:cNvPr id="33" name="Online Image Placeholder 14">
            <a:extLst>
              <a:ext uri="{FF2B5EF4-FFF2-40B4-BE49-F238E27FC236}">
                <a16:creationId xmlns:a16="http://schemas.microsoft.com/office/drawing/2014/main" id="{C832630A-BE6A-1003-1AE5-AA819B449C3D}"/>
              </a:ext>
            </a:extLst>
          </p:cNvPr>
          <p:cNvSpPr>
            <a:spLocks noGrp="1"/>
          </p:cNvSpPr>
          <p:nvPr>
            <p:ph type="clipArt" sz="quarter" idx="24"/>
          </p:nvPr>
        </p:nvSpPr>
        <p:spPr>
          <a:xfrm>
            <a:off x="7546675" y="3197090"/>
            <a:ext cx="1575722" cy="1525529"/>
          </a:xfrm>
          <a:prstGeom prst="ellipse">
            <a:avLst/>
          </a:prstGeom>
        </p:spPr>
        <p:txBody>
          <a:bodyPr>
            <a:normAutofit/>
          </a:bodyPr>
          <a:lstStyle>
            <a:lvl1pPr>
              <a:defRPr sz="1800"/>
            </a:lvl1pPr>
          </a:lstStyle>
          <a:p>
            <a:endParaRPr lang="en-US"/>
          </a:p>
        </p:txBody>
      </p:sp>
      <p:sp>
        <p:nvSpPr>
          <p:cNvPr id="34" name="Online Image Placeholder 14">
            <a:extLst>
              <a:ext uri="{FF2B5EF4-FFF2-40B4-BE49-F238E27FC236}">
                <a16:creationId xmlns:a16="http://schemas.microsoft.com/office/drawing/2014/main" id="{32A07C53-F455-2A5C-B937-7BB445037A34}"/>
              </a:ext>
            </a:extLst>
          </p:cNvPr>
          <p:cNvSpPr>
            <a:spLocks noGrp="1"/>
          </p:cNvSpPr>
          <p:nvPr>
            <p:ph type="clipArt" sz="quarter" idx="25"/>
          </p:nvPr>
        </p:nvSpPr>
        <p:spPr>
          <a:xfrm>
            <a:off x="5421195" y="3197089"/>
            <a:ext cx="1575722" cy="1525529"/>
          </a:xfrm>
          <a:prstGeom prst="ellipse">
            <a:avLst/>
          </a:prstGeom>
        </p:spPr>
        <p:txBody>
          <a:bodyPr>
            <a:normAutofit/>
          </a:bodyPr>
          <a:lstStyle>
            <a:lvl1pPr>
              <a:defRPr sz="1800"/>
            </a:lvl1pPr>
          </a:lstStyle>
          <a:p>
            <a:endParaRPr lang="en-US"/>
          </a:p>
        </p:txBody>
      </p:sp>
      <p:sp>
        <p:nvSpPr>
          <p:cNvPr id="35" name="Online Image Placeholder 14">
            <a:extLst>
              <a:ext uri="{FF2B5EF4-FFF2-40B4-BE49-F238E27FC236}">
                <a16:creationId xmlns:a16="http://schemas.microsoft.com/office/drawing/2014/main" id="{4FB97A89-FD61-D5EF-96AE-F9DE19F19AF9}"/>
              </a:ext>
            </a:extLst>
          </p:cNvPr>
          <p:cNvSpPr>
            <a:spLocks noGrp="1"/>
          </p:cNvSpPr>
          <p:nvPr>
            <p:ph type="clipArt" sz="quarter" idx="26"/>
          </p:nvPr>
        </p:nvSpPr>
        <p:spPr>
          <a:xfrm>
            <a:off x="9810759" y="3157900"/>
            <a:ext cx="1575722" cy="1525529"/>
          </a:xfrm>
          <a:prstGeom prst="ellipse">
            <a:avLst/>
          </a:prstGeom>
        </p:spPr>
        <p:txBody>
          <a:bodyPr>
            <a:normAutofit/>
          </a:bodyPr>
          <a:lstStyle>
            <a:lvl1pPr>
              <a:defRPr sz="1800"/>
            </a:lvl1pPr>
          </a:lstStyle>
          <a:p>
            <a:endParaRPr lang="en-US"/>
          </a:p>
        </p:txBody>
      </p:sp>
    </p:spTree>
    <p:extLst>
      <p:ext uri="{BB962C8B-B14F-4D97-AF65-F5344CB8AC3E}">
        <p14:creationId xmlns:p14="http://schemas.microsoft.com/office/powerpoint/2010/main" val="512045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 item 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7520-2B38-C58E-C8EA-E4F5DC606876}"/>
              </a:ext>
            </a:extLst>
          </p:cNvPr>
          <p:cNvSpPr>
            <a:spLocks noGrp="1"/>
          </p:cNvSpPr>
          <p:nvPr>
            <p:ph type="title"/>
          </p:nvPr>
        </p:nvSpPr>
        <p:spPr/>
        <p:txBody>
          <a:bodyPr/>
          <a:lstStyle/>
          <a:p>
            <a:r>
              <a:rPr lang="en-US"/>
              <a:t>Click to edit Master title style</a:t>
            </a:r>
          </a:p>
        </p:txBody>
      </p:sp>
      <p:sp>
        <p:nvSpPr>
          <p:cNvPr id="54" name="Oval 53">
            <a:extLst>
              <a:ext uri="{FF2B5EF4-FFF2-40B4-BE49-F238E27FC236}">
                <a16:creationId xmlns:a16="http://schemas.microsoft.com/office/drawing/2014/main" id="{D4DAACC5-6C68-C502-C5C5-DF3F870C0C6B}"/>
              </a:ext>
              <a:ext uri="{C183D7F6-B498-43B3-948B-1728B52AA6E4}">
                <adec:decorative xmlns:adec="http://schemas.microsoft.com/office/drawing/2017/decorative" val="1"/>
              </a:ext>
            </a:extLst>
          </p:cNvPr>
          <p:cNvSpPr/>
          <p:nvPr userDrawn="1"/>
        </p:nvSpPr>
        <p:spPr>
          <a:xfrm>
            <a:off x="1240068" y="1820451"/>
            <a:ext cx="1295670" cy="131653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E6890AE-56D2-67C1-9BA4-0D32E6FD6477}"/>
              </a:ext>
              <a:ext uri="{C183D7F6-B498-43B3-948B-1728B52AA6E4}">
                <adec:decorative xmlns:adec="http://schemas.microsoft.com/office/drawing/2017/decorative" val="1"/>
              </a:ext>
            </a:extLst>
          </p:cNvPr>
          <p:cNvSpPr/>
          <p:nvPr userDrawn="1"/>
        </p:nvSpPr>
        <p:spPr>
          <a:xfrm>
            <a:off x="3945463" y="1820451"/>
            <a:ext cx="1295670" cy="1341677"/>
          </a:xfrm>
          <a:prstGeom prst="ellipse">
            <a:avLst/>
          </a:prstGeom>
          <a:solidFill>
            <a:srgbClr val="2C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863F4D0-EF0A-25EA-6B61-3306E3177B73}"/>
              </a:ext>
              <a:ext uri="{C183D7F6-B498-43B3-948B-1728B52AA6E4}">
                <adec:decorative xmlns:adec="http://schemas.microsoft.com/office/drawing/2017/decorative" val="1"/>
              </a:ext>
            </a:extLst>
          </p:cNvPr>
          <p:cNvSpPr/>
          <p:nvPr userDrawn="1"/>
        </p:nvSpPr>
        <p:spPr>
          <a:xfrm>
            <a:off x="6551600" y="1820451"/>
            <a:ext cx="1295671" cy="1341677"/>
          </a:xfrm>
          <a:prstGeom prst="ellipse">
            <a:avLst/>
          </a:prstGeom>
          <a:solidFill>
            <a:srgbClr val="76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F77B921-FEA6-D89B-058F-A6CD05FA834C}"/>
              </a:ext>
              <a:ext uri="{C183D7F6-B498-43B3-948B-1728B52AA6E4}">
                <adec:decorative xmlns:adec="http://schemas.microsoft.com/office/drawing/2017/decorative" val="1"/>
              </a:ext>
            </a:extLst>
          </p:cNvPr>
          <p:cNvSpPr/>
          <p:nvPr userDrawn="1"/>
        </p:nvSpPr>
        <p:spPr>
          <a:xfrm>
            <a:off x="9318108" y="1820451"/>
            <a:ext cx="1295670" cy="131653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0D0697C-7BEF-8541-3D2E-8927DF97105A}"/>
              </a:ext>
              <a:ext uri="{C183D7F6-B498-43B3-948B-1728B52AA6E4}">
                <adec:decorative xmlns:adec="http://schemas.microsoft.com/office/drawing/2017/decorative" val="1"/>
              </a:ext>
            </a:extLst>
          </p:cNvPr>
          <p:cNvSpPr/>
          <p:nvPr userDrawn="1"/>
        </p:nvSpPr>
        <p:spPr>
          <a:xfrm>
            <a:off x="1301857" y="4100632"/>
            <a:ext cx="1295670" cy="1341677"/>
          </a:xfrm>
          <a:prstGeom prst="ellipse">
            <a:avLst/>
          </a:prstGeom>
          <a:solidFill>
            <a:srgbClr val="76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F655F23-EEC9-8294-1F19-C505357F33E5}"/>
              </a:ext>
              <a:ext uri="{C183D7F6-B498-43B3-948B-1728B52AA6E4}">
                <adec:decorative xmlns:adec="http://schemas.microsoft.com/office/drawing/2017/decorative" val="1"/>
              </a:ext>
            </a:extLst>
          </p:cNvPr>
          <p:cNvSpPr/>
          <p:nvPr userDrawn="1"/>
        </p:nvSpPr>
        <p:spPr>
          <a:xfrm>
            <a:off x="3932361" y="4100632"/>
            <a:ext cx="1295670" cy="1341677"/>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256FE7D-3C1A-EE88-4D15-D87E9151B20B}"/>
              </a:ext>
              <a:ext uri="{C183D7F6-B498-43B3-948B-1728B52AA6E4}">
                <adec:decorative xmlns:adec="http://schemas.microsoft.com/office/drawing/2017/decorative" val="1"/>
              </a:ext>
            </a:extLst>
          </p:cNvPr>
          <p:cNvSpPr/>
          <p:nvPr userDrawn="1"/>
        </p:nvSpPr>
        <p:spPr>
          <a:xfrm>
            <a:off x="6544913" y="4100632"/>
            <a:ext cx="1295670" cy="1341677"/>
          </a:xfrm>
          <a:prstGeom prst="ellipse">
            <a:avLst/>
          </a:prstGeom>
          <a:solidFill>
            <a:srgbClr val="2C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1377F07-6908-6071-8861-D7CF5FE725EC}"/>
              </a:ext>
              <a:ext uri="{C183D7F6-B498-43B3-948B-1728B52AA6E4}">
                <adec:decorative xmlns:adec="http://schemas.microsoft.com/office/drawing/2017/decorative" val="1"/>
              </a:ext>
            </a:extLst>
          </p:cNvPr>
          <p:cNvSpPr/>
          <p:nvPr userDrawn="1"/>
        </p:nvSpPr>
        <p:spPr>
          <a:xfrm>
            <a:off x="9362916" y="4100632"/>
            <a:ext cx="1295670" cy="1341677"/>
          </a:xfrm>
          <a:prstGeom prst="ellipse">
            <a:avLst/>
          </a:prstGeom>
          <a:solidFill>
            <a:srgbClr val="76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Slide Number Placeholder 4">
            <a:extLst>
              <a:ext uri="{FF2B5EF4-FFF2-40B4-BE49-F238E27FC236}">
                <a16:creationId xmlns:a16="http://schemas.microsoft.com/office/drawing/2014/main" id="{F1D48C6A-CD55-2C55-8897-5A521177DF80}"/>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80" name="Text Placeholder 79">
            <a:extLst>
              <a:ext uri="{FF2B5EF4-FFF2-40B4-BE49-F238E27FC236}">
                <a16:creationId xmlns:a16="http://schemas.microsoft.com/office/drawing/2014/main" id="{BE197DE5-3E31-31F3-B06A-94FA4E2509DB}"/>
              </a:ext>
            </a:extLst>
          </p:cNvPr>
          <p:cNvSpPr>
            <a:spLocks noGrp="1"/>
          </p:cNvSpPr>
          <p:nvPr>
            <p:ph type="body" sz="quarter" idx="10" hasCustomPrompt="1"/>
          </p:nvPr>
        </p:nvSpPr>
        <p:spPr>
          <a:xfrm>
            <a:off x="960678" y="3230780"/>
            <a:ext cx="1978025" cy="744538"/>
          </a:xfrm>
        </p:spPr>
        <p:txBody>
          <a:bodyPr>
            <a:normAutofit/>
          </a:bodyPr>
          <a:lstStyle>
            <a:lvl1pPr marL="0" indent="0" algn="ctr">
              <a:buNone/>
              <a:defRPr sz="2000">
                <a:solidFill>
                  <a:schemeClr val="tx1"/>
                </a:solidFill>
                <a:latin typeface="+mn-lt"/>
              </a:defRPr>
            </a:lvl1pPr>
          </a:lstStyle>
          <a:p>
            <a:pPr lvl="0"/>
            <a:r>
              <a:rPr lang="en-US"/>
              <a:t>Click to enter title</a:t>
            </a:r>
          </a:p>
        </p:txBody>
      </p:sp>
      <p:sp>
        <p:nvSpPr>
          <p:cNvPr id="81" name="Text Placeholder 79">
            <a:extLst>
              <a:ext uri="{FF2B5EF4-FFF2-40B4-BE49-F238E27FC236}">
                <a16:creationId xmlns:a16="http://schemas.microsoft.com/office/drawing/2014/main" id="{F8C36416-8BC4-E2E6-4C59-DD8E9D907B03}"/>
              </a:ext>
            </a:extLst>
          </p:cNvPr>
          <p:cNvSpPr>
            <a:spLocks noGrp="1"/>
          </p:cNvSpPr>
          <p:nvPr>
            <p:ph type="body" sz="quarter" idx="11" hasCustomPrompt="1"/>
          </p:nvPr>
        </p:nvSpPr>
        <p:spPr>
          <a:xfrm>
            <a:off x="3604284" y="3256605"/>
            <a:ext cx="1978025" cy="744538"/>
          </a:xfrm>
        </p:spPr>
        <p:txBody>
          <a:bodyPr>
            <a:normAutofit/>
          </a:bodyPr>
          <a:lstStyle>
            <a:lvl1pPr marL="0" indent="0" algn="ctr">
              <a:buNone/>
              <a:defRPr sz="2000">
                <a:solidFill>
                  <a:schemeClr val="tx1"/>
                </a:solidFill>
                <a:latin typeface="+mn-lt"/>
              </a:defRPr>
            </a:lvl1pPr>
          </a:lstStyle>
          <a:p>
            <a:pPr lvl="0"/>
            <a:r>
              <a:rPr lang="en-US"/>
              <a:t>Click to enter title</a:t>
            </a:r>
          </a:p>
        </p:txBody>
      </p:sp>
      <p:sp>
        <p:nvSpPr>
          <p:cNvPr id="82" name="Text Placeholder 79">
            <a:extLst>
              <a:ext uri="{FF2B5EF4-FFF2-40B4-BE49-F238E27FC236}">
                <a16:creationId xmlns:a16="http://schemas.microsoft.com/office/drawing/2014/main" id="{2347D940-32CB-0361-D29F-C8B2DAF789DB}"/>
              </a:ext>
            </a:extLst>
          </p:cNvPr>
          <p:cNvSpPr>
            <a:spLocks noGrp="1"/>
          </p:cNvSpPr>
          <p:nvPr>
            <p:ph type="body" sz="quarter" idx="12" hasCustomPrompt="1"/>
          </p:nvPr>
        </p:nvSpPr>
        <p:spPr>
          <a:xfrm>
            <a:off x="6287233" y="3256605"/>
            <a:ext cx="1978025" cy="744538"/>
          </a:xfrm>
        </p:spPr>
        <p:txBody>
          <a:bodyPr>
            <a:normAutofit/>
          </a:bodyPr>
          <a:lstStyle>
            <a:lvl1pPr marL="0" indent="0" algn="ctr">
              <a:buNone/>
              <a:defRPr sz="2000">
                <a:solidFill>
                  <a:schemeClr val="tx1"/>
                </a:solidFill>
                <a:latin typeface="+mn-lt"/>
              </a:defRPr>
            </a:lvl1pPr>
          </a:lstStyle>
          <a:p>
            <a:pPr lvl="0"/>
            <a:r>
              <a:rPr lang="en-US"/>
              <a:t>Click to enter title</a:t>
            </a:r>
          </a:p>
        </p:txBody>
      </p:sp>
      <p:sp>
        <p:nvSpPr>
          <p:cNvPr id="83" name="Text Placeholder 79">
            <a:extLst>
              <a:ext uri="{FF2B5EF4-FFF2-40B4-BE49-F238E27FC236}">
                <a16:creationId xmlns:a16="http://schemas.microsoft.com/office/drawing/2014/main" id="{9767546C-A5A5-CB91-2A6A-3D61CFD1FD14}"/>
              </a:ext>
            </a:extLst>
          </p:cNvPr>
          <p:cNvSpPr>
            <a:spLocks noGrp="1"/>
          </p:cNvSpPr>
          <p:nvPr>
            <p:ph type="body" sz="quarter" idx="13" hasCustomPrompt="1"/>
          </p:nvPr>
        </p:nvSpPr>
        <p:spPr>
          <a:xfrm>
            <a:off x="9025714" y="3262313"/>
            <a:ext cx="1978025" cy="744538"/>
          </a:xfrm>
        </p:spPr>
        <p:txBody>
          <a:bodyPr>
            <a:normAutofit/>
          </a:bodyPr>
          <a:lstStyle>
            <a:lvl1pPr marL="0" indent="0" algn="ctr">
              <a:buNone/>
              <a:defRPr sz="2000">
                <a:solidFill>
                  <a:schemeClr val="tx1"/>
                </a:solidFill>
                <a:latin typeface="+mn-lt"/>
              </a:defRPr>
            </a:lvl1pPr>
          </a:lstStyle>
          <a:p>
            <a:pPr lvl="0"/>
            <a:r>
              <a:rPr lang="en-US"/>
              <a:t>Click to enter title</a:t>
            </a:r>
          </a:p>
        </p:txBody>
      </p:sp>
      <p:sp>
        <p:nvSpPr>
          <p:cNvPr id="84" name="Text Placeholder 79">
            <a:extLst>
              <a:ext uri="{FF2B5EF4-FFF2-40B4-BE49-F238E27FC236}">
                <a16:creationId xmlns:a16="http://schemas.microsoft.com/office/drawing/2014/main" id="{4D8072CD-31FD-A9CD-754D-F80F53391348}"/>
              </a:ext>
            </a:extLst>
          </p:cNvPr>
          <p:cNvSpPr>
            <a:spLocks noGrp="1"/>
          </p:cNvSpPr>
          <p:nvPr>
            <p:ph type="body" sz="quarter" idx="14" hasCustomPrompt="1"/>
          </p:nvPr>
        </p:nvSpPr>
        <p:spPr>
          <a:xfrm>
            <a:off x="984428" y="5515410"/>
            <a:ext cx="1978025" cy="744538"/>
          </a:xfrm>
        </p:spPr>
        <p:txBody>
          <a:bodyPr>
            <a:normAutofit/>
          </a:bodyPr>
          <a:lstStyle>
            <a:lvl1pPr marL="0" indent="0" algn="ctr">
              <a:buNone/>
              <a:defRPr sz="2000">
                <a:solidFill>
                  <a:schemeClr val="tx1"/>
                </a:solidFill>
                <a:latin typeface="+mn-lt"/>
              </a:defRPr>
            </a:lvl1pPr>
          </a:lstStyle>
          <a:p>
            <a:pPr lvl="0"/>
            <a:r>
              <a:rPr lang="en-US"/>
              <a:t>Click to enter title</a:t>
            </a:r>
          </a:p>
        </p:txBody>
      </p:sp>
      <p:sp>
        <p:nvSpPr>
          <p:cNvPr id="85" name="Text Placeholder 79">
            <a:extLst>
              <a:ext uri="{FF2B5EF4-FFF2-40B4-BE49-F238E27FC236}">
                <a16:creationId xmlns:a16="http://schemas.microsoft.com/office/drawing/2014/main" id="{7658CFBD-037C-6FBC-214E-76E92F990595}"/>
              </a:ext>
            </a:extLst>
          </p:cNvPr>
          <p:cNvSpPr>
            <a:spLocks noGrp="1"/>
          </p:cNvSpPr>
          <p:nvPr>
            <p:ph type="body" sz="quarter" idx="15" hasCustomPrompt="1"/>
          </p:nvPr>
        </p:nvSpPr>
        <p:spPr>
          <a:xfrm>
            <a:off x="3604283" y="5515410"/>
            <a:ext cx="1978025" cy="744538"/>
          </a:xfrm>
        </p:spPr>
        <p:txBody>
          <a:bodyPr>
            <a:normAutofit/>
          </a:bodyPr>
          <a:lstStyle>
            <a:lvl1pPr marL="0" indent="0" algn="ctr">
              <a:buNone/>
              <a:defRPr sz="2000">
                <a:solidFill>
                  <a:schemeClr val="tx1"/>
                </a:solidFill>
                <a:latin typeface="+mn-lt"/>
              </a:defRPr>
            </a:lvl1pPr>
          </a:lstStyle>
          <a:p>
            <a:pPr lvl="0"/>
            <a:r>
              <a:rPr lang="en-US"/>
              <a:t>Click to enter title</a:t>
            </a:r>
          </a:p>
        </p:txBody>
      </p:sp>
      <p:sp>
        <p:nvSpPr>
          <p:cNvPr id="86" name="Text Placeholder 79">
            <a:extLst>
              <a:ext uri="{FF2B5EF4-FFF2-40B4-BE49-F238E27FC236}">
                <a16:creationId xmlns:a16="http://schemas.microsoft.com/office/drawing/2014/main" id="{30CC74B0-5FEB-CFE2-360A-00B33BAB2E5A}"/>
              </a:ext>
            </a:extLst>
          </p:cNvPr>
          <p:cNvSpPr>
            <a:spLocks noGrp="1"/>
          </p:cNvSpPr>
          <p:nvPr>
            <p:ph type="body" sz="quarter" idx="16" hasCustomPrompt="1"/>
          </p:nvPr>
        </p:nvSpPr>
        <p:spPr>
          <a:xfrm>
            <a:off x="6287233" y="5515410"/>
            <a:ext cx="1978025" cy="744538"/>
          </a:xfrm>
        </p:spPr>
        <p:txBody>
          <a:bodyPr>
            <a:normAutofit/>
          </a:bodyPr>
          <a:lstStyle>
            <a:lvl1pPr marL="0" indent="0" algn="ctr">
              <a:buNone/>
              <a:defRPr sz="2000">
                <a:solidFill>
                  <a:schemeClr val="tx1"/>
                </a:solidFill>
                <a:latin typeface="+mn-lt"/>
              </a:defRPr>
            </a:lvl1pPr>
          </a:lstStyle>
          <a:p>
            <a:pPr lvl="0"/>
            <a:r>
              <a:rPr lang="en-US"/>
              <a:t>Click to enter title</a:t>
            </a:r>
          </a:p>
        </p:txBody>
      </p:sp>
      <p:sp>
        <p:nvSpPr>
          <p:cNvPr id="87" name="Text Placeholder 79">
            <a:extLst>
              <a:ext uri="{FF2B5EF4-FFF2-40B4-BE49-F238E27FC236}">
                <a16:creationId xmlns:a16="http://schemas.microsoft.com/office/drawing/2014/main" id="{E6504292-4346-C3DC-16FF-A2F81973F0A5}"/>
              </a:ext>
            </a:extLst>
          </p:cNvPr>
          <p:cNvSpPr>
            <a:spLocks noGrp="1"/>
          </p:cNvSpPr>
          <p:nvPr>
            <p:ph type="body" sz="quarter" idx="17" hasCustomPrompt="1"/>
          </p:nvPr>
        </p:nvSpPr>
        <p:spPr>
          <a:xfrm>
            <a:off x="9025714" y="5536090"/>
            <a:ext cx="1978025" cy="744538"/>
          </a:xfrm>
        </p:spPr>
        <p:txBody>
          <a:bodyPr>
            <a:normAutofit/>
          </a:bodyPr>
          <a:lstStyle>
            <a:lvl1pPr marL="0" indent="0" algn="ctr">
              <a:buNone/>
              <a:defRPr sz="2000">
                <a:solidFill>
                  <a:schemeClr val="tx1"/>
                </a:solidFill>
                <a:latin typeface="+mn-lt"/>
              </a:defRPr>
            </a:lvl1pPr>
          </a:lstStyle>
          <a:p>
            <a:pPr lvl="0"/>
            <a:r>
              <a:rPr lang="en-US"/>
              <a:t>Click to enter title</a:t>
            </a:r>
          </a:p>
        </p:txBody>
      </p:sp>
    </p:spTree>
    <p:extLst>
      <p:ext uri="{BB962C8B-B14F-4D97-AF65-F5344CB8AC3E}">
        <p14:creationId xmlns:p14="http://schemas.microsoft.com/office/powerpoint/2010/main" val="3255892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point check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218A2-CD54-99C5-2724-15DC7323EB27}"/>
              </a:ext>
            </a:extLst>
          </p:cNvPr>
          <p:cNvSpPr>
            <a:spLocks noGrp="1"/>
          </p:cNvSpPr>
          <p:nvPr>
            <p:ph type="title"/>
          </p:nvPr>
        </p:nvSpPr>
        <p:spPr/>
        <p:txBody>
          <a:bodyPr/>
          <a:lstStyle/>
          <a:p>
            <a:r>
              <a:rPr lang="en-US"/>
              <a:t>Click to edit Master title style</a:t>
            </a:r>
          </a:p>
        </p:txBody>
      </p:sp>
      <p:sp>
        <p:nvSpPr>
          <p:cNvPr id="8" name="Oval 7">
            <a:extLst>
              <a:ext uri="{FF2B5EF4-FFF2-40B4-BE49-F238E27FC236}">
                <a16:creationId xmlns:a16="http://schemas.microsoft.com/office/drawing/2014/main" id="{F18D9080-3008-3F48-C23E-0449E874590E}"/>
              </a:ext>
              <a:ext uri="{C183D7F6-B498-43B3-948B-1728B52AA6E4}">
                <adec:decorative xmlns:adec="http://schemas.microsoft.com/office/drawing/2017/decorative" val="1"/>
              </a:ext>
            </a:extLst>
          </p:cNvPr>
          <p:cNvSpPr/>
          <p:nvPr userDrawn="1"/>
        </p:nvSpPr>
        <p:spPr>
          <a:xfrm>
            <a:off x="1010653" y="2956960"/>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heckmark with solid fill">
            <a:extLst>
              <a:ext uri="{FF2B5EF4-FFF2-40B4-BE49-F238E27FC236}">
                <a16:creationId xmlns:a16="http://schemas.microsoft.com/office/drawing/2014/main" id="{932FA27D-7B1D-D440-58D7-67B501FF49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030" y="2956960"/>
            <a:ext cx="577516" cy="577516"/>
          </a:xfrm>
          <a:prstGeom prst="rect">
            <a:avLst/>
          </a:prstGeom>
        </p:spPr>
      </p:pic>
      <p:sp>
        <p:nvSpPr>
          <p:cNvPr id="11" name="Oval 10">
            <a:extLst>
              <a:ext uri="{FF2B5EF4-FFF2-40B4-BE49-F238E27FC236}">
                <a16:creationId xmlns:a16="http://schemas.microsoft.com/office/drawing/2014/main" id="{FD630318-1DA5-81F5-4FDC-FCA9960D9972}"/>
              </a:ext>
              <a:ext uri="{C183D7F6-B498-43B3-948B-1728B52AA6E4}">
                <adec:decorative xmlns:adec="http://schemas.microsoft.com/office/drawing/2017/decorative" val="1"/>
              </a:ext>
            </a:extLst>
          </p:cNvPr>
          <p:cNvSpPr/>
          <p:nvPr userDrawn="1"/>
        </p:nvSpPr>
        <p:spPr>
          <a:xfrm>
            <a:off x="1010653" y="3815655"/>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heckmark with solid fill">
            <a:extLst>
              <a:ext uri="{FF2B5EF4-FFF2-40B4-BE49-F238E27FC236}">
                <a16:creationId xmlns:a16="http://schemas.microsoft.com/office/drawing/2014/main" id="{190F9BAF-2E13-5099-FD8A-33E62D32A8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030" y="3815655"/>
            <a:ext cx="577516" cy="577516"/>
          </a:xfrm>
          <a:prstGeom prst="rect">
            <a:avLst/>
          </a:prstGeom>
        </p:spPr>
      </p:pic>
      <p:sp>
        <p:nvSpPr>
          <p:cNvPr id="14" name="Oval 13">
            <a:extLst>
              <a:ext uri="{FF2B5EF4-FFF2-40B4-BE49-F238E27FC236}">
                <a16:creationId xmlns:a16="http://schemas.microsoft.com/office/drawing/2014/main" id="{6A42F6FB-C780-5130-4A1E-6426FE9B0AEC}"/>
              </a:ext>
              <a:ext uri="{C183D7F6-B498-43B3-948B-1728B52AA6E4}">
                <adec:decorative xmlns:adec="http://schemas.microsoft.com/office/drawing/2017/decorative" val="1"/>
              </a:ext>
            </a:extLst>
          </p:cNvPr>
          <p:cNvSpPr/>
          <p:nvPr userDrawn="1"/>
        </p:nvSpPr>
        <p:spPr>
          <a:xfrm>
            <a:off x="994609" y="4595859"/>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heckmark with solid fill">
            <a:extLst>
              <a:ext uri="{FF2B5EF4-FFF2-40B4-BE49-F238E27FC236}">
                <a16:creationId xmlns:a16="http://schemas.microsoft.com/office/drawing/2014/main" id="{40842387-4956-85F0-AA31-04A8489627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8986" y="4595859"/>
            <a:ext cx="577516" cy="577516"/>
          </a:xfrm>
          <a:prstGeom prst="rect">
            <a:avLst/>
          </a:prstGeom>
        </p:spPr>
      </p:pic>
      <p:sp>
        <p:nvSpPr>
          <p:cNvPr id="17" name="Oval 16">
            <a:extLst>
              <a:ext uri="{FF2B5EF4-FFF2-40B4-BE49-F238E27FC236}">
                <a16:creationId xmlns:a16="http://schemas.microsoft.com/office/drawing/2014/main" id="{FBC9208C-9A7F-0995-3375-55D9BB3660B0}"/>
              </a:ext>
              <a:ext uri="{C183D7F6-B498-43B3-948B-1728B52AA6E4}">
                <adec:decorative xmlns:adec="http://schemas.microsoft.com/office/drawing/2017/decorative" val="1"/>
              </a:ext>
            </a:extLst>
          </p:cNvPr>
          <p:cNvSpPr/>
          <p:nvPr userDrawn="1"/>
        </p:nvSpPr>
        <p:spPr>
          <a:xfrm>
            <a:off x="994606" y="5359298"/>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mark with solid fill">
            <a:extLst>
              <a:ext uri="{FF2B5EF4-FFF2-40B4-BE49-F238E27FC236}">
                <a16:creationId xmlns:a16="http://schemas.microsoft.com/office/drawing/2014/main" id="{597FEC86-9E16-D330-3832-09EF7ADCFA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8983" y="5359298"/>
            <a:ext cx="577516" cy="577516"/>
          </a:xfrm>
          <a:prstGeom prst="rect">
            <a:avLst/>
          </a:prstGeom>
        </p:spPr>
      </p:pic>
      <p:sp>
        <p:nvSpPr>
          <p:cNvPr id="20" name="Slide Number Placeholder 4">
            <a:extLst>
              <a:ext uri="{FF2B5EF4-FFF2-40B4-BE49-F238E27FC236}">
                <a16:creationId xmlns:a16="http://schemas.microsoft.com/office/drawing/2014/main" id="{D54B5C25-F844-E1D1-7981-BC6B1729C2CD}"/>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21" name="Text Placeholder 79">
            <a:extLst>
              <a:ext uri="{FF2B5EF4-FFF2-40B4-BE49-F238E27FC236}">
                <a16:creationId xmlns:a16="http://schemas.microsoft.com/office/drawing/2014/main" id="{6532E8D9-355A-AAB9-FE0B-EDB222E4C668}"/>
              </a:ext>
            </a:extLst>
          </p:cNvPr>
          <p:cNvSpPr>
            <a:spLocks noGrp="1"/>
          </p:cNvSpPr>
          <p:nvPr>
            <p:ph type="body" sz="quarter" idx="16" hasCustomPrompt="1"/>
          </p:nvPr>
        </p:nvSpPr>
        <p:spPr>
          <a:xfrm>
            <a:off x="815163" y="1876611"/>
            <a:ext cx="10538637" cy="744538"/>
          </a:xfrm>
        </p:spPr>
        <p:txBody>
          <a:bodyPr>
            <a:normAutofit/>
          </a:bodyPr>
          <a:lstStyle>
            <a:lvl1pPr marL="0" indent="0" algn="l">
              <a:buNone/>
              <a:defRPr sz="2000">
                <a:solidFill>
                  <a:schemeClr val="tx1"/>
                </a:solidFill>
                <a:latin typeface="+mn-lt"/>
              </a:defRPr>
            </a:lvl1pPr>
          </a:lstStyle>
          <a:p>
            <a:pPr lvl="0"/>
            <a:r>
              <a:rPr lang="en-US"/>
              <a:t>Click to enter title</a:t>
            </a:r>
          </a:p>
        </p:txBody>
      </p:sp>
      <p:sp>
        <p:nvSpPr>
          <p:cNvPr id="22" name="Text Placeholder 79">
            <a:extLst>
              <a:ext uri="{FF2B5EF4-FFF2-40B4-BE49-F238E27FC236}">
                <a16:creationId xmlns:a16="http://schemas.microsoft.com/office/drawing/2014/main" id="{EC747D64-BFAB-4538-0E72-CD82006E296A}"/>
              </a:ext>
            </a:extLst>
          </p:cNvPr>
          <p:cNvSpPr>
            <a:spLocks noGrp="1"/>
          </p:cNvSpPr>
          <p:nvPr>
            <p:ph type="body" sz="quarter" idx="17" hasCustomPrompt="1"/>
          </p:nvPr>
        </p:nvSpPr>
        <p:spPr>
          <a:xfrm>
            <a:off x="1876923" y="2956960"/>
            <a:ext cx="8138947" cy="577516"/>
          </a:xfrm>
        </p:spPr>
        <p:txBody>
          <a:bodyPr>
            <a:normAutofit/>
          </a:bodyPr>
          <a:lstStyle>
            <a:lvl1pPr marL="0" indent="0" algn="l">
              <a:buNone/>
              <a:defRPr sz="2400">
                <a:solidFill>
                  <a:schemeClr val="tx1"/>
                </a:solidFill>
                <a:latin typeface="+mn-lt"/>
              </a:defRPr>
            </a:lvl1pPr>
          </a:lstStyle>
          <a:p>
            <a:pPr lvl="0"/>
            <a:r>
              <a:rPr lang="en-US"/>
              <a:t>Click to enter text</a:t>
            </a:r>
          </a:p>
        </p:txBody>
      </p:sp>
      <p:sp>
        <p:nvSpPr>
          <p:cNvPr id="23" name="Text Placeholder 79">
            <a:extLst>
              <a:ext uri="{FF2B5EF4-FFF2-40B4-BE49-F238E27FC236}">
                <a16:creationId xmlns:a16="http://schemas.microsoft.com/office/drawing/2014/main" id="{CA5B2C10-86E8-6AC7-E2BB-A46890D02BDF}"/>
              </a:ext>
            </a:extLst>
          </p:cNvPr>
          <p:cNvSpPr>
            <a:spLocks noGrp="1"/>
          </p:cNvSpPr>
          <p:nvPr>
            <p:ph type="body" sz="quarter" idx="18" hasCustomPrompt="1"/>
          </p:nvPr>
        </p:nvSpPr>
        <p:spPr>
          <a:xfrm>
            <a:off x="1876922" y="3823666"/>
            <a:ext cx="8138947" cy="577516"/>
          </a:xfrm>
        </p:spPr>
        <p:txBody>
          <a:bodyPr>
            <a:normAutofit/>
          </a:bodyPr>
          <a:lstStyle>
            <a:lvl1pPr marL="0" indent="0" algn="l">
              <a:buNone/>
              <a:defRPr sz="2400">
                <a:solidFill>
                  <a:schemeClr val="tx1"/>
                </a:solidFill>
                <a:latin typeface="+mn-lt"/>
              </a:defRPr>
            </a:lvl1pPr>
          </a:lstStyle>
          <a:p>
            <a:pPr lvl="0"/>
            <a:r>
              <a:rPr lang="en-US"/>
              <a:t>Click to enter text</a:t>
            </a:r>
          </a:p>
        </p:txBody>
      </p:sp>
      <p:sp>
        <p:nvSpPr>
          <p:cNvPr id="24" name="Text Placeholder 79">
            <a:extLst>
              <a:ext uri="{FF2B5EF4-FFF2-40B4-BE49-F238E27FC236}">
                <a16:creationId xmlns:a16="http://schemas.microsoft.com/office/drawing/2014/main" id="{3C80A916-94C1-5B72-1DA0-928D7ED66BD3}"/>
              </a:ext>
            </a:extLst>
          </p:cNvPr>
          <p:cNvSpPr>
            <a:spLocks noGrp="1"/>
          </p:cNvSpPr>
          <p:nvPr>
            <p:ph type="body" sz="quarter" idx="19" hasCustomPrompt="1"/>
          </p:nvPr>
        </p:nvSpPr>
        <p:spPr>
          <a:xfrm>
            <a:off x="1876922" y="4621440"/>
            <a:ext cx="8138947" cy="577516"/>
          </a:xfrm>
        </p:spPr>
        <p:txBody>
          <a:bodyPr>
            <a:normAutofit/>
          </a:bodyPr>
          <a:lstStyle>
            <a:lvl1pPr marL="0" indent="0" algn="l">
              <a:buNone/>
              <a:defRPr sz="2400">
                <a:solidFill>
                  <a:schemeClr val="tx1"/>
                </a:solidFill>
                <a:latin typeface="+mn-lt"/>
              </a:defRPr>
            </a:lvl1pPr>
          </a:lstStyle>
          <a:p>
            <a:pPr lvl="0"/>
            <a:r>
              <a:rPr lang="en-US"/>
              <a:t>Click to enter text</a:t>
            </a:r>
          </a:p>
        </p:txBody>
      </p:sp>
      <p:sp>
        <p:nvSpPr>
          <p:cNvPr id="25" name="Text Placeholder 79">
            <a:extLst>
              <a:ext uri="{FF2B5EF4-FFF2-40B4-BE49-F238E27FC236}">
                <a16:creationId xmlns:a16="http://schemas.microsoft.com/office/drawing/2014/main" id="{0BB006A9-3B05-02EB-8716-0FA7DFB0C5F3}"/>
              </a:ext>
            </a:extLst>
          </p:cNvPr>
          <p:cNvSpPr>
            <a:spLocks noGrp="1"/>
          </p:cNvSpPr>
          <p:nvPr>
            <p:ph type="body" sz="quarter" idx="20" hasCustomPrompt="1"/>
          </p:nvPr>
        </p:nvSpPr>
        <p:spPr>
          <a:xfrm>
            <a:off x="1860876" y="5414101"/>
            <a:ext cx="8138947" cy="577516"/>
          </a:xfrm>
        </p:spPr>
        <p:txBody>
          <a:bodyPr>
            <a:normAutofit/>
          </a:bodyPr>
          <a:lstStyle>
            <a:lvl1pPr marL="0" indent="0" algn="l">
              <a:buNone/>
              <a:defRPr sz="2400">
                <a:solidFill>
                  <a:schemeClr val="tx1"/>
                </a:solidFill>
                <a:latin typeface="+mn-lt"/>
              </a:defRPr>
            </a:lvl1pPr>
          </a:lstStyle>
          <a:p>
            <a:pPr lvl="0"/>
            <a:r>
              <a:rPr lang="en-US"/>
              <a:t>Click to enter text</a:t>
            </a:r>
          </a:p>
        </p:txBody>
      </p:sp>
    </p:spTree>
    <p:extLst>
      <p:ext uri="{BB962C8B-B14F-4D97-AF65-F5344CB8AC3E}">
        <p14:creationId xmlns:p14="http://schemas.microsoft.com/office/powerpoint/2010/main" val="1711727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A65F-CEA8-AD38-5D55-B2DB224F096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297FA9-9CA0-254C-527E-078805B50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A97A0-777F-6135-F667-4449843FB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367FDD1-9821-73A0-9948-AA83BDD30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8DCCE-6560-5F55-B180-ACD6F4D28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a:extLst>
              <a:ext uri="{FF2B5EF4-FFF2-40B4-BE49-F238E27FC236}">
                <a16:creationId xmlns:a16="http://schemas.microsoft.com/office/drawing/2014/main" id="{FC86D27A-7271-2669-E0C0-59ABCB1F48D9}"/>
              </a:ext>
            </a:extLst>
          </p:cNvPr>
          <p:cNvPicPr>
            <a:picLocks noChangeAspect="1"/>
          </p:cNvPicPr>
          <p:nvPr userDrawn="1"/>
        </p:nvPicPr>
        <p:blipFill>
          <a:blip/>
          <a:stretch>
            <a:fillRect/>
          </a:stretch>
        </p:blipFill>
        <p:spPr>
          <a:xfrm>
            <a:off x="8537596" y="5903651"/>
            <a:ext cx="2915757" cy="830990"/>
          </a:xfrm>
          <a:prstGeom prst="rect">
            <a:avLst/>
          </a:prstGeom>
        </p:spPr>
      </p:pic>
      <p:sp>
        <p:nvSpPr>
          <p:cNvPr id="11" name="TextBox 2">
            <a:extLst>
              <a:ext uri="{FF2B5EF4-FFF2-40B4-BE49-F238E27FC236}">
                <a16:creationId xmlns:a16="http://schemas.microsoft.com/office/drawing/2014/main" id="{44745ADC-9CBC-7A9B-A8EC-4CF30B3A3DA3}"/>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spTree>
    <p:extLst>
      <p:ext uri="{BB962C8B-B14F-4D97-AF65-F5344CB8AC3E}">
        <p14:creationId xmlns:p14="http://schemas.microsoft.com/office/powerpoint/2010/main" val="3573967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 item check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E22F-25F6-563D-EF34-A84B098C5725}"/>
              </a:ext>
            </a:extLst>
          </p:cNvPr>
          <p:cNvSpPr>
            <a:spLocks noGrp="1"/>
          </p:cNvSpPr>
          <p:nvPr>
            <p:ph type="title"/>
          </p:nvPr>
        </p:nvSpPr>
        <p:spPr/>
        <p:txBody>
          <a:bodyPr/>
          <a:lstStyle/>
          <a:p>
            <a:r>
              <a:rPr lang="en-US"/>
              <a:t>Click to edit Master title style</a:t>
            </a:r>
          </a:p>
        </p:txBody>
      </p:sp>
      <p:sp>
        <p:nvSpPr>
          <p:cNvPr id="7" name="Oval 6">
            <a:extLst>
              <a:ext uri="{FF2B5EF4-FFF2-40B4-BE49-F238E27FC236}">
                <a16:creationId xmlns:a16="http://schemas.microsoft.com/office/drawing/2014/main" id="{2DD766CF-88F4-F8EA-E5D7-E76F3CCDB576}"/>
              </a:ext>
              <a:ext uri="{C183D7F6-B498-43B3-948B-1728B52AA6E4}">
                <adec:decorative xmlns:adec="http://schemas.microsoft.com/office/drawing/2017/decorative" val="1"/>
              </a:ext>
            </a:extLst>
          </p:cNvPr>
          <p:cNvSpPr/>
          <p:nvPr userDrawn="1"/>
        </p:nvSpPr>
        <p:spPr>
          <a:xfrm>
            <a:off x="995155" y="3604893"/>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ckmark with solid fill">
            <a:extLst>
              <a:ext uri="{FF2B5EF4-FFF2-40B4-BE49-F238E27FC236}">
                <a16:creationId xmlns:a16="http://schemas.microsoft.com/office/drawing/2014/main" id="{45F9A9A1-79AE-E5FB-16E1-D098B4A936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9532" y="3604893"/>
            <a:ext cx="577516" cy="577516"/>
          </a:xfrm>
          <a:prstGeom prst="rect">
            <a:avLst/>
          </a:prstGeom>
        </p:spPr>
      </p:pic>
      <p:sp>
        <p:nvSpPr>
          <p:cNvPr id="10" name="Oval 9">
            <a:extLst>
              <a:ext uri="{FF2B5EF4-FFF2-40B4-BE49-F238E27FC236}">
                <a16:creationId xmlns:a16="http://schemas.microsoft.com/office/drawing/2014/main" id="{7B26955C-50EB-991D-7C56-41E9698A2809}"/>
              </a:ext>
              <a:ext uri="{C183D7F6-B498-43B3-948B-1728B52AA6E4}">
                <adec:decorative xmlns:adec="http://schemas.microsoft.com/office/drawing/2017/decorative" val="1"/>
              </a:ext>
            </a:extLst>
          </p:cNvPr>
          <p:cNvSpPr/>
          <p:nvPr userDrawn="1"/>
        </p:nvSpPr>
        <p:spPr>
          <a:xfrm>
            <a:off x="979111" y="4504507"/>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heckmark with solid fill">
            <a:extLst>
              <a:ext uri="{FF2B5EF4-FFF2-40B4-BE49-F238E27FC236}">
                <a16:creationId xmlns:a16="http://schemas.microsoft.com/office/drawing/2014/main" id="{154C1272-E0F6-115E-1788-1EA607B1D5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3488" y="4504507"/>
            <a:ext cx="577516" cy="577516"/>
          </a:xfrm>
          <a:prstGeom prst="rect">
            <a:avLst/>
          </a:prstGeom>
        </p:spPr>
      </p:pic>
      <p:sp>
        <p:nvSpPr>
          <p:cNvPr id="13" name="Oval 12">
            <a:extLst>
              <a:ext uri="{FF2B5EF4-FFF2-40B4-BE49-F238E27FC236}">
                <a16:creationId xmlns:a16="http://schemas.microsoft.com/office/drawing/2014/main" id="{4E38CA61-CF18-2256-D76C-D41AA1CC8649}"/>
              </a:ext>
              <a:ext uri="{C183D7F6-B498-43B3-948B-1728B52AA6E4}">
                <adec:decorative xmlns:adec="http://schemas.microsoft.com/office/drawing/2017/decorative" val="1"/>
              </a:ext>
            </a:extLst>
          </p:cNvPr>
          <p:cNvSpPr/>
          <p:nvPr userDrawn="1"/>
        </p:nvSpPr>
        <p:spPr>
          <a:xfrm>
            <a:off x="979108" y="5409368"/>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heckmark with solid fill">
            <a:extLst>
              <a:ext uri="{FF2B5EF4-FFF2-40B4-BE49-F238E27FC236}">
                <a16:creationId xmlns:a16="http://schemas.microsoft.com/office/drawing/2014/main" id="{DEDEFF1B-4753-BE44-6341-6DF202384F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3485" y="5409368"/>
            <a:ext cx="577516" cy="577516"/>
          </a:xfrm>
          <a:prstGeom prst="rect">
            <a:avLst/>
          </a:prstGeom>
        </p:spPr>
      </p:pic>
      <p:sp>
        <p:nvSpPr>
          <p:cNvPr id="16" name="Oval 15">
            <a:extLst>
              <a:ext uri="{FF2B5EF4-FFF2-40B4-BE49-F238E27FC236}">
                <a16:creationId xmlns:a16="http://schemas.microsoft.com/office/drawing/2014/main" id="{8B243A12-7B6C-4781-A01F-89F863F335BF}"/>
              </a:ext>
              <a:ext uri="{C183D7F6-B498-43B3-948B-1728B52AA6E4}">
                <adec:decorative xmlns:adec="http://schemas.microsoft.com/office/drawing/2017/decorative" val="1"/>
              </a:ext>
            </a:extLst>
          </p:cNvPr>
          <p:cNvSpPr/>
          <p:nvPr userDrawn="1"/>
        </p:nvSpPr>
        <p:spPr>
          <a:xfrm>
            <a:off x="995155" y="2662558"/>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mark with solid fill">
            <a:extLst>
              <a:ext uri="{FF2B5EF4-FFF2-40B4-BE49-F238E27FC236}">
                <a16:creationId xmlns:a16="http://schemas.microsoft.com/office/drawing/2014/main" id="{8E6F3652-4C98-498F-CC22-573D58CC3A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9532" y="2662558"/>
            <a:ext cx="577516" cy="577516"/>
          </a:xfrm>
          <a:prstGeom prst="rect">
            <a:avLst/>
          </a:prstGeom>
        </p:spPr>
      </p:pic>
      <p:sp>
        <p:nvSpPr>
          <p:cNvPr id="19" name="Oval 18">
            <a:extLst>
              <a:ext uri="{FF2B5EF4-FFF2-40B4-BE49-F238E27FC236}">
                <a16:creationId xmlns:a16="http://schemas.microsoft.com/office/drawing/2014/main" id="{C3BCEFED-9233-2DA0-F504-CA0E53A9530C}"/>
              </a:ext>
              <a:ext uri="{C183D7F6-B498-43B3-948B-1728B52AA6E4}">
                <adec:decorative xmlns:adec="http://schemas.microsoft.com/office/drawing/2017/decorative" val="1"/>
              </a:ext>
            </a:extLst>
          </p:cNvPr>
          <p:cNvSpPr/>
          <p:nvPr userDrawn="1"/>
        </p:nvSpPr>
        <p:spPr>
          <a:xfrm>
            <a:off x="5984255" y="3604893"/>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with solid fill">
            <a:extLst>
              <a:ext uri="{FF2B5EF4-FFF2-40B4-BE49-F238E27FC236}">
                <a16:creationId xmlns:a16="http://schemas.microsoft.com/office/drawing/2014/main" id="{3EA0956B-F735-E83D-1E72-4713220A65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28632" y="3604893"/>
            <a:ext cx="577516" cy="577516"/>
          </a:xfrm>
          <a:prstGeom prst="rect">
            <a:avLst/>
          </a:prstGeom>
        </p:spPr>
      </p:pic>
      <p:sp>
        <p:nvSpPr>
          <p:cNvPr id="22" name="Oval 21">
            <a:extLst>
              <a:ext uri="{FF2B5EF4-FFF2-40B4-BE49-F238E27FC236}">
                <a16:creationId xmlns:a16="http://schemas.microsoft.com/office/drawing/2014/main" id="{305767E4-1245-C9CF-27BA-D5E32B856115}"/>
              </a:ext>
              <a:ext uri="{C183D7F6-B498-43B3-948B-1728B52AA6E4}">
                <adec:decorative xmlns:adec="http://schemas.microsoft.com/office/drawing/2017/decorative" val="1"/>
              </a:ext>
            </a:extLst>
          </p:cNvPr>
          <p:cNvSpPr/>
          <p:nvPr userDrawn="1"/>
        </p:nvSpPr>
        <p:spPr>
          <a:xfrm>
            <a:off x="5968211" y="4504507"/>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Checkmark with solid fill">
            <a:extLst>
              <a:ext uri="{FF2B5EF4-FFF2-40B4-BE49-F238E27FC236}">
                <a16:creationId xmlns:a16="http://schemas.microsoft.com/office/drawing/2014/main" id="{F59571C6-436F-4F93-BA47-399EC55AE3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12588" y="4504507"/>
            <a:ext cx="577516" cy="577516"/>
          </a:xfrm>
          <a:prstGeom prst="rect">
            <a:avLst/>
          </a:prstGeom>
        </p:spPr>
      </p:pic>
      <p:sp>
        <p:nvSpPr>
          <p:cNvPr id="25" name="Oval 24">
            <a:extLst>
              <a:ext uri="{FF2B5EF4-FFF2-40B4-BE49-F238E27FC236}">
                <a16:creationId xmlns:a16="http://schemas.microsoft.com/office/drawing/2014/main" id="{6DC2CA10-FF66-864E-0758-754027842CBB}"/>
              </a:ext>
              <a:ext uri="{C183D7F6-B498-43B3-948B-1728B52AA6E4}">
                <adec:decorative xmlns:adec="http://schemas.microsoft.com/office/drawing/2017/decorative" val="1"/>
              </a:ext>
            </a:extLst>
          </p:cNvPr>
          <p:cNvSpPr/>
          <p:nvPr userDrawn="1"/>
        </p:nvSpPr>
        <p:spPr>
          <a:xfrm>
            <a:off x="5968208" y="5409368"/>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Checkmark with solid fill">
            <a:extLst>
              <a:ext uri="{FF2B5EF4-FFF2-40B4-BE49-F238E27FC236}">
                <a16:creationId xmlns:a16="http://schemas.microsoft.com/office/drawing/2014/main" id="{1D55C922-53C4-E836-1577-F3780BDE1E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12585" y="5409368"/>
            <a:ext cx="577516" cy="577516"/>
          </a:xfrm>
          <a:prstGeom prst="rect">
            <a:avLst/>
          </a:prstGeom>
        </p:spPr>
      </p:pic>
      <p:sp>
        <p:nvSpPr>
          <p:cNvPr id="28" name="Oval 27">
            <a:extLst>
              <a:ext uri="{FF2B5EF4-FFF2-40B4-BE49-F238E27FC236}">
                <a16:creationId xmlns:a16="http://schemas.microsoft.com/office/drawing/2014/main" id="{F26119B8-0BF3-F827-150B-F8CF0FEAC935}"/>
              </a:ext>
              <a:ext uri="{C183D7F6-B498-43B3-948B-1728B52AA6E4}">
                <adec:decorative xmlns:adec="http://schemas.microsoft.com/office/drawing/2017/decorative" val="1"/>
              </a:ext>
            </a:extLst>
          </p:cNvPr>
          <p:cNvSpPr/>
          <p:nvPr userDrawn="1"/>
        </p:nvSpPr>
        <p:spPr>
          <a:xfrm>
            <a:off x="5984255" y="2662558"/>
            <a:ext cx="561473" cy="577516"/>
          </a:xfrm>
          <a:prstGeom prst="ellipse">
            <a:avLst/>
          </a:prstGeom>
          <a:solidFill>
            <a:srgbClr val="FAAB1A"/>
          </a:solidFill>
          <a:ln w="76200">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Checkmark with solid fill">
            <a:extLst>
              <a:ext uri="{FF2B5EF4-FFF2-40B4-BE49-F238E27FC236}">
                <a16:creationId xmlns:a16="http://schemas.microsoft.com/office/drawing/2014/main" id="{B760FA0F-136D-A047-7FFE-56C75A6107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28632" y="2662558"/>
            <a:ext cx="577516" cy="577516"/>
          </a:xfrm>
          <a:prstGeom prst="rect">
            <a:avLst/>
          </a:prstGeom>
        </p:spPr>
      </p:pic>
      <p:sp>
        <p:nvSpPr>
          <p:cNvPr id="32" name="Slide Number Placeholder 4">
            <a:extLst>
              <a:ext uri="{FF2B5EF4-FFF2-40B4-BE49-F238E27FC236}">
                <a16:creationId xmlns:a16="http://schemas.microsoft.com/office/drawing/2014/main" id="{4D904439-2454-FD44-4901-BCC94CE9E44D}"/>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33" name="Text Placeholder 79">
            <a:extLst>
              <a:ext uri="{FF2B5EF4-FFF2-40B4-BE49-F238E27FC236}">
                <a16:creationId xmlns:a16="http://schemas.microsoft.com/office/drawing/2014/main" id="{3199A9F5-9866-24F0-911E-BE0C06B3E69B}"/>
              </a:ext>
            </a:extLst>
          </p:cNvPr>
          <p:cNvSpPr>
            <a:spLocks noGrp="1"/>
          </p:cNvSpPr>
          <p:nvPr>
            <p:ph type="body" sz="quarter" idx="20" hasCustomPrompt="1"/>
          </p:nvPr>
        </p:nvSpPr>
        <p:spPr>
          <a:xfrm>
            <a:off x="1861425" y="2564636"/>
            <a:ext cx="2689310" cy="720940"/>
          </a:xfrm>
        </p:spPr>
        <p:txBody>
          <a:bodyPr>
            <a:normAutofit/>
          </a:bodyPr>
          <a:lstStyle>
            <a:lvl1pPr marL="0" indent="0" algn="l">
              <a:buNone/>
              <a:defRPr sz="2000">
                <a:solidFill>
                  <a:schemeClr val="tx1"/>
                </a:solidFill>
                <a:latin typeface="+mn-lt"/>
              </a:defRPr>
            </a:lvl1pPr>
          </a:lstStyle>
          <a:p>
            <a:pPr lvl="0"/>
            <a:r>
              <a:rPr lang="en-US"/>
              <a:t>Click to enter text</a:t>
            </a:r>
          </a:p>
        </p:txBody>
      </p:sp>
      <p:sp>
        <p:nvSpPr>
          <p:cNvPr id="34" name="Text Placeholder 79">
            <a:extLst>
              <a:ext uri="{FF2B5EF4-FFF2-40B4-BE49-F238E27FC236}">
                <a16:creationId xmlns:a16="http://schemas.microsoft.com/office/drawing/2014/main" id="{E0C86325-7E64-3B14-D38B-6A12FA041008}"/>
              </a:ext>
            </a:extLst>
          </p:cNvPr>
          <p:cNvSpPr>
            <a:spLocks noGrp="1"/>
          </p:cNvSpPr>
          <p:nvPr>
            <p:ph type="body" sz="quarter" idx="21" hasCustomPrompt="1"/>
          </p:nvPr>
        </p:nvSpPr>
        <p:spPr>
          <a:xfrm>
            <a:off x="1861425" y="3535211"/>
            <a:ext cx="2689310" cy="720940"/>
          </a:xfrm>
        </p:spPr>
        <p:txBody>
          <a:bodyPr>
            <a:normAutofit/>
          </a:bodyPr>
          <a:lstStyle>
            <a:lvl1pPr marL="0" indent="0" algn="l">
              <a:buNone/>
              <a:defRPr sz="2000">
                <a:solidFill>
                  <a:schemeClr val="tx1"/>
                </a:solidFill>
                <a:latin typeface="+mn-lt"/>
              </a:defRPr>
            </a:lvl1pPr>
          </a:lstStyle>
          <a:p>
            <a:pPr lvl="0"/>
            <a:r>
              <a:rPr lang="en-US"/>
              <a:t>Click to enter text</a:t>
            </a:r>
          </a:p>
        </p:txBody>
      </p:sp>
      <p:sp>
        <p:nvSpPr>
          <p:cNvPr id="35" name="Text Placeholder 79">
            <a:extLst>
              <a:ext uri="{FF2B5EF4-FFF2-40B4-BE49-F238E27FC236}">
                <a16:creationId xmlns:a16="http://schemas.microsoft.com/office/drawing/2014/main" id="{CDFF6115-B30B-0F2E-3845-A636987F160C}"/>
              </a:ext>
            </a:extLst>
          </p:cNvPr>
          <p:cNvSpPr>
            <a:spLocks noGrp="1"/>
          </p:cNvSpPr>
          <p:nvPr>
            <p:ph type="body" sz="quarter" idx="22" hasCustomPrompt="1"/>
          </p:nvPr>
        </p:nvSpPr>
        <p:spPr>
          <a:xfrm>
            <a:off x="1861425" y="4463711"/>
            <a:ext cx="2689310" cy="720940"/>
          </a:xfrm>
        </p:spPr>
        <p:txBody>
          <a:bodyPr>
            <a:normAutofit/>
          </a:bodyPr>
          <a:lstStyle>
            <a:lvl1pPr marL="0" indent="0" algn="l">
              <a:buNone/>
              <a:defRPr sz="2000">
                <a:solidFill>
                  <a:schemeClr val="tx1"/>
                </a:solidFill>
                <a:latin typeface="+mn-lt"/>
              </a:defRPr>
            </a:lvl1pPr>
          </a:lstStyle>
          <a:p>
            <a:pPr lvl="0"/>
            <a:r>
              <a:rPr lang="en-US"/>
              <a:t>Click to enter text</a:t>
            </a:r>
          </a:p>
        </p:txBody>
      </p:sp>
      <p:sp>
        <p:nvSpPr>
          <p:cNvPr id="36" name="Text Placeholder 79">
            <a:extLst>
              <a:ext uri="{FF2B5EF4-FFF2-40B4-BE49-F238E27FC236}">
                <a16:creationId xmlns:a16="http://schemas.microsoft.com/office/drawing/2014/main" id="{906381B0-BD71-26D3-9FCD-2F9EE523CCD9}"/>
              </a:ext>
            </a:extLst>
          </p:cNvPr>
          <p:cNvSpPr>
            <a:spLocks noGrp="1"/>
          </p:cNvSpPr>
          <p:nvPr>
            <p:ph type="body" sz="quarter" idx="23" hasCustomPrompt="1"/>
          </p:nvPr>
        </p:nvSpPr>
        <p:spPr>
          <a:xfrm>
            <a:off x="1861425" y="5337656"/>
            <a:ext cx="2689310" cy="720940"/>
          </a:xfrm>
        </p:spPr>
        <p:txBody>
          <a:bodyPr>
            <a:normAutofit/>
          </a:bodyPr>
          <a:lstStyle>
            <a:lvl1pPr marL="0" indent="0" algn="l">
              <a:buNone/>
              <a:defRPr sz="2000">
                <a:solidFill>
                  <a:schemeClr val="tx1"/>
                </a:solidFill>
                <a:latin typeface="+mn-lt"/>
              </a:defRPr>
            </a:lvl1pPr>
          </a:lstStyle>
          <a:p>
            <a:pPr lvl="0"/>
            <a:r>
              <a:rPr lang="en-US"/>
              <a:t>Click to enter text</a:t>
            </a:r>
          </a:p>
        </p:txBody>
      </p:sp>
      <p:sp>
        <p:nvSpPr>
          <p:cNvPr id="45" name="Text Placeholder 79">
            <a:extLst>
              <a:ext uri="{FF2B5EF4-FFF2-40B4-BE49-F238E27FC236}">
                <a16:creationId xmlns:a16="http://schemas.microsoft.com/office/drawing/2014/main" id="{CAEEB9E4-01B2-1B05-4A54-EA2243514DEA}"/>
              </a:ext>
            </a:extLst>
          </p:cNvPr>
          <p:cNvSpPr>
            <a:spLocks noGrp="1"/>
          </p:cNvSpPr>
          <p:nvPr>
            <p:ph type="body" sz="quarter" idx="24" hasCustomPrompt="1"/>
          </p:nvPr>
        </p:nvSpPr>
        <p:spPr>
          <a:xfrm>
            <a:off x="6850525" y="2564636"/>
            <a:ext cx="2689310" cy="720940"/>
          </a:xfrm>
        </p:spPr>
        <p:txBody>
          <a:bodyPr>
            <a:normAutofit/>
          </a:bodyPr>
          <a:lstStyle>
            <a:lvl1pPr marL="0" indent="0" algn="l">
              <a:buNone/>
              <a:defRPr sz="2000">
                <a:solidFill>
                  <a:schemeClr val="tx1"/>
                </a:solidFill>
                <a:latin typeface="+mn-lt"/>
              </a:defRPr>
            </a:lvl1pPr>
          </a:lstStyle>
          <a:p>
            <a:pPr lvl="0"/>
            <a:r>
              <a:rPr lang="en-US"/>
              <a:t>Click to enter text</a:t>
            </a:r>
          </a:p>
        </p:txBody>
      </p:sp>
      <p:sp>
        <p:nvSpPr>
          <p:cNvPr id="46" name="Text Placeholder 79">
            <a:extLst>
              <a:ext uri="{FF2B5EF4-FFF2-40B4-BE49-F238E27FC236}">
                <a16:creationId xmlns:a16="http://schemas.microsoft.com/office/drawing/2014/main" id="{9019BBAA-94B6-526E-023D-3C30F52DAD44}"/>
              </a:ext>
            </a:extLst>
          </p:cNvPr>
          <p:cNvSpPr>
            <a:spLocks noGrp="1"/>
          </p:cNvSpPr>
          <p:nvPr>
            <p:ph type="body" sz="quarter" idx="25" hasCustomPrompt="1"/>
          </p:nvPr>
        </p:nvSpPr>
        <p:spPr>
          <a:xfrm>
            <a:off x="6850525" y="3535211"/>
            <a:ext cx="2689310" cy="720940"/>
          </a:xfrm>
        </p:spPr>
        <p:txBody>
          <a:bodyPr>
            <a:normAutofit/>
          </a:bodyPr>
          <a:lstStyle>
            <a:lvl1pPr marL="0" indent="0" algn="l">
              <a:buNone/>
              <a:defRPr sz="2000">
                <a:solidFill>
                  <a:schemeClr val="tx1"/>
                </a:solidFill>
                <a:latin typeface="+mn-lt"/>
              </a:defRPr>
            </a:lvl1pPr>
          </a:lstStyle>
          <a:p>
            <a:pPr lvl="0"/>
            <a:r>
              <a:rPr lang="en-US"/>
              <a:t>Click to enter text</a:t>
            </a:r>
          </a:p>
        </p:txBody>
      </p:sp>
      <p:sp>
        <p:nvSpPr>
          <p:cNvPr id="47" name="Text Placeholder 79">
            <a:extLst>
              <a:ext uri="{FF2B5EF4-FFF2-40B4-BE49-F238E27FC236}">
                <a16:creationId xmlns:a16="http://schemas.microsoft.com/office/drawing/2014/main" id="{FDF04422-4B73-BCC1-ED2E-B857C849367A}"/>
              </a:ext>
            </a:extLst>
          </p:cNvPr>
          <p:cNvSpPr>
            <a:spLocks noGrp="1"/>
          </p:cNvSpPr>
          <p:nvPr>
            <p:ph type="body" sz="quarter" idx="26" hasCustomPrompt="1"/>
          </p:nvPr>
        </p:nvSpPr>
        <p:spPr>
          <a:xfrm>
            <a:off x="6850525" y="4463711"/>
            <a:ext cx="2689310" cy="720940"/>
          </a:xfrm>
        </p:spPr>
        <p:txBody>
          <a:bodyPr>
            <a:normAutofit/>
          </a:bodyPr>
          <a:lstStyle>
            <a:lvl1pPr marL="0" indent="0" algn="l">
              <a:buNone/>
              <a:defRPr sz="2000">
                <a:solidFill>
                  <a:schemeClr val="tx1"/>
                </a:solidFill>
                <a:latin typeface="+mn-lt"/>
              </a:defRPr>
            </a:lvl1pPr>
          </a:lstStyle>
          <a:p>
            <a:pPr lvl="0"/>
            <a:r>
              <a:rPr lang="en-US"/>
              <a:t>Click to enter text</a:t>
            </a:r>
          </a:p>
        </p:txBody>
      </p:sp>
      <p:sp>
        <p:nvSpPr>
          <p:cNvPr id="48" name="Text Placeholder 79">
            <a:extLst>
              <a:ext uri="{FF2B5EF4-FFF2-40B4-BE49-F238E27FC236}">
                <a16:creationId xmlns:a16="http://schemas.microsoft.com/office/drawing/2014/main" id="{7D90EB7C-77D1-72FA-42C3-0492625F0215}"/>
              </a:ext>
            </a:extLst>
          </p:cNvPr>
          <p:cNvSpPr>
            <a:spLocks noGrp="1"/>
          </p:cNvSpPr>
          <p:nvPr>
            <p:ph type="body" sz="quarter" idx="27" hasCustomPrompt="1"/>
          </p:nvPr>
        </p:nvSpPr>
        <p:spPr>
          <a:xfrm>
            <a:off x="6850525" y="5337656"/>
            <a:ext cx="2689310" cy="720940"/>
          </a:xfrm>
        </p:spPr>
        <p:txBody>
          <a:bodyPr>
            <a:normAutofit/>
          </a:bodyPr>
          <a:lstStyle>
            <a:lvl1pPr marL="0" indent="0" algn="l">
              <a:buNone/>
              <a:defRPr sz="2000">
                <a:solidFill>
                  <a:schemeClr val="tx1"/>
                </a:solidFill>
                <a:latin typeface="+mn-lt"/>
              </a:defRPr>
            </a:lvl1pPr>
          </a:lstStyle>
          <a:p>
            <a:pPr lvl="0"/>
            <a:r>
              <a:rPr lang="en-US"/>
              <a:t>Click to enter text</a:t>
            </a:r>
          </a:p>
        </p:txBody>
      </p:sp>
    </p:spTree>
    <p:extLst>
      <p:ext uri="{BB962C8B-B14F-4D97-AF65-F5344CB8AC3E}">
        <p14:creationId xmlns:p14="http://schemas.microsoft.com/office/powerpoint/2010/main" val="4244729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llow up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33DA-9EA4-83C4-43F2-88B86A78E329}"/>
              </a:ext>
            </a:extLst>
          </p:cNvPr>
          <p:cNvSpPr>
            <a:spLocks noGrp="1"/>
          </p:cNvSpPr>
          <p:nvPr>
            <p:ph type="title"/>
          </p:nvPr>
        </p:nvSpPr>
        <p:spPr/>
        <p:txBody>
          <a:bodyPr/>
          <a:lstStyle/>
          <a:p>
            <a:r>
              <a:rPr lang="en-US"/>
              <a:t>Click to edit Master title style</a:t>
            </a:r>
          </a:p>
        </p:txBody>
      </p:sp>
      <p:sp>
        <p:nvSpPr>
          <p:cNvPr id="6" name="Oval 5">
            <a:extLst>
              <a:ext uri="{FF2B5EF4-FFF2-40B4-BE49-F238E27FC236}">
                <a16:creationId xmlns:a16="http://schemas.microsoft.com/office/drawing/2014/main" id="{F17C1101-C3F1-2720-9E77-1EF5643309E5}"/>
              </a:ext>
              <a:ext uri="{C183D7F6-B498-43B3-948B-1728B52AA6E4}">
                <adec:decorative xmlns:adec="http://schemas.microsoft.com/office/drawing/2017/decorative" val="1"/>
              </a:ext>
            </a:extLst>
          </p:cNvPr>
          <p:cNvSpPr/>
          <p:nvPr userDrawn="1"/>
        </p:nvSpPr>
        <p:spPr>
          <a:xfrm>
            <a:off x="988937" y="1969797"/>
            <a:ext cx="955492" cy="938665"/>
          </a:xfrm>
          <a:prstGeom prst="ellipse">
            <a:avLst/>
          </a:prstGeom>
          <a:solidFill>
            <a:srgbClr val="FAAB1A"/>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acebook Circular Logo free icons designed by Freepik | Facebook icon png,  Facebook logo vector, Logo facebook">
            <a:extLst>
              <a:ext uri="{FF2B5EF4-FFF2-40B4-BE49-F238E27FC236}">
                <a16:creationId xmlns:a16="http://schemas.microsoft.com/office/drawing/2014/main" id="{2D33F8C5-D441-0113-77AB-F382ADB08046}"/>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4797824" y="2023055"/>
            <a:ext cx="1292087" cy="644624"/>
          </a:xfrm>
          <a:prstGeom prst="rect">
            <a:avLst/>
          </a:prstGeom>
          <a:ln>
            <a:noFill/>
          </a:ln>
        </p:spPr>
      </p:pic>
      <p:sp>
        <p:nvSpPr>
          <p:cNvPr id="10" name="TextBox 9">
            <a:extLst>
              <a:ext uri="{FF2B5EF4-FFF2-40B4-BE49-F238E27FC236}">
                <a16:creationId xmlns:a16="http://schemas.microsoft.com/office/drawing/2014/main" id="{F8DBF6C6-DFE5-9B4C-80AF-1C580A06D97E}"/>
              </a:ext>
            </a:extLst>
          </p:cNvPr>
          <p:cNvSpPr txBox="1"/>
          <p:nvPr userDrawn="1"/>
        </p:nvSpPr>
        <p:spPr>
          <a:xfrm>
            <a:off x="5951861" y="2121878"/>
            <a:ext cx="3758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otham" pitchFamily="2" charset="0"/>
                <a:cs typeface="Gotham" pitchFamily="2" charset="0"/>
              </a:rPr>
              <a:t>@</a:t>
            </a:r>
            <a:r>
              <a:rPr lang="en-US" err="1">
                <a:latin typeface="Gotham" pitchFamily="2" charset="0"/>
                <a:cs typeface="Gotham" pitchFamily="2" charset="0"/>
              </a:rPr>
              <a:t>ODENetwork</a:t>
            </a:r>
            <a:endParaRPr lang="en-US">
              <a:latin typeface="Gotham" pitchFamily="2" charset="0"/>
              <a:cs typeface="Gotham" pitchFamily="2" charset="0"/>
            </a:endParaRPr>
          </a:p>
        </p:txBody>
      </p:sp>
      <p:sp>
        <p:nvSpPr>
          <p:cNvPr id="11" name="TextBox 10">
            <a:extLst>
              <a:ext uri="{FF2B5EF4-FFF2-40B4-BE49-F238E27FC236}">
                <a16:creationId xmlns:a16="http://schemas.microsoft.com/office/drawing/2014/main" id="{6C8EF4FB-5C88-DEBB-BA2F-311A14C0C232}"/>
              </a:ext>
            </a:extLst>
          </p:cNvPr>
          <p:cNvSpPr txBox="1"/>
          <p:nvPr userDrawn="1"/>
        </p:nvSpPr>
        <p:spPr>
          <a:xfrm>
            <a:off x="5961800" y="2923945"/>
            <a:ext cx="50282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otham" pitchFamily="2" charset="0"/>
                <a:cs typeface="Gotham" pitchFamily="2" charset="0"/>
              </a:rPr>
              <a:t>Ontario Disability Employment Network</a:t>
            </a:r>
          </a:p>
        </p:txBody>
      </p:sp>
      <p:pic>
        <p:nvPicPr>
          <p:cNvPr id="12" name="Picture 11" descr="youtube Vector Icons free download in ...">
            <a:extLst>
              <a:ext uri="{FF2B5EF4-FFF2-40B4-BE49-F238E27FC236}">
                <a16:creationId xmlns:a16="http://schemas.microsoft.com/office/drawing/2014/main" id="{BD59F57F-ABEC-C921-B53D-AB960C1850EA}"/>
              </a:ext>
            </a:extLst>
          </p:cNvPr>
          <p:cNvPicPr>
            <a:picLocks noChangeAspect="1"/>
          </p:cNvPicPr>
          <p:nvPr userDrawn="1"/>
        </p:nvPicPr>
        <p:blipFill>
          <a:blip r:embed="rId3"/>
          <a:stretch>
            <a:fillRect/>
          </a:stretch>
        </p:blipFill>
        <p:spPr>
          <a:xfrm>
            <a:off x="5046274" y="2720025"/>
            <a:ext cx="799560" cy="777172"/>
          </a:xfrm>
          <a:prstGeom prst="ellipse">
            <a:avLst/>
          </a:prstGeom>
          <a:ln>
            <a:noFill/>
          </a:ln>
        </p:spPr>
      </p:pic>
      <p:pic>
        <p:nvPicPr>
          <p:cNvPr id="13" name="Picture 12" descr="Linkedin - Free social icons">
            <a:extLst>
              <a:ext uri="{FF2B5EF4-FFF2-40B4-BE49-F238E27FC236}">
                <a16:creationId xmlns:a16="http://schemas.microsoft.com/office/drawing/2014/main" id="{4058515D-4B5D-57AD-E3EE-981E732DBE7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21556" y="3549543"/>
            <a:ext cx="644624" cy="644624"/>
          </a:xfrm>
          <a:prstGeom prst="rect">
            <a:avLst/>
          </a:prstGeom>
        </p:spPr>
      </p:pic>
      <p:sp>
        <p:nvSpPr>
          <p:cNvPr id="14" name="TextBox 13">
            <a:extLst>
              <a:ext uri="{FF2B5EF4-FFF2-40B4-BE49-F238E27FC236}">
                <a16:creationId xmlns:a16="http://schemas.microsoft.com/office/drawing/2014/main" id="{08FF2849-BD55-2C53-96CA-6E45D432A458}"/>
              </a:ext>
            </a:extLst>
          </p:cNvPr>
          <p:cNvSpPr txBox="1"/>
          <p:nvPr userDrawn="1"/>
        </p:nvSpPr>
        <p:spPr>
          <a:xfrm>
            <a:off x="5961800" y="3627821"/>
            <a:ext cx="56360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otham" pitchFamily="2" charset="0"/>
                <a:cs typeface="Gotham" pitchFamily="2" charset="0"/>
              </a:rPr>
              <a:t>Ontario Disability Employment Network</a:t>
            </a:r>
          </a:p>
        </p:txBody>
      </p:sp>
      <p:sp>
        <p:nvSpPr>
          <p:cNvPr id="15" name="TextBox 14">
            <a:extLst>
              <a:ext uri="{FF2B5EF4-FFF2-40B4-BE49-F238E27FC236}">
                <a16:creationId xmlns:a16="http://schemas.microsoft.com/office/drawing/2014/main" id="{67D7ED78-47FC-9CEF-98AC-73110E5BEAAB}"/>
              </a:ext>
            </a:extLst>
          </p:cNvPr>
          <p:cNvSpPr txBox="1"/>
          <p:nvPr userDrawn="1"/>
        </p:nvSpPr>
        <p:spPr>
          <a:xfrm>
            <a:off x="5951861" y="4445634"/>
            <a:ext cx="36488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otham" pitchFamily="2" charset="0"/>
                <a:cs typeface="Gotham" pitchFamily="2" charset="0"/>
              </a:rPr>
              <a:t>@</a:t>
            </a:r>
            <a:r>
              <a:rPr lang="en-US" err="1">
                <a:latin typeface="Gotham" pitchFamily="2" charset="0"/>
                <a:cs typeface="Gotham" pitchFamily="2" charset="0"/>
              </a:rPr>
              <a:t>ODENetwork</a:t>
            </a:r>
            <a:endParaRPr lang="en-US">
              <a:latin typeface="Gotham" pitchFamily="2" charset="0"/>
              <a:cs typeface="Gotham" pitchFamily="2" charset="0"/>
            </a:endParaRPr>
          </a:p>
        </p:txBody>
      </p:sp>
      <p:pic>
        <p:nvPicPr>
          <p:cNvPr id="16" name="Picture 15" descr="Twitter X Icon PNG">
            <a:extLst>
              <a:ext uri="{FF2B5EF4-FFF2-40B4-BE49-F238E27FC236}">
                <a16:creationId xmlns:a16="http://schemas.microsoft.com/office/drawing/2014/main" id="{6AB04FB7-828C-06A1-12A3-2260F60CD59F}"/>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5121556" y="4307988"/>
            <a:ext cx="652493" cy="644624"/>
          </a:xfrm>
          <a:prstGeom prst="ellipse">
            <a:avLst/>
          </a:prstGeom>
        </p:spPr>
      </p:pic>
      <p:sp>
        <p:nvSpPr>
          <p:cNvPr id="17" name="Oval 16">
            <a:extLst>
              <a:ext uri="{FF2B5EF4-FFF2-40B4-BE49-F238E27FC236}">
                <a16:creationId xmlns:a16="http://schemas.microsoft.com/office/drawing/2014/main" id="{70D5036B-D49B-6F27-7C34-002974CD115E}"/>
              </a:ext>
              <a:ext uri="{C183D7F6-B498-43B3-948B-1728B52AA6E4}">
                <adec:decorative xmlns:adec="http://schemas.microsoft.com/office/drawing/2017/decorative" val="1"/>
              </a:ext>
            </a:extLst>
          </p:cNvPr>
          <p:cNvSpPr/>
          <p:nvPr userDrawn="1"/>
        </p:nvSpPr>
        <p:spPr>
          <a:xfrm>
            <a:off x="3557960" y="4191207"/>
            <a:ext cx="955492" cy="938665"/>
          </a:xfrm>
          <a:prstGeom prst="ellipse">
            <a:avLst/>
          </a:prstGeom>
          <a:solidFill>
            <a:srgbClr val="FAAB1A"/>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1BAEC67-B223-FB13-4B26-0A8CB2EFEEAA}"/>
              </a:ext>
              <a:ext uri="{C183D7F6-B498-43B3-948B-1728B52AA6E4}">
                <adec:decorative xmlns:adec="http://schemas.microsoft.com/office/drawing/2017/decorative" val="1"/>
              </a:ext>
            </a:extLst>
          </p:cNvPr>
          <p:cNvSpPr/>
          <p:nvPr userDrawn="1"/>
        </p:nvSpPr>
        <p:spPr>
          <a:xfrm>
            <a:off x="5121556" y="5066433"/>
            <a:ext cx="644624" cy="6446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B46200-A385-2CCD-E442-1CA108A00405}"/>
              </a:ext>
            </a:extLst>
          </p:cNvPr>
          <p:cNvSpPr txBox="1"/>
          <p:nvPr userDrawn="1"/>
        </p:nvSpPr>
        <p:spPr>
          <a:xfrm>
            <a:off x="5951861" y="5173755"/>
            <a:ext cx="36488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Gotham" pitchFamily="2" charset="0"/>
                <a:cs typeface="Gotham" pitchFamily="2" charset="0"/>
              </a:rPr>
              <a:t>www.odenetwork.com</a:t>
            </a:r>
            <a:endParaRPr lang="en-US">
              <a:latin typeface="Gotham" pitchFamily="2" charset="0"/>
              <a:cs typeface="Gotham" pitchFamily="2" charset="0"/>
            </a:endParaRPr>
          </a:p>
        </p:txBody>
      </p:sp>
      <p:pic>
        <p:nvPicPr>
          <p:cNvPr id="20" name="Graphic 19" descr="Internet with solid fill">
            <a:extLst>
              <a:ext uri="{FF2B5EF4-FFF2-40B4-BE49-F238E27FC236}">
                <a16:creationId xmlns:a16="http://schemas.microsoft.com/office/drawing/2014/main" id="{31199E50-8AF8-932B-43F3-C093238CAF4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21555" y="5049483"/>
            <a:ext cx="644624" cy="644624"/>
          </a:xfrm>
          <a:prstGeom prst="rect">
            <a:avLst/>
          </a:prstGeom>
        </p:spPr>
      </p:pic>
      <p:sp>
        <p:nvSpPr>
          <p:cNvPr id="21" name="Slide Number Placeholder 4">
            <a:extLst>
              <a:ext uri="{FF2B5EF4-FFF2-40B4-BE49-F238E27FC236}">
                <a16:creationId xmlns:a16="http://schemas.microsoft.com/office/drawing/2014/main" id="{3E3357B7-F867-94CA-97CC-57CAD40684A6}"/>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
        <p:nvSpPr>
          <p:cNvPr id="22" name="Text Placeholder 17">
            <a:extLst>
              <a:ext uri="{FF2B5EF4-FFF2-40B4-BE49-F238E27FC236}">
                <a16:creationId xmlns:a16="http://schemas.microsoft.com/office/drawing/2014/main" id="{9FBD4CC9-8664-3198-8111-E1FA6F8D2BEA}"/>
              </a:ext>
            </a:extLst>
          </p:cNvPr>
          <p:cNvSpPr>
            <a:spLocks noGrp="1"/>
          </p:cNvSpPr>
          <p:nvPr>
            <p:ph type="body" sz="quarter" idx="15" hasCustomPrompt="1"/>
          </p:nvPr>
        </p:nvSpPr>
        <p:spPr>
          <a:xfrm>
            <a:off x="1160443" y="5256922"/>
            <a:ext cx="3225858" cy="1464552"/>
          </a:xfrm>
        </p:spPr>
        <p:txBody>
          <a:bodyPr>
            <a:normAutofit/>
          </a:bodyPr>
          <a:lstStyle>
            <a:lvl1pPr marL="0" indent="0" algn="ctr">
              <a:buNone/>
              <a:defRPr sz="2200" b="1">
                <a:latin typeface="+mn-lt"/>
              </a:defRPr>
            </a:lvl1pPr>
            <a:lvl4pPr marL="1371600" indent="0">
              <a:buNone/>
              <a:defRPr/>
            </a:lvl4pPr>
          </a:lstStyle>
          <a:p>
            <a:pPr lvl="0"/>
            <a:r>
              <a:rPr lang="en-US"/>
              <a:t>Name</a:t>
            </a:r>
          </a:p>
          <a:p>
            <a:pPr lvl="0"/>
            <a:r>
              <a:rPr lang="en-US" b="0"/>
              <a:t>Pronouns</a:t>
            </a:r>
          </a:p>
          <a:p>
            <a:pPr lvl="0"/>
            <a:r>
              <a:rPr lang="en-US" b="0"/>
              <a:t>Email</a:t>
            </a:r>
            <a:endParaRPr lang="en-US"/>
          </a:p>
        </p:txBody>
      </p:sp>
      <p:sp>
        <p:nvSpPr>
          <p:cNvPr id="23" name="Online Image Placeholder 14">
            <a:extLst>
              <a:ext uri="{FF2B5EF4-FFF2-40B4-BE49-F238E27FC236}">
                <a16:creationId xmlns:a16="http://schemas.microsoft.com/office/drawing/2014/main" id="{5BF62078-5000-FF77-A7E5-D5AABECE3984}"/>
              </a:ext>
            </a:extLst>
          </p:cNvPr>
          <p:cNvSpPr>
            <a:spLocks noGrp="1"/>
          </p:cNvSpPr>
          <p:nvPr>
            <p:ph type="clipArt" sz="quarter" idx="17"/>
          </p:nvPr>
        </p:nvSpPr>
        <p:spPr>
          <a:xfrm>
            <a:off x="1081291" y="2014306"/>
            <a:ext cx="3295872" cy="3147238"/>
          </a:xfrm>
          <a:prstGeom prst="ellipse">
            <a:avLst/>
          </a:prstGeom>
        </p:spPr>
        <p:txBody>
          <a:bodyPr/>
          <a:lstStyle/>
          <a:p>
            <a:endParaRPr lang="en-US"/>
          </a:p>
        </p:txBody>
      </p:sp>
    </p:spTree>
    <p:extLst>
      <p:ext uri="{BB962C8B-B14F-4D97-AF65-F5344CB8AC3E}">
        <p14:creationId xmlns:p14="http://schemas.microsoft.com/office/powerpoint/2010/main" val="12061045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gular Slide">
    <p:spTree>
      <p:nvGrpSpPr>
        <p:cNvPr id="1" name=""/>
        <p:cNvGrpSpPr/>
        <p:nvPr/>
      </p:nvGrpSpPr>
      <p:grpSpPr>
        <a:xfrm>
          <a:off x="0" y="0"/>
          <a:ext cx="0" cy="0"/>
          <a:chOff x="0" y="0"/>
          <a:chExt cx="0" cy="0"/>
        </a:xfrm>
      </p:grpSpPr>
      <p:cxnSp>
        <p:nvCxnSpPr>
          <p:cNvPr id="7" name="Straight Connector 6"/>
          <p:cNvCxnSpPr/>
          <p:nvPr userDrawn="1"/>
        </p:nvCxnSpPr>
        <p:spPr>
          <a:xfrm>
            <a:off x="623392" y="1508787"/>
            <a:ext cx="1152128"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117299"/>
            <a:ext cx="121920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609600" y="1796819"/>
            <a:ext cx="10972800" cy="4128459"/>
          </a:xfrm>
        </p:spPr>
        <p:txBody>
          <a:bodyPr>
            <a:normAutofit/>
          </a:bodyPr>
          <a:lstStyle>
            <a:lvl1pPr indent="-191995">
              <a:defRPr sz="2667">
                <a:solidFill>
                  <a:schemeClr val="bg2">
                    <a:lumMod val="25000"/>
                  </a:schemeClr>
                </a:solidFill>
              </a:defRPr>
            </a:lvl1pPr>
            <a:lvl2pPr marL="719982" indent="-191995">
              <a:defRPr sz="2667">
                <a:solidFill>
                  <a:schemeClr val="bg2">
                    <a:lumMod val="25000"/>
                  </a:schemeClr>
                </a:solidFill>
              </a:defRPr>
            </a:lvl2pPr>
            <a:lvl3pPr marL="1199970" indent="-191995">
              <a:defRPr sz="2667">
                <a:solidFill>
                  <a:schemeClr val="bg2">
                    <a:lumMod val="25000"/>
                  </a:schemeClr>
                </a:solidFill>
              </a:defRPr>
            </a:lvl3pPr>
            <a:lvl4pPr marL="1679958" indent="-191995">
              <a:defRPr sz="2667">
                <a:solidFill>
                  <a:schemeClr val="bg2">
                    <a:lumMod val="25000"/>
                  </a:schemeClr>
                </a:solidFill>
              </a:defRPr>
            </a:lvl4pPr>
            <a:lvl5pPr marL="2159946" indent="-191995">
              <a:defRPr sz="2667">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Slide Number Placeholder 5"/>
          <p:cNvSpPr txBox="1">
            <a:spLocks/>
          </p:cNvSpPr>
          <p:nvPr userDrawn="1"/>
        </p:nvSpPr>
        <p:spPr>
          <a:xfrm>
            <a:off x="11280577" y="6291061"/>
            <a:ext cx="499076" cy="437727"/>
          </a:xfrm>
          <a:prstGeom prst="rect">
            <a:avLst/>
          </a:prstGeom>
        </p:spPr>
        <p:txBody>
          <a:bodyPr vert="horz" wrap="none" lIns="162560" tIns="81280" rIns="162560" bIns="8128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600" b="0" i="0" smtClean="0">
                <a:solidFill>
                  <a:schemeClr val="accent1">
                    <a:alpha val="50000"/>
                  </a:schemeClr>
                </a:solidFill>
                <a:latin typeface="Roboto Condensed Light" charset="0"/>
                <a:ea typeface="Roboto Condensed Light" charset="0"/>
                <a:cs typeface="Roboto Condensed Light" charset="0"/>
              </a:rPr>
              <a:pPr algn="l"/>
              <a:t>‹#›</a:t>
            </a:fld>
            <a:endParaRPr lang="en-US" sz="1600" b="0" i="0">
              <a:solidFill>
                <a:schemeClr val="accent1">
                  <a:alpha val="50000"/>
                </a:schemeClr>
              </a:solidFill>
              <a:latin typeface="Roboto Condensed Light" charset="0"/>
              <a:ea typeface="Roboto Condensed Light" charset="0"/>
              <a:cs typeface="Roboto Condensed Light"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3393" y="6294731"/>
            <a:ext cx="1668684" cy="330589"/>
          </a:xfrm>
          <a:prstGeom prst="rect">
            <a:avLst/>
          </a:prstGeom>
        </p:spPr>
      </p:pic>
      <p:sp>
        <p:nvSpPr>
          <p:cNvPr id="12" name="Title 1"/>
          <p:cNvSpPr>
            <a:spLocks noGrp="1"/>
          </p:cNvSpPr>
          <p:nvPr>
            <p:ph type="title"/>
          </p:nvPr>
        </p:nvSpPr>
        <p:spPr>
          <a:xfrm>
            <a:off x="431371" y="274639"/>
            <a:ext cx="10972800" cy="1143000"/>
          </a:xfrm>
        </p:spPr>
        <p:txBody>
          <a:bodyPr>
            <a:normAutofit/>
          </a:bodyPr>
          <a:lstStyle>
            <a:lvl1pPr>
              <a:defRPr sz="5333" cap="all" baseline="0"/>
            </a:lvl1pPr>
          </a:lstStyle>
          <a:p>
            <a:r>
              <a:rPr lang="en-US"/>
              <a:t>Click to edit Master title style</a:t>
            </a:r>
            <a:endParaRPr lang="en-CA"/>
          </a:p>
        </p:txBody>
      </p:sp>
    </p:spTree>
    <p:extLst>
      <p:ext uri="{BB962C8B-B14F-4D97-AF65-F5344CB8AC3E}">
        <p14:creationId xmlns:p14="http://schemas.microsoft.com/office/powerpoint/2010/main" val="3075622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Front/End Cov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t="1799"/>
          <a:stretch/>
        </p:blipFill>
        <p:spPr>
          <a:xfrm>
            <a:off x="134993" y="0"/>
            <a:ext cx="11889745" cy="6734605"/>
          </a:xfrm>
          <a:prstGeom prst="rect">
            <a:avLst/>
          </a:prstGeom>
        </p:spPr>
      </p:pic>
      <p:sp>
        <p:nvSpPr>
          <p:cNvPr id="2" name="Title 1"/>
          <p:cNvSpPr>
            <a:spLocks noGrp="1"/>
          </p:cNvSpPr>
          <p:nvPr>
            <p:ph type="ctrTitle" hasCustomPrompt="1"/>
          </p:nvPr>
        </p:nvSpPr>
        <p:spPr>
          <a:xfrm>
            <a:off x="914400" y="2130426"/>
            <a:ext cx="10363200" cy="1470025"/>
          </a:xfrm>
        </p:spPr>
        <p:txBody>
          <a:bodyPr>
            <a:normAutofit/>
          </a:bodyPr>
          <a:lstStyle>
            <a:lvl1pPr algn="ctr">
              <a:defRPr sz="5867" b="0" cap="none" baseline="0">
                <a:latin typeface="+mn-lt"/>
              </a:defRPr>
            </a:lvl1pPr>
          </a:lstStyle>
          <a:p>
            <a:r>
              <a:rPr lang="en-US"/>
              <a:t>Click to edit master title style</a:t>
            </a:r>
            <a:endParaRPr lang="en-CA"/>
          </a:p>
        </p:txBody>
      </p:sp>
      <p:cxnSp>
        <p:nvCxnSpPr>
          <p:cNvPr id="5" name="Straight Connector 4"/>
          <p:cNvCxnSpPr/>
          <p:nvPr userDrawn="1"/>
        </p:nvCxnSpPr>
        <p:spPr>
          <a:xfrm>
            <a:off x="911424" y="4005064"/>
            <a:ext cx="960107"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0320469" y="4005064"/>
            <a:ext cx="960107"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911424" y="3717032"/>
            <a:ext cx="10369152" cy="1728192"/>
          </a:xfrm>
        </p:spPr>
        <p:txBody>
          <a:bodyPr>
            <a:normAutofit/>
          </a:bodyPr>
          <a:lstStyle>
            <a:lvl1pPr marL="0" indent="0" algn="ctr">
              <a:buNone/>
              <a:defRPr sz="3200">
                <a:solidFill>
                  <a:schemeClr val="bg2">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2276681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age Brea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2525"/>
            <a:ext cx="12192000" cy="5634721"/>
          </a:xfrm>
        </p:spPr>
        <p:txBody>
          <a:bodyPr/>
          <a:lstStyle>
            <a:lvl1pPr marL="95998" indent="0" algn="ctr">
              <a:buNone/>
              <a:defRPr>
                <a:solidFill>
                  <a:schemeClr val="bg1">
                    <a:lumMod val="65000"/>
                  </a:schemeClr>
                </a:solidFill>
              </a:defRPr>
            </a:lvl1pPr>
          </a:lstStyle>
          <a:p>
            <a:r>
              <a:rPr lang="en-US"/>
              <a:t>Click icon to add picture</a:t>
            </a:r>
            <a:endParaRPr lang="en-CA"/>
          </a:p>
        </p:txBody>
      </p:sp>
      <p:sp>
        <p:nvSpPr>
          <p:cNvPr id="13" name="Title 1"/>
          <p:cNvSpPr>
            <a:spLocks noGrp="1"/>
          </p:cNvSpPr>
          <p:nvPr>
            <p:ph type="title" hasCustomPrompt="1"/>
          </p:nvPr>
        </p:nvSpPr>
        <p:spPr>
          <a:xfrm>
            <a:off x="3023659" y="5733256"/>
            <a:ext cx="9023648" cy="912101"/>
          </a:xfrm>
        </p:spPr>
        <p:txBody>
          <a:bodyPr>
            <a:noAutofit/>
          </a:bodyPr>
          <a:lstStyle>
            <a:lvl1pPr algn="l">
              <a:defRPr sz="4267" b="1" cap="none" baseline="0">
                <a:solidFill>
                  <a:srgbClr val="7AC143"/>
                </a:solidFill>
                <a:latin typeface="+mn-lt"/>
              </a:defRPr>
            </a:lvl1pPr>
          </a:lstStyle>
          <a:p>
            <a:r>
              <a:rPr lang="en-US"/>
              <a:t>Click to edit master title style</a:t>
            </a:r>
            <a:endParaRPr lang="en-CA"/>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8560" y="5989423"/>
            <a:ext cx="2253997" cy="446547"/>
          </a:xfrm>
          <a:prstGeom prst="rect">
            <a:avLst/>
          </a:prstGeom>
        </p:spPr>
      </p:pic>
    </p:spTree>
    <p:extLst>
      <p:ext uri="{BB962C8B-B14F-4D97-AF65-F5344CB8AC3E}">
        <p14:creationId xmlns:p14="http://schemas.microsoft.com/office/powerpoint/2010/main" val="5469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Regular Slide">
    <p:spTree>
      <p:nvGrpSpPr>
        <p:cNvPr id="1" name=""/>
        <p:cNvGrpSpPr/>
        <p:nvPr/>
      </p:nvGrpSpPr>
      <p:grpSpPr>
        <a:xfrm>
          <a:off x="0" y="0"/>
          <a:ext cx="0" cy="0"/>
          <a:chOff x="0" y="0"/>
          <a:chExt cx="0" cy="0"/>
        </a:xfrm>
      </p:grpSpPr>
      <p:cxnSp>
        <p:nvCxnSpPr>
          <p:cNvPr id="7" name="Straight Connector 6"/>
          <p:cNvCxnSpPr/>
          <p:nvPr userDrawn="1"/>
        </p:nvCxnSpPr>
        <p:spPr>
          <a:xfrm>
            <a:off x="623392" y="1508787"/>
            <a:ext cx="1152128"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117299"/>
            <a:ext cx="121920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609600" y="1796819"/>
            <a:ext cx="10972800" cy="4128459"/>
          </a:xfrm>
        </p:spPr>
        <p:txBody>
          <a:bodyPr>
            <a:normAutofit/>
          </a:bodyPr>
          <a:lstStyle>
            <a:lvl1pPr indent="-191995">
              <a:defRPr sz="2667">
                <a:solidFill>
                  <a:schemeClr val="bg2">
                    <a:lumMod val="25000"/>
                  </a:schemeClr>
                </a:solidFill>
              </a:defRPr>
            </a:lvl1pPr>
            <a:lvl2pPr marL="719982" indent="-191995">
              <a:defRPr sz="2667">
                <a:solidFill>
                  <a:schemeClr val="bg2">
                    <a:lumMod val="25000"/>
                  </a:schemeClr>
                </a:solidFill>
              </a:defRPr>
            </a:lvl2pPr>
            <a:lvl3pPr marL="1199970" indent="-191995">
              <a:defRPr sz="2667">
                <a:solidFill>
                  <a:schemeClr val="bg2">
                    <a:lumMod val="25000"/>
                  </a:schemeClr>
                </a:solidFill>
              </a:defRPr>
            </a:lvl3pPr>
            <a:lvl4pPr marL="1679958" indent="-191995">
              <a:defRPr sz="2667">
                <a:solidFill>
                  <a:schemeClr val="bg2">
                    <a:lumMod val="25000"/>
                  </a:schemeClr>
                </a:solidFill>
              </a:defRPr>
            </a:lvl4pPr>
            <a:lvl5pPr marL="2159946" indent="-191995">
              <a:defRPr sz="2667">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Slide Number Placeholder 5"/>
          <p:cNvSpPr txBox="1">
            <a:spLocks/>
          </p:cNvSpPr>
          <p:nvPr userDrawn="1"/>
        </p:nvSpPr>
        <p:spPr>
          <a:xfrm>
            <a:off x="11280577" y="6291061"/>
            <a:ext cx="499076" cy="437727"/>
          </a:xfrm>
          <a:prstGeom prst="rect">
            <a:avLst/>
          </a:prstGeom>
        </p:spPr>
        <p:txBody>
          <a:bodyPr vert="horz" wrap="none" lIns="162560" tIns="81280" rIns="162560" bIns="8128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600" b="0" i="0" smtClean="0">
                <a:solidFill>
                  <a:schemeClr val="accent1">
                    <a:alpha val="50000"/>
                  </a:schemeClr>
                </a:solidFill>
                <a:latin typeface="Roboto Condensed Light" charset="0"/>
                <a:ea typeface="Roboto Condensed Light" charset="0"/>
                <a:cs typeface="Roboto Condensed Light" charset="0"/>
              </a:rPr>
              <a:pPr algn="l"/>
              <a:t>‹#›</a:t>
            </a:fld>
            <a:endParaRPr lang="en-US" sz="1600" b="0" i="0">
              <a:solidFill>
                <a:schemeClr val="accent1">
                  <a:alpha val="50000"/>
                </a:schemeClr>
              </a:solidFill>
              <a:latin typeface="Roboto Condensed Light" charset="0"/>
              <a:ea typeface="Roboto Condensed Light" charset="0"/>
              <a:cs typeface="Roboto Condensed Light"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3393" y="6294731"/>
            <a:ext cx="1668684" cy="330589"/>
          </a:xfrm>
          <a:prstGeom prst="rect">
            <a:avLst/>
          </a:prstGeom>
        </p:spPr>
      </p:pic>
      <p:sp>
        <p:nvSpPr>
          <p:cNvPr id="12" name="Title 1"/>
          <p:cNvSpPr>
            <a:spLocks noGrp="1"/>
          </p:cNvSpPr>
          <p:nvPr>
            <p:ph type="title" hasCustomPrompt="1"/>
          </p:nvPr>
        </p:nvSpPr>
        <p:spPr>
          <a:xfrm>
            <a:off x="431371" y="274639"/>
            <a:ext cx="10972800" cy="1143000"/>
          </a:xfrm>
        </p:spPr>
        <p:txBody>
          <a:bodyPr>
            <a:normAutofit/>
          </a:bodyPr>
          <a:lstStyle>
            <a:lvl1pPr>
              <a:defRPr sz="5867" cap="none" baseline="0"/>
            </a:lvl1pPr>
          </a:lstStyle>
          <a:p>
            <a:r>
              <a:rPr lang="en-US"/>
              <a:t>Click to edit master title style</a:t>
            </a:r>
            <a:endParaRPr lang="en-CA"/>
          </a:p>
        </p:txBody>
      </p:sp>
    </p:spTree>
    <p:extLst>
      <p:ext uri="{BB962C8B-B14F-4D97-AF65-F5344CB8AC3E}">
        <p14:creationId xmlns:p14="http://schemas.microsoft.com/office/powerpoint/2010/main" val="4138247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r Chart &amp; Description">
    <p:spTree>
      <p:nvGrpSpPr>
        <p:cNvPr id="1" name=""/>
        <p:cNvGrpSpPr/>
        <p:nvPr/>
      </p:nvGrpSpPr>
      <p:grpSpPr>
        <a:xfrm>
          <a:off x="0" y="0"/>
          <a:ext cx="0" cy="0"/>
          <a:chOff x="0" y="0"/>
          <a:chExt cx="0" cy="0"/>
        </a:xfrm>
      </p:grpSpPr>
      <p:cxnSp>
        <p:nvCxnSpPr>
          <p:cNvPr id="10" name="Straight Connector 9"/>
          <p:cNvCxnSpPr/>
          <p:nvPr userDrawn="1"/>
        </p:nvCxnSpPr>
        <p:spPr>
          <a:xfrm>
            <a:off x="0" y="6117299"/>
            <a:ext cx="121920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0"/>
          </p:nvPr>
        </p:nvSpPr>
        <p:spPr>
          <a:xfrm>
            <a:off x="624418" y="5061182"/>
            <a:ext cx="10943167" cy="863369"/>
          </a:xfrm>
        </p:spPr>
        <p:txBody>
          <a:bodyPr>
            <a:normAutofit/>
          </a:bodyPr>
          <a:lstStyle>
            <a:lvl1pPr marL="0" indent="0">
              <a:spcBef>
                <a:spcPts val="0"/>
              </a:spcBef>
              <a:buNone/>
              <a:defRPr sz="1600"/>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cxnSp>
        <p:nvCxnSpPr>
          <p:cNvPr id="16" name="Straight Connector 15"/>
          <p:cNvCxnSpPr/>
          <p:nvPr userDrawn="1"/>
        </p:nvCxnSpPr>
        <p:spPr>
          <a:xfrm>
            <a:off x="623392" y="1508787"/>
            <a:ext cx="1152128"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
          </p:nvPr>
        </p:nvSpPr>
        <p:spPr>
          <a:xfrm>
            <a:off x="609600" y="1796819"/>
            <a:ext cx="10972800" cy="3072341"/>
          </a:xfrm>
        </p:spPr>
        <p:txBody>
          <a:bodyPr>
            <a:normAutofit/>
          </a:bodyPr>
          <a:lstStyle>
            <a:lvl1pPr marL="0" indent="0">
              <a:buFontTx/>
              <a:buNone/>
              <a:defRPr sz="2667">
                <a:solidFill>
                  <a:schemeClr val="bg2">
                    <a:lumMod val="25000"/>
                  </a:schemeClr>
                </a:solidFill>
              </a:defRPr>
            </a:lvl1pPr>
            <a:lvl2pPr marL="719982" indent="-191995">
              <a:defRPr sz="2667">
                <a:solidFill>
                  <a:schemeClr val="bg2">
                    <a:lumMod val="25000"/>
                  </a:schemeClr>
                </a:solidFill>
              </a:defRPr>
            </a:lvl2pPr>
            <a:lvl3pPr marL="1199970" indent="-191995">
              <a:defRPr sz="2667">
                <a:solidFill>
                  <a:schemeClr val="bg2">
                    <a:lumMod val="25000"/>
                  </a:schemeClr>
                </a:solidFill>
              </a:defRPr>
            </a:lvl3pPr>
            <a:lvl4pPr marL="1679958" indent="-191995">
              <a:defRPr sz="2667">
                <a:solidFill>
                  <a:schemeClr val="bg2">
                    <a:lumMod val="25000"/>
                  </a:schemeClr>
                </a:solidFill>
              </a:defRPr>
            </a:lvl4pPr>
            <a:lvl5pPr marL="2159946" indent="-191995">
              <a:defRPr sz="2667">
                <a:solidFill>
                  <a:schemeClr val="bg2">
                    <a:lumMod val="25000"/>
                  </a:schemeClr>
                </a:solidFill>
              </a:defRPr>
            </a:lvl5pPr>
          </a:lstStyle>
          <a:p>
            <a:pPr lvl="0"/>
            <a:r>
              <a:rPr lang="en-US"/>
              <a:t>Click to edit Master text styles</a:t>
            </a:r>
          </a:p>
        </p:txBody>
      </p:sp>
      <p:sp>
        <p:nvSpPr>
          <p:cNvPr id="18" name="Slide Number Placeholder 5"/>
          <p:cNvSpPr txBox="1">
            <a:spLocks/>
          </p:cNvSpPr>
          <p:nvPr userDrawn="1"/>
        </p:nvSpPr>
        <p:spPr>
          <a:xfrm>
            <a:off x="11280577" y="6291061"/>
            <a:ext cx="499076" cy="437727"/>
          </a:xfrm>
          <a:prstGeom prst="rect">
            <a:avLst/>
          </a:prstGeom>
        </p:spPr>
        <p:txBody>
          <a:bodyPr vert="horz" wrap="none" lIns="162560" tIns="81280" rIns="162560" bIns="8128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600" b="0" i="0" smtClean="0">
                <a:solidFill>
                  <a:schemeClr val="accent1">
                    <a:alpha val="50000"/>
                  </a:schemeClr>
                </a:solidFill>
                <a:latin typeface="Roboto Condensed Light" charset="0"/>
                <a:ea typeface="Roboto Condensed Light" charset="0"/>
                <a:cs typeface="Roboto Condensed Light" charset="0"/>
              </a:rPr>
              <a:pPr algn="l"/>
              <a:t>‹#›</a:t>
            </a:fld>
            <a:endParaRPr lang="en-US" sz="1600" b="0" i="0">
              <a:solidFill>
                <a:schemeClr val="accent1">
                  <a:alpha val="50000"/>
                </a:schemeClr>
              </a:solidFill>
              <a:latin typeface="Roboto Condensed Light" charset="0"/>
              <a:ea typeface="Roboto Condensed Light" charset="0"/>
              <a:cs typeface="Roboto Condensed Light" charset="0"/>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3393" y="6294731"/>
            <a:ext cx="1668684" cy="330589"/>
          </a:xfrm>
          <a:prstGeom prst="rect">
            <a:avLst/>
          </a:prstGeom>
        </p:spPr>
      </p:pic>
      <p:sp>
        <p:nvSpPr>
          <p:cNvPr id="12" name="Title 1"/>
          <p:cNvSpPr>
            <a:spLocks noGrp="1"/>
          </p:cNvSpPr>
          <p:nvPr>
            <p:ph type="title" hasCustomPrompt="1"/>
          </p:nvPr>
        </p:nvSpPr>
        <p:spPr>
          <a:xfrm>
            <a:off x="431371" y="274639"/>
            <a:ext cx="10972800" cy="1143000"/>
          </a:xfrm>
        </p:spPr>
        <p:txBody>
          <a:bodyPr>
            <a:normAutofit/>
          </a:bodyPr>
          <a:lstStyle>
            <a:lvl1pPr>
              <a:defRPr sz="5867" cap="none" baseline="0"/>
            </a:lvl1pPr>
          </a:lstStyle>
          <a:p>
            <a:r>
              <a:rPr lang="en-US"/>
              <a:t>Click to edit Master title Style</a:t>
            </a:r>
            <a:endParaRPr lang="en-CA"/>
          </a:p>
        </p:txBody>
      </p:sp>
    </p:spTree>
    <p:extLst>
      <p:ext uri="{BB962C8B-B14F-4D97-AF65-F5344CB8AC3E}">
        <p14:creationId xmlns:p14="http://schemas.microsoft.com/office/powerpoint/2010/main" val="5164822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10" name="Straight Connector 9"/>
          <p:cNvCxnSpPr/>
          <p:nvPr userDrawn="1"/>
        </p:nvCxnSpPr>
        <p:spPr>
          <a:xfrm>
            <a:off x="0" y="6117299"/>
            <a:ext cx="121920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609600" y="1796819"/>
            <a:ext cx="5390389" cy="4128459"/>
          </a:xfrm>
        </p:spPr>
        <p:txBody>
          <a:bodyPr>
            <a:normAutofit/>
          </a:bodyPr>
          <a:lstStyle>
            <a:lvl1pPr indent="-191995">
              <a:defRPr sz="2667">
                <a:solidFill>
                  <a:schemeClr val="bg2">
                    <a:lumMod val="25000"/>
                  </a:schemeClr>
                </a:solidFill>
              </a:defRPr>
            </a:lvl1pPr>
            <a:lvl2pPr marL="719982" indent="-191995">
              <a:defRPr sz="2667">
                <a:solidFill>
                  <a:schemeClr val="bg2">
                    <a:lumMod val="25000"/>
                  </a:schemeClr>
                </a:solidFill>
              </a:defRPr>
            </a:lvl2pPr>
            <a:lvl3pPr marL="1199970" indent="-191995">
              <a:defRPr sz="2667">
                <a:solidFill>
                  <a:schemeClr val="bg2">
                    <a:lumMod val="25000"/>
                  </a:schemeClr>
                </a:solidFill>
              </a:defRPr>
            </a:lvl3pPr>
            <a:lvl4pPr marL="1679958" indent="-191995">
              <a:defRPr sz="2667">
                <a:solidFill>
                  <a:schemeClr val="bg2">
                    <a:lumMod val="25000"/>
                  </a:schemeClr>
                </a:solidFill>
              </a:defRPr>
            </a:lvl4pPr>
            <a:lvl5pPr marL="2159946" indent="-191995">
              <a:defRPr sz="2667">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8" name="Content Placeholder 2"/>
          <p:cNvSpPr>
            <a:spLocks noGrp="1"/>
          </p:cNvSpPr>
          <p:nvPr>
            <p:ph idx="10"/>
          </p:nvPr>
        </p:nvSpPr>
        <p:spPr>
          <a:xfrm>
            <a:off x="6192011" y="1796819"/>
            <a:ext cx="5390389" cy="4128459"/>
          </a:xfrm>
        </p:spPr>
        <p:txBody>
          <a:bodyPr>
            <a:normAutofit/>
          </a:bodyPr>
          <a:lstStyle>
            <a:lvl1pPr indent="-191995">
              <a:defRPr sz="2667">
                <a:solidFill>
                  <a:schemeClr val="bg2">
                    <a:lumMod val="25000"/>
                  </a:schemeClr>
                </a:solidFill>
              </a:defRPr>
            </a:lvl1pPr>
            <a:lvl2pPr marL="719982" indent="-191995">
              <a:defRPr sz="2667">
                <a:solidFill>
                  <a:schemeClr val="bg2">
                    <a:lumMod val="25000"/>
                  </a:schemeClr>
                </a:solidFill>
              </a:defRPr>
            </a:lvl2pPr>
            <a:lvl3pPr marL="1199970" indent="-191995">
              <a:defRPr sz="2667">
                <a:solidFill>
                  <a:schemeClr val="bg2">
                    <a:lumMod val="25000"/>
                  </a:schemeClr>
                </a:solidFill>
              </a:defRPr>
            </a:lvl3pPr>
            <a:lvl4pPr marL="1679958" indent="-191995">
              <a:defRPr sz="2667">
                <a:solidFill>
                  <a:schemeClr val="bg2">
                    <a:lumMod val="25000"/>
                  </a:schemeClr>
                </a:solidFill>
              </a:defRPr>
            </a:lvl4pPr>
            <a:lvl5pPr marL="2159946" indent="-191995">
              <a:defRPr sz="2667">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16" name="Straight Connector 15"/>
          <p:cNvCxnSpPr/>
          <p:nvPr userDrawn="1"/>
        </p:nvCxnSpPr>
        <p:spPr>
          <a:xfrm>
            <a:off x="623392" y="1508787"/>
            <a:ext cx="1152128"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txBox="1">
            <a:spLocks/>
          </p:cNvSpPr>
          <p:nvPr userDrawn="1"/>
        </p:nvSpPr>
        <p:spPr>
          <a:xfrm>
            <a:off x="11280577" y="6291061"/>
            <a:ext cx="499076" cy="437727"/>
          </a:xfrm>
          <a:prstGeom prst="rect">
            <a:avLst/>
          </a:prstGeom>
        </p:spPr>
        <p:txBody>
          <a:bodyPr vert="horz" wrap="none" lIns="162560" tIns="81280" rIns="162560" bIns="8128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600" b="0" i="0" smtClean="0">
                <a:solidFill>
                  <a:schemeClr val="accent1">
                    <a:alpha val="50000"/>
                  </a:schemeClr>
                </a:solidFill>
                <a:latin typeface="Roboto Condensed Light" charset="0"/>
                <a:ea typeface="Roboto Condensed Light" charset="0"/>
                <a:cs typeface="Roboto Condensed Light" charset="0"/>
              </a:rPr>
              <a:pPr algn="l"/>
              <a:t>‹#›</a:t>
            </a:fld>
            <a:endParaRPr lang="en-US" sz="1600" b="0" i="0">
              <a:solidFill>
                <a:schemeClr val="accent1">
                  <a:alpha val="50000"/>
                </a:schemeClr>
              </a:solidFill>
              <a:latin typeface="Roboto Condensed Light" charset="0"/>
              <a:ea typeface="Roboto Condensed Light" charset="0"/>
              <a:cs typeface="Roboto Condensed Light"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3393" y="6294731"/>
            <a:ext cx="1668684" cy="330589"/>
          </a:xfrm>
          <a:prstGeom prst="rect">
            <a:avLst/>
          </a:prstGeom>
        </p:spPr>
      </p:pic>
      <p:sp>
        <p:nvSpPr>
          <p:cNvPr id="12" name="Title 1"/>
          <p:cNvSpPr>
            <a:spLocks noGrp="1"/>
          </p:cNvSpPr>
          <p:nvPr>
            <p:ph type="title"/>
          </p:nvPr>
        </p:nvSpPr>
        <p:spPr>
          <a:xfrm>
            <a:off x="431371" y="274639"/>
            <a:ext cx="10972800" cy="1143000"/>
          </a:xfrm>
        </p:spPr>
        <p:txBody>
          <a:bodyPr>
            <a:normAutofit/>
          </a:bodyPr>
          <a:lstStyle>
            <a:lvl1pPr>
              <a:defRPr sz="5867" cap="none" baseline="0"/>
            </a:lvl1pPr>
          </a:lstStyle>
          <a:p>
            <a:r>
              <a:rPr lang="en-US"/>
              <a:t>Click to edit Master title style</a:t>
            </a:r>
            <a:endParaRPr lang="en-CA"/>
          </a:p>
        </p:txBody>
      </p:sp>
    </p:spTree>
    <p:extLst>
      <p:ext uri="{BB962C8B-B14F-4D97-AF65-F5344CB8AC3E}">
        <p14:creationId xmlns:p14="http://schemas.microsoft.com/office/powerpoint/2010/main" val="27115375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Graphic with Description">
    <p:spTree>
      <p:nvGrpSpPr>
        <p:cNvPr id="1" name=""/>
        <p:cNvGrpSpPr/>
        <p:nvPr/>
      </p:nvGrpSpPr>
      <p:grpSpPr>
        <a:xfrm>
          <a:off x="0" y="0"/>
          <a:ext cx="0" cy="0"/>
          <a:chOff x="0" y="0"/>
          <a:chExt cx="0" cy="0"/>
        </a:xfrm>
      </p:grpSpPr>
      <p:sp>
        <p:nvSpPr>
          <p:cNvPr id="21" name="Rectangle 20"/>
          <p:cNvSpPr/>
          <p:nvPr userDrawn="1"/>
        </p:nvSpPr>
        <p:spPr>
          <a:xfrm>
            <a:off x="0" y="0"/>
            <a:ext cx="6288021" cy="6858000"/>
          </a:xfrm>
          <a:prstGeom prst="rect">
            <a:avLst/>
          </a:prstGeom>
          <a:solidFill>
            <a:srgbClr val="FBFBFB"/>
          </a:solidFill>
          <a:ln>
            <a:noFill/>
          </a:ln>
          <a:effectLst>
            <a:outerShdw blurRad="177800" dir="3660000" algn="tl" rotWithShape="0">
              <a:schemeClr val="bg1">
                <a:lumMod val="6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 name="Title 1"/>
          <p:cNvSpPr>
            <a:spLocks noGrp="1"/>
          </p:cNvSpPr>
          <p:nvPr>
            <p:ph type="title"/>
          </p:nvPr>
        </p:nvSpPr>
        <p:spPr>
          <a:xfrm>
            <a:off x="6672450" y="452669"/>
            <a:ext cx="5088179" cy="2208245"/>
          </a:xfrm>
        </p:spPr>
        <p:txBody>
          <a:bodyPr anchor="b">
            <a:normAutofit/>
          </a:bodyPr>
          <a:lstStyle>
            <a:lvl1pPr algn="l">
              <a:defRPr sz="4800" b="0" cap="none" baseline="0"/>
            </a:lvl1pPr>
          </a:lstStyle>
          <a:p>
            <a:r>
              <a:rPr lang="en-US"/>
              <a:t>Click to edit Master title style</a:t>
            </a:r>
            <a:endParaRPr lang="en-CA"/>
          </a:p>
        </p:txBody>
      </p:sp>
      <p:sp>
        <p:nvSpPr>
          <p:cNvPr id="11" name="Text Placeholder 10"/>
          <p:cNvSpPr>
            <a:spLocks noGrp="1"/>
          </p:cNvSpPr>
          <p:nvPr>
            <p:ph type="body" sz="quarter" idx="11"/>
          </p:nvPr>
        </p:nvSpPr>
        <p:spPr>
          <a:xfrm>
            <a:off x="6672882" y="2948517"/>
            <a:ext cx="5087335" cy="3168781"/>
          </a:xfrm>
        </p:spPr>
        <p:txBody>
          <a:bodyPr>
            <a:normAutofit/>
          </a:bodyPr>
          <a:lstStyle>
            <a:lvl1pPr marL="239994" indent="-191995">
              <a:defRPr sz="2400">
                <a:solidFill>
                  <a:schemeClr val="bg2">
                    <a:lumMod val="25000"/>
                  </a:schemeClr>
                </a:solidFill>
              </a:defRPr>
            </a:lvl1pPr>
            <a:lvl2pPr marL="719982" indent="-191995">
              <a:defRPr sz="2400">
                <a:solidFill>
                  <a:schemeClr val="bg2">
                    <a:lumMod val="25000"/>
                  </a:schemeClr>
                </a:solidFill>
              </a:defRPr>
            </a:lvl2pPr>
            <a:lvl3pPr marL="1055974" indent="-191995">
              <a:defRPr sz="2400">
                <a:solidFill>
                  <a:schemeClr val="bg2">
                    <a:lumMod val="25000"/>
                  </a:schemeClr>
                </a:solidFill>
              </a:defRPr>
            </a:lvl3pPr>
            <a:lvl4pPr marL="1343966" indent="-191995">
              <a:defRPr sz="2400">
                <a:solidFill>
                  <a:schemeClr val="bg2">
                    <a:lumMod val="25000"/>
                  </a:schemeClr>
                </a:solidFill>
              </a:defRPr>
            </a:lvl4pPr>
            <a:lvl5pPr marL="1679958" indent="-191995">
              <a:defRPr sz="24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3857" y="6294731"/>
            <a:ext cx="1695731" cy="335947"/>
          </a:xfrm>
          <a:prstGeom prst="rect">
            <a:avLst/>
          </a:prstGeom>
        </p:spPr>
      </p:pic>
      <p:sp>
        <p:nvSpPr>
          <p:cNvPr id="25" name="Content Placeholder 19"/>
          <p:cNvSpPr>
            <a:spLocks noGrp="1"/>
          </p:cNvSpPr>
          <p:nvPr>
            <p:ph sz="quarter" idx="12"/>
          </p:nvPr>
        </p:nvSpPr>
        <p:spPr>
          <a:xfrm>
            <a:off x="1" y="0"/>
            <a:ext cx="6288617" cy="6858000"/>
          </a:xfrm>
        </p:spPr>
        <p:txBody>
          <a:bodyPr/>
          <a:lstStyle>
            <a:lvl1pPr marL="95998" indent="0">
              <a:buNone/>
              <a:defRPr/>
            </a:lvl1pPr>
          </a:lstStyle>
          <a:p>
            <a:pPr lvl="0"/>
            <a:r>
              <a:rPr lang="en-US"/>
              <a:t>Click to edit Master text styles</a:t>
            </a:r>
          </a:p>
        </p:txBody>
      </p:sp>
    </p:spTree>
    <p:extLst>
      <p:ext uri="{BB962C8B-B14F-4D97-AF65-F5344CB8AC3E}">
        <p14:creationId xmlns:p14="http://schemas.microsoft.com/office/powerpoint/2010/main" val="3599664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ultiple Type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4222" y="1892829"/>
            <a:ext cx="2117127" cy="2305115"/>
          </a:xfrm>
          <a:custGeom>
            <a:avLst/>
            <a:gdLst>
              <a:gd name="connsiteX0" fmla="*/ 0 w 1727200"/>
              <a:gd name="connsiteY0" fmla="*/ 287872 h 1873250"/>
              <a:gd name="connsiteX1" fmla="*/ 287872 w 1727200"/>
              <a:gd name="connsiteY1" fmla="*/ 0 h 1873250"/>
              <a:gd name="connsiteX2" fmla="*/ 1439328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87872 h 1873250"/>
              <a:gd name="connsiteX1" fmla="*/ 192774 w 1727200"/>
              <a:gd name="connsiteY1" fmla="*/ 7315 h 1873250"/>
              <a:gd name="connsiteX2" fmla="*/ 1439328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87872 h 1873250"/>
              <a:gd name="connsiteX1" fmla="*/ 192774 w 1727200"/>
              <a:gd name="connsiteY1" fmla="*/ 7315 h 1873250"/>
              <a:gd name="connsiteX2" fmla="*/ 1541741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439328 w 1727200"/>
              <a:gd name="connsiteY5" fmla="*/ 1880565 h 1880565"/>
              <a:gd name="connsiteX6" fmla="*/ 287872 w 1727200"/>
              <a:gd name="connsiteY6" fmla="*/ 1880565 h 1880565"/>
              <a:gd name="connsiteX7" fmla="*/ 0 w 1727200"/>
              <a:gd name="connsiteY7" fmla="*/ 1592693 h 1880565"/>
              <a:gd name="connsiteX8" fmla="*/ 0 w 1727200"/>
              <a:gd name="connsiteY8" fmla="*/ 295187 h 1880565"/>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439328 w 1727200"/>
              <a:gd name="connsiteY5" fmla="*/ 1880565 h 1880565"/>
              <a:gd name="connsiteX6" fmla="*/ 222035 w 1727200"/>
              <a:gd name="connsiteY6" fmla="*/ 1880565 h 1880565"/>
              <a:gd name="connsiteX7" fmla="*/ 0 w 1727200"/>
              <a:gd name="connsiteY7" fmla="*/ 1592693 h 1880565"/>
              <a:gd name="connsiteX8" fmla="*/ 0 w 1727200"/>
              <a:gd name="connsiteY8" fmla="*/ 295187 h 1880565"/>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534426 w 1727200"/>
              <a:gd name="connsiteY5" fmla="*/ 1880565 h 1880565"/>
              <a:gd name="connsiteX6" fmla="*/ 222035 w 1727200"/>
              <a:gd name="connsiteY6" fmla="*/ 1880565 h 1880565"/>
              <a:gd name="connsiteX7" fmla="*/ 0 w 1727200"/>
              <a:gd name="connsiteY7" fmla="*/ 1592693 h 1880565"/>
              <a:gd name="connsiteX8" fmla="*/ 0 w 1727200"/>
              <a:gd name="connsiteY8" fmla="*/ 295187 h 18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200" h="1880565">
                <a:moveTo>
                  <a:pt x="0" y="295187"/>
                </a:moveTo>
                <a:cubicBezTo>
                  <a:pt x="0" y="136200"/>
                  <a:pt x="92309" y="0"/>
                  <a:pt x="251296" y="0"/>
                </a:cubicBezTo>
                <a:lnTo>
                  <a:pt x="1541741" y="7315"/>
                </a:lnTo>
                <a:cubicBezTo>
                  <a:pt x="1700728" y="7315"/>
                  <a:pt x="1727200" y="136200"/>
                  <a:pt x="1727200" y="295187"/>
                </a:cubicBezTo>
                <a:lnTo>
                  <a:pt x="1727200" y="1592693"/>
                </a:lnTo>
                <a:cubicBezTo>
                  <a:pt x="1727200" y="1751680"/>
                  <a:pt x="1693413" y="1880565"/>
                  <a:pt x="1534426" y="1880565"/>
                </a:cubicBezTo>
                <a:lnTo>
                  <a:pt x="222035" y="1880565"/>
                </a:lnTo>
                <a:cubicBezTo>
                  <a:pt x="63048" y="1880565"/>
                  <a:pt x="0" y="1751680"/>
                  <a:pt x="0" y="1592693"/>
                </a:cubicBezTo>
                <a:lnTo>
                  <a:pt x="0" y="295187"/>
                </a:lnTo>
                <a:close/>
              </a:path>
            </a:pathLst>
          </a:custGeom>
          <a:ln>
            <a:noFill/>
          </a:ln>
        </p:spPr>
        <p:txBody>
          <a:bodyPr>
            <a:normAutofit/>
          </a:bodyPr>
          <a:lstStyle>
            <a:lvl1pPr marL="95998" indent="0" algn="ctr">
              <a:buNone/>
              <a:defRPr sz="2667"/>
            </a:lvl1pPr>
          </a:lstStyle>
          <a:p>
            <a:r>
              <a:rPr lang="en-US"/>
              <a:t>Click icon to add picture</a:t>
            </a:r>
            <a:endParaRPr lang="en-CA"/>
          </a:p>
        </p:txBody>
      </p:sp>
      <p:sp>
        <p:nvSpPr>
          <p:cNvPr id="10" name="Picture Placeholder 8"/>
          <p:cNvSpPr>
            <a:spLocks noGrp="1"/>
          </p:cNvSpPr>
          <p:nvPr>
            <p:ph type="pic" sz="quarter" idx="11"/>
          </p:nvPr>
        </p:nvSpPr>
        <p:spPr>
          <a:xfrm>
            <a:off x="3689585" y="1892829"/>
            <a:ext cx="2117127" cy="2305115"/>
          </a:xfrm>
          <a:custGeom>
            <a:avLst/>
            <a:gdLst>
              <a:gd name="connsiteX0" fmla="*/ 0 w 1727200"/>
              <a:gd name="connsiteY0" fmla="*/ 287872 h 1873250"/>
              <a:gd name="connsiteX1" fmla="*/ 287872 w 1727200"/>
              <a:gd name="connsiteY1" fmla="*/ 0 h 1873250"/>
              <a:gd name="connsiteX2" fmla="*/ 1439328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87872 h 1873250"/>
              <a:gd name="connsiteX1" fmla="*/ 192774 w 1727200"/>
              <a:gd name="connsiteY1" fmla="*/ 7315 h 1873250"/>
              <a:gd name="connsiteX2" fmla="*/ 1439328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87872 h 1873250"/>
              <a:gd name="connsiteX1" fmla="*/ 192774 w 1727200"/>
              <a:gd name="connsiteY1" fmla="*/ 7315 h 1873250"/>
              <a:gd name="connsiteX2" fmla="*/ 1541741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439328 w 1727200"/>
              <a:gd name="connsiteY5" fmla="*/ 1880565 h 1880565"/>
              <a:gd name="connsiteX6" fmla="*/ 287872 w 1727200"/>
              <a:gd name="connsiteY6" fmla="*/ 1880565 h 1880565"/>
              <a:gd name="connsiteX7" fmla="*/ 0 w 1727200"/>
              <a:gd name="connsiteY7" fmla="*/ 1592693 h 1880565"/>
              <a:gd name="connsiteX8" fmla="*/ 0 w 1727200"/>
              <a:gd name="connsiteY8" fmla="*/ 295187 h 1880565"/>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439328 w 1727200"/>
              <a:gd name="connsiteY5" fmla="*/ 1880565 h 1880565"/>
              <a:gd name="connsiteX6" fmla="*/ 222035 w 1727200"/>
              <a:gd name="connsiteY6" fmla="*/ 1880565 h 1880565"/>
              <a:gd name="connsiteX7" fmla="*/ 0 w 1727200"/>
              <a:gd name="connsiteY7" fmla="*/ 1592693 h 1880565"/>
              <a:gd name="connsiteX8" fmla="*/ 0 w 1727200"/>
              <a:gd name="connsiteY8" fmla="*/ 295187 h 1880565"/>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534426 w 1727200"/>
              <a:gd name="connsiteY5" fmla="*/ 1880565 h 1880565"/>
              <a:gd name="connsiteX6" fmla="*/ 222035 w 1727200"/>
              <a:gd name="connsiteY6" fmla="*/ 1880565 h 1880565"/>
              <a:gd name="connsiteX7" fmla="*/ 0 w 1727200"/>
              <a:gd name="connsiteY7" fmla="*/ 1592693 h 1880565"/>
              <a:gd name="connsiteX8" fmla="*/ 0 w 1727200"/>
              <a:gd name="connsiteY8" fmla="*/ 295187 h 18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200" h="1880565">
                <a:moveTo>
                  <a:pt x="0" y="295187"/>
                </a:moveTo>
                <a:cubicBezTo>
                  <a:pt x="0" y="136200"/>
                  <a:pt x="92309" y="0"/>
                  <a:pt x="251296" y="0"/>
                </a:cubicBezTo>
                <a:lnTo>
                  <a:pt x="1541741" y="7315"/>
                </a:lnTo>
                <a:cubicBezTo>
                  <a:pt x="1700728" y="7315"/>
                  <a:pt x="1727200" y="136200"/>
                  <a:pt x="1727200" y="295187"/>
                </a:cubicBezTo>
                <a:lnTo>
                  <a:pt x="1727200" y="1592693"/>
                </a:lnTo>
                <a:cubicBezTo>
                  <a:pt x="1727200" y="1751680"/>
                  <a:pt x="1693413" y="1880565"/>
                  <a:pt x="1534426" y="1880565"/>
                </a:cubicBezTo>
                <a:lnTo>
                  <a:pt x="222035" y="1880565"/>
                </a:lnTo>
                <a:cubicBezTo>
                  <a:pt x="63048" y="1880565"/>
                  <a:pt x="0" y="1751680"/>
                  <a:pt x="0" y="1592693"/>
                </a:cubicBezTo>
                <a:lnTo>
                  <a:pt x="0" y="295187"/>
                </a:lnTo>
                <a:close/>
              </a:path>
            </a:pathLst>
          </a:custGeom>
          <a:ln>
            <a:noFill/>
          </a:ln>
        </p:spPr>
        <p:txBody>
          <a:bodyPr>
            <a:normAutofit/>
          </a:bodyPr>
          <a:lstStyle>
            <a:lvl1pPr marL="95998" indent="0" algn="ctr">
              <a:buNone/>
              <a:defRPr sz="2667"/>
            </a:lvl1pPr>
          </a:lstStyle>
          <a:p>
            <a:r>
              <a:rPr lang="en-US"/>
              <a:t>Click icon to add picture</a:t>
            </a:r>
            <a:endParaRPr lang="en-CA"/>
          </a:p>
        </p:txBody>
      </p:sp>
      <p:sp>
        <p:nvSpPr>
          <p:cNvPr id="11" name="Picture Placeholder 8"/>
          <p:cNvSpPr>
            <a:spLocks noGrp="1"/>
          </p:cNvSpPr>
          <p:nvPr>
            <p:ph type="pic" sz="quarter" idx="12"/>
          </p:nvPr>
        </p:nvSpPr>
        <p:spPr>
          <a:xfrm>
            <a:off x="6284947" y="1892829"/>
            <a:ext cx="2117127" cy="2305115"/>
          </a:xfrm>
          <a:custGeom>
            <a:avLst/>
            <a:gdLst>
              <a:gd name="connsiteX0" fmla="*/ 0 w 1727200"/>
              <a:gd name="connsiteY0" fmla="*/ 287872 h 1873250"/>
              <a:gd name="connsiteX1" fmla="*/ 287872 w 1727200"/>
              <a:gd name="connsiteY1" fmla="*/ 0 h 1873250"/>
              <a:gd name="connsiteX2" fmla="*/ 1439328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87872 h 1873250"/>
              <a:gd name="connsiteX1" fmla="*/ 192774 w 1727200"/>
              <a:gd name="connsiteY1" fmla="*/ 7315 h 1873250"/>
              <a:gd name="connsiteX2" fmla="*/ 1439328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87872 h 1873250"/>
              <a:gd name="connsiteX1" fmla="*/ 192774 w 1727200"/>
              <a:gd name="connsiteY1" fmla="*/ 7315 h 1873250"/>
              <a:gd name="connsiteX2" fmla="*/ 1541741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439328 w 1727200"/>
              <a:gd name="connsiteY5" fmla="*/ 1880565 h 1880565"/>
              <a:gd name="connsiteX6" fmla="*/ 287872 w 1727200"/>
              <a:gd name="connsiteY6" fmla="*/ 1880565 h 1880565"/>
              <a:gd name="connsiteX7" fmla="*/ 0 w 1727200"/>
              <a:gd name="connsiteY7" fmla="*/ 1592693 h 1880565"/>
              <a:gd name="connsiteX8" fmla="*/ 0 w 1727200"/>
              <a:gd name="connsiteY8" fmla="*/ 295187 h 1880565"/>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439328 w 1727200"/>
              <a:gd name="connsiteY5" fmla="*/ 1880565 h 1880565"/>
              <a:gd name="connsiteX6" fmla="*/ 222035 w 1727200"/>
              <a:gd name="connsiteY6" fmla="*/ 1880565 h 1880565"/>
              <a:gd name="connsiteX7" fmla="*/ 0 w 1727200"/>
              <a:gd name="connsiteY7" fmla="*/ 1592693 h 1880565"/>
              <a:gd name="connsiteX8" fmla="*/ 0 w 1727200"/>
              <a:gd name="connsiteY8" fmla="*/ 295187 h 1880565"/>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534426 w 1727200"/>
              <a:gd name="connsiteY5" fmla="*/ 1880565 h 1880565"/>
              <a:gd name="connsiteX6" fmla="*/ 222035 w 1727200"/>
              <a:gd name="connsiteY6" fmla="*/ 1880565 h 1880565"/>
              <a:gd name="connsiteX7" fmla="*/ 0 w 1727200"/>
              <a:gd name="connsiteY7" fmla="*/ 1592693 h 1880565"/>
              <a:gd name="connsiteX8" fmla="*/ 0 w 1727200"/>
              <a:gd name="connsiteY8" fmla="*/ 295187 h 18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200" h="1880565">
                <a:moveTo>
                  <a:pt x="0" y="295187"/>
                </a:moveTo>
                <a:cubicBezTo>
                  <a:pt x="0" y="136200"/>
                  <a:pt x="92309" y="0"/>
                  <a:pt x="251296" y="0"/>
                </a:cubicBezTo>
                <a:lnTo>
                  <a:pt x="1541741" y="7315"/>
                </a:lnTo>
                <a:cubicBezTo>
                  <a:pt x="1700728" y="7315"/>
                  <a:pt x="1727200" y="136200"/>
                  <a:pt x="1727200" y="295187"/>
                </a:cubicBezTo>
                <a:lnTo>
                  <a:pt x="1727200" y="1592693"/>
                </a:lnTo>
                <a:cubicBezTo>
                  <a:pt x="1727200" y="1751680"/>
                  <a:pt x="1693413" y="1880565"/>
                  <a:pt x="1534426" y="1880565"/>
                </a:cubicBezTo>
                <a:lnTo>
                  <a:pt x="222035" y="1880565"/>
                </a:lnTo>
                <a:cubicBezTo>
                  <a:pt x="63048" y="1880565"/>
                  <a:pt x="0" y="1751680"/>
                  <a:pt x="0" y="1592693"/>
                </a:cubicBezTo>
                <a:lnTo>
                  <a:pt x="0" y="295187"/>
                </a:lnTo>
                <a:close/>
              </a:path>
            </a:pathLst>
          </a:custGeom>
          <a:ln>
            <a:noFill/>
          </a:ln>
        </p:spPr>
        <p:txBody>
          <a:bodyPr>
            <a:normAutofit/>
          </a:bodyPr>
          <a:lstStyle>
            <a:lvl1pPr marL="95998" indent="0" algn="ctr">
              <a:buNone/>
              <a:defRPr sz="2667"/>
            </a:lvl1pPr>
          </a:lstStyle>
          <a:p>
            <a:r>
              <a:rPr lang="en-US"/>
              <a:t>Click icon to add picture</a:t>
            </a:r>
            <a:endParaRPr lang="en-CA"/>
          </a:p>
        </p:txBody>
      </p:sp>
      <p:sp>
        <p:nvSpPr>
          <p:cNvPr id="12" name="Picture Placeholder 8"/>
          <p:cNvSpPr>
            <a:spLocks noGrp="1"/>
          </p:cNvSpPr>
          <p:nvPr>
            <p:ph type="pic" sz="quarter" idx="13"/>
          </p:nvPr>
        </p:nvSpPr>
        <p:spPr>
          <a:xfrm>
            <a:off x="8880310" y="1892829"/>
            <a:ext cx="2117127" cy="2305115"/>
          </a:xfrm>
          <a:custGeom>
            <a:avLst/>
            <a:gdLst>
              <a:gd name="connsiteX0" fmla="*/ 0 w 1727200"/>
              <a:gd name="connsiteY0" fmla="*/ 287872 h 1873250"/>
              <a:gd name="connsiteX1" fmla="*/ 287872 w 1727200"/>
              <a:gd name="connsiteY1" fmla="*/ 0 h 1873250"/>
              <a:gd name="connsiteX2" fmla="*/ 1439328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87872 h 1873250"/>
              <a:gd name="connsiteX1" fmla="*/ 192774 w 1727200"/>
              <a:gd name="connsiteY1" fmla="*/ 7315 h 1873250"/>
              <a:gd name="connsiteX2" fmla="*/ 1439328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87872 h 1873250"/>
              <a:gd name="connsiteX1" fmla="*/ 192774 w 1727200"/>
              <a:gd name="connsiteY1" fmla="*/ 7315 h 1873250"/>
              <a:gd name="connsiteX2" fmla="*/ 1541741 w 1727200"/>
              <a:gd name="connsiteY2" fmla="*/ 0 h 1873250"/>
              <a:gd name="connsiteX3" fmla="*/ 1727200 w 1727200"/>
              <a:gd name="connsiteY3" fmla="*/ 287872 h 1873250"/>
              <a:gd name="connsiteX4" fmla="*/ 1727200 w 1727200"/>
              <a:gd name="connsiteY4" fmla="*/ 1585378 h 1873250"/>
              <a:gd name="connsiteX5" fmla="*/ 1439328 w 1727200"/>
              <a:gd name="connsiteY5" fmla="*/ 1873250 h 1873250"/>
              <a:gd name="connsiteX6" fmla="*/ 287872 w 1727200"/>
              <a:gd name="connsiteY6" fmla="*/ 1873250 h 1873250"/>
              <a:gd name="connsiteX7" fmla="*/ 0 w 1727200"/>
              <a:gd name="connsiteY7" fmla="*/ 1585378 h 1873250"/>
              <a:gd name="connsiteX8" fmla="*/ 0 w 1727200"/>
              <a:gd name="connsiteY8" fmla="*/ 287872 h 1873250"/>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439328 w 1727200"/>
              <a:gd name="connsiteY5" fmla="*/ 1880565 h 1880565"/>
              <a:gd name="connsiteX6" fmla="*/ 287872 w 1727200"/>
              <a:gd name="connsiteY6" fmla="*/ 1880565 h 1880565"/>
              <a:gd name="connsiteX7" fmla="*/ 0 w 1727200"/>
              <a:gd name="connsiteY7" fmla="*/ 1592693 h 1880565"/>
              <a:gd name="connsiteX8" fmla="*/ 0 w 1727200"/>
              <a:gd name="connsiteY8" fmla="*/ 295187 h 1880565"/>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439328 w 1727200"/>
              <a:gd name="connsiteY5" fmla="*/ 1880565 h 1880565"/>
              <a:gd name="connsiteX6" fmla="*/ 222035 w 1727200"/>
              <a:gd name="connsiteY6" fmla="*/ 1880565 h 1880565"/>
              <a:gd name="connsiteX7" fmla="*/ 0 w 1727200"/>
              <a:gd name="connsiteY7" fmla="*/ 1592693 h 1880565"/>
              <a:gd name="connsiteX8" fmla="*/ 0 w 1727200"/>
              <a:gd name="connsiteY8" fmla="*/ 295187 h 1880565"/>
              <a:gd name="connsiteX0" fmla="*/ 0 w 1727200"/>
              <a:gd name="connsiteY0" fmla="*/ 295187 h 1880565"/>
              <a:gd name="connsiteX1" fmla="*/ 251296 w 1727200"/>
              <a:gd name="connsiteY1" fmla="*/ 0 h 1880565"/>
              <a:gd name="connsiteX2" fmla="*/ 1541741 w 1727200"/>
              <a:gd name="connsiteY2" fmla="*/ 7315 h 1880565"/>
              <a:gd name="connsiteX3" fmla="*/ 1727200 w 1727200"/>
              <a:gd name="connsiteY3" fmla="*/ 295187 h 1880565"/>
              <a:gd name="connsiteX4" fmla="*/ 1727200 w 1727200"/>
              <a:gd name="connsiteY4" fmla="*/ 1592693 h 1880565"/>
              <a:gd name="connsiteX5" fmla="*/ 1534426 w 1727200"/>
              <a:gd name="connsiteY5" fmla="*/ 1880565 h 1880565"/>
              <a:gd name="connsiteX6" fmla="*/ 222035 w 1727200"/>
              <a:gd name="connsiteY6" fmla="*/ 1880565 h 1880565"/>
              <a:gd name="connsiteX7" fmla="*/ 0 w 1727200"/>
              <a:gd name="connsiteY7" fmla="*/ 1592693 h 1880565"/>
              <a:gd name="connsiteX8" fmla="*/ 0 w 1727200"/>
              <a:gd name="connsiteY8" fmla="*/ 295187 h 18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200" h="1880565">
                <a:moveTo>
                  <a:pt x="0" y="295187"/>
                </a:moveTo>
                <a:cubicBezTo>
                  <a:pt x="0" y="136200"/>
                  <a:pt x="92309" y="0"/>
                  <a:pt x="251296" y="0"/>
                </a:cubicBezTo>
                <a:lnTo>
                  <a:pt x="1541741" y="7315"/>
                </a:lnTo>
                <a:cubicBezTo>
                  <a:pt x="1700728" y="7315"/>
                  <a:pt x="1727200" y="136200"/>
                  <a:pt x="1727200" y="295187"/>
                </a:cubicBezTo>
                <a:lnTo>
                  <a:pt x="1727200" y="1592693"/>
                </a:lnTo>
                <a:cubicBezTo>
                  <a:pt x="1727200" y="1751680"/>
                  <a:pt x="1693413" y="1880565"/>
                  <a:pt x="1534426" y="1880565"/>
                </a:cubicBezTo>
                <a:lnTo>
                  <a:pt x="222035" y="1880565"/>
                </a:lnTo>
                <a:cubicBezTo>
                  <a:pt x="63048" y="1880565"/>
                  <a:pt x="0" y="1751680"/>
                  <a:pt x="0" y="1592693"/>
                </a:cubicBezTo>
                <a:lnTo>
                  <a:pt x="0" y="295187"/>
                </a:lnTo>
                <a:close/>
              </a:path>
            </a:pathLst>
          </a:custGeom>
          <a:ln>
            <a:noFill/>
          </a:ln>
        </p:spPr>
        <p:txBody>
          <a:bodyPr>
            <a:normAutofit/>
          </a:bodyPr>
          <a:lstStyle>
            <a:lvl1pPr marL="95998" indent="0" algn="ctr">
              <a:buNone/>
              <a:defRPr sz="2667"/>
            </a:lvl1pPr>
          </a:lstStyle>
          <a:p>
            <a:r>
              <a:rPr lang="en-US"/>
              <a:t>Click icon to add picture</a:t>
            </a:r>
            <a:endParaRPr lang="en-CA"/>
          </a:p>
        </p:txBody>
      </p:sp>
      <p:sp>
        <p:nvSpPr>
          <p:cNvPr id="14" name="Text Placeholder 13"/>
          <p:cNvSpPr>
            <a:spLocks noGrp="1"/>
          </p:cNvSpPr>
          <p:nvPr>
            <p:ph type="body" sz="quarter" idx="14"/>
          </p:nvPr>
        </p:nvSpPr>
        <p:spPr>
          <a:xfrm>
            <a:off x="1102785" y="4965171"/>
            <a:ext cx="2112433" cy="768715"/>
          </a:xfrm>
        </p:spPr>
        <p:txBody>
          <a:bodyPr>
            <a:normAutofit/>
          </a:bodyPr>
          <a:lstStyle>
            <a:lvl1pPr marL="95998" indent="0" algn="ctr">
              <a:buNone/>
              <a:defRPr sz="1467" baseline="0">
                <a:solidFill>
                  <a:schemeClr val="bg2">
                    <a:lumMod val="25000"/>
                  </a:schemeClr>
                </a:solidFill>
              </a:defRPr>
            </a:lvl1pPr>
          </a:lstStyle>
          <a:p>
            <a:pPr lvl="0"/>
            <a:r>
              <a:rPr lang="en-US"/>
              <a:t>Click to edit Master text styles</a:t>
            </a:r>
          </a:p>
        </p:txBody>
      </p:sp>
      <p:sp>
        <p:nvSpPr>
          <p:cNvPr id="15" name="Text Placeholder 13"/>
          <p:cNvSpPr>
            <a:spLocks noGrp="1"/>
          </p:cNvSpPr>
          <p:nvPr>
            <p:ph type="body" sz="quarter" idx="15"/>
          </p:nvPr>
        </p:nvSpPr>
        <p:spPr>
          <a:xfrm>
            <a:off x="3695734" y="4965171"/>
            <a:ext cx="2112433" cy="768715"/>
          </a:xfrm>
        </p:spPr>
        <p:txBody>
          <a:bodyPr>
            <a:normAutofit/>
          </a:bodyPr>
          <a:lstStyle>
            <a:lvl1pPr marL="95998" indent="0" algn="ctr">
              <a:buNone/>
              <a:defRPr sz="1467" baseline="0">
                <a:solidFill>
                  <a:schemeClr val="bg2">
                    <a:lumMod val="25000"/>
                  </a:schemeClr>
                </a:solidFill>
              </a:defRPr>
            </a:lvl1pPr>
          </a:lstStyle>
          <a:p>
            <a:pPr lvl="0"/>
            <a:r>
              <a:rPr lang="en-US"/>
              <a:t>Click to edit Master text styles</a:t>
            </a:r>
          </a:p>
        </p:txBody>
      </p:sp>
      <p:sp>
        <p:nvSpPr>
          <p:cNvPr id="16" name="Text Placeholder 13"/>
          <p:cNvSpPr>
            <a:spLocks noGrp="1"/>
          </p:cNvSpPr>
          <p:nvPr>
            <p:ph type="body" sz="quarter" idx="16"/>
          </p:nvPr>
        </p:nvSpPr>
        <p:spPr>
          <a:xfrm>
            <a:off x="6288022" y="4965171"/>
            <a:ext cx="2112433" cy="768715"/>
          </a:xfrm>
        </p:spPr>
        <p:txBody>
          <a:bodyPr>
            <a:normAutofit/>
          </a:bodyPr>
          <a:lstStyle>
            <a:lvl1pPr marL="95998" indent="0" algn="ctr">
              <a:buNone/>
              <a:defRPr sz="1467" baseline="0">
                <a:solidFill>
                  <a:schemeClr val="bg2">
                    <a:lumMod val="25000"/>
                  </a:schemeClr>
                </a:solidFill>
              </a:defRPr>
            </a:lvl1pPr>
          </a:lstStyle>
          <a:p>
            <a:pPr lvl="0"/>
            <a:r>
              <a:rPr lang="en-US"/>
              <a:t>Click to edit Master text styles</a:t>
            </a:r>
          </a:p>
        </p:txBody>
      </p:sp>
      <p:sp>
        <p:nvSpPr>
          <p:cNvPr id="17" name="Text Placeholder 13"/>
          <p:cNvSpPr>
            <a:spLocks noGrp="1"/>
          </p:cNvSpPr>
          <p:nvPr>
            <p:ph type="body" sz="quarter" idx="17"/>
          </p:nvPr>
        </p:nvSpPr>
        <p:spPr>
          <a:xfrm>
            <a:off x="8880310" y="4965171"/>
            <a:ext cx="2112433" cy="768715"/>
          </a:xfrm>
        </p:spPr>
        <p:txBody>
          <a:bodyPr>
            <a:normAutofit/>
          </a:bodyPr>
          <a:lstStyle>
            <a:lvl1pPr marL="95998" indent="0" algn="ctr">
              <a:buNone/>
              <a:defRPr sz="1467" baseline="0">
                <a:solidFill>
                  <a:schemeClr val="bg2">
                    <a:lumMod val="25000"/>
                  </a:schemeClr>
                </a:solidFill>
              </a:defRPr>
            </a:lvl1pPr>
          </a:lstStyle>
          <a:p>
            <a:pPr lvl="0"/>
            <a:r>
              <a:rPr lang="en-US"/>
              <a:t>Click to edit Master text styles</a:t>
            </a:r>
          </a:p>
        </p:txBody>
      </p:sp>
      <p:sp>
        <p:nvSpPr>
          <p:cNvPr id="18" name="Text Placeholder 13"/>
          <p:cNvSpPr>
            <a:spLocks noGrp="1"/>
          </p:cNvSpPr>
          <p:nvPr>
            <p:ph type="body" sz="quarter" idx="18"/>
          </p:nvPr>
        </p:nvSpPr>
        <p:spPr>
          <a:xfrm>
            <a:off x="1102785" y="4293096"/>
            <a:ext cx="2112433" cy="480683"/>
          </a:xfrm>
        </p:spPr>
        <p:txBody>
          <a:bodyPr>
            <a:normAutofit/>
          </a:bodyPr>
          <a:lstStyle>
            <a:lvl1pPr marL="95998" indent="0" algn="ctr">
              <a:buNone/>
              <a:defRPr sz="2133" b="1">
                <a:solidFill>
                  <a:srgbClr val="7AC143"/>
                </a:solidFill>
              </a:defRPr>
            </a:lvl1pPr>
          </a:lstStyle>
          <a:p>
            <a:pPr lvl="0"/>
            <a:r>
              <a:rPr lang="en-US"/>
              <a:t>Click to edit Master text styles</a:t>
            </a:r>
          </a:p>
        </p:txBody>
      </p:sp>
      <p:sp>
        <p:nvSpPr>
          <p:cNvPr id="22" name="Text Placeholder 13"/>
          <p:cNvSpPr>
            <a:spLocks noGrp="1"/>
          </p:cNvSpPr>
          <p:nvPr>
            <p:ph type="body" sz="quarter" idx="19"/>
          </p:nvPr>
        </p:nvSpPr>
        <p:spPr>
          <a:xfrm>
            <a:off x="3695734" y="4293096"/>
            <a:ext cx="2112433" cy="480683"/>
          </a:xfrm>
        </p:spPr>
        <p:txBody>
          <a:bodyPr>
            <a:normAutofit/>
          </a:bodyPr>
          <a:lstStyle>
            <a:lvl1pPr marL="95998" indent="0" algn="ctr">
              <a:buNone/>
              <a:defRPr sz="2133" b="1">
                <a:solidFill>
                  <a:srgbClr val="7AC143"/>
                </a:solidFill>
              </a:defRPr>
            </a:lvl1pPr>
          </a:lstStyle>
          <a:p>
            <a:pPr lvl="0"/>
            <a:r>
              <a:rPr lang="en-US"/>
              <a:t>Click to edit Master text styles</a:t>
            </a:r>
          </a:p>
        </p:txBody>
      </p:sp>
      <p:sp>
        <p:nvSpPr>
          <p:cNvPr id="23" name="Text Placeholder 13"/>
          <p:cNvSpPr>
            <a:spLocks noGrp="1"/>
          </p:cNvSpPr>
          <p:nvPr>
            <p:ph type="body" sz="quarter" idx="20"/>
          </p:nvPr>
        </p:nvSpPr>
        <p:spPr>
          <a:xfrm>
            <a:off x="6288022" y="4293096"/>
            <a:ext cx="2112433" cy="480683"/>
          </a:xfrm>
        </p:spPr>
        <p:txBody>
          <a:bodyPr>
            <a:normAutofit/>
          </a:bodyPr>
          <a:lstStyle>
            <a:lvl1pPr marL="95998" indent="0" algn="ctr">
              <a:buNone/>
              <a:defRPr sz="2133" b="1">
                <a:solidFill>
                  <a:srgbClr val="7AC143"/>
                </a:solidFill>
              </a:defRPr>
            </a:lvl1pPr>
          </a:lstStyle>
          <a:p>
            <a:pPr lvl="0"/>
            <a:r>
              <a:rPr lang="en-US"/>
              <a:t>Click to edit Master text styles</a:t>
            </a:r>
          </a:p>
        </p:txBody>
      </p:sp>
      <p:sp>
        <p:nvSpPr>
          <p:cNvPr id="24" name="Text Placeholder 13"/>
          <p:cNvSpPr>
            <a:spLocks noGrp="1"/>
          </p:cNvSpPr>
          <p:nvPr>
            <p:ph type="body" sz="quarter" idx="21"/>
          </p:nvPr>
        </p:nvSpPr>
        <p:spPr>
          <a:xfrm>
            <a:off x="8880310" y="4293096"/>
            <a:ext cx="2112433" cy="480683"/>
          </a:xfrm>
        </p:spPr>
        <p:txBody>
          <a:bodyPr>
            <a:normAutofit/>
          </a:bodyPr>
          <a:lstStyle>
            <a:lvl1pPr marL="95998" indent="0" algn="ctr">
              <a:buNone/>
              <a:defRPr sz="2133" b="1">
                <a:solidFill>
                  <a:srgbClr val="7AC143"/>
                </a:solidFill>
              </a:defRPr>
            </a:lvl1pPr>
          </a:lstStyle>
          <a:p>
            <a:pPr lvl="0"/>
            <a:r>
              <a:rPr lang="en-US"/>
              <a:t>Click to edit Master text styles</a:t>
            </a:r>
          </a:p>
        </p:txBody>
      </p:sp>
      <p:cxnSp>
        <p:nvCxnSpPr>
          <p:cNvPr id="20" name="Straight Connector 19"/>
          <p:cNvCxnSpPr/>
          <p:nvPr userDrawn="1"/>
        </p:nvCxnSpPr>
        <p:spPr>
          <a:xfrm>
            <a:off x="0" y="6117299"/>
            <a:ext cx="121920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23392" y="1508787"/>
            <a:ext cx="1152128"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5"/>
          <p:cNvSpPr txBox="1">
            <a:spLocks/>
          </p:cNvSpPr>
          <p:nvPr userDrawn="1"/>
        </p:nvSpPr>
        <p:spPr>
          <a:xfrm>
            <a:off x="11280577" y="6291061"/>
            <a:ext cx="499076" cy="437727"/>
          </a:xfrm>
          <a:prstGeom prst="rect">
            <a:avLst/>
          </a:prstGeom>
        </p:spPr>
        <p:txBody>
          <a:bodyPr vert="horz" wrap="none" lIns="162560" tIns="81280" rIns="162560" bIns="8128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600" b="0" i="0" smtClean="0">
                <a:solidFill>
                  <a:schemeClr val="accent1">
                    <a:alpha val="50000"/>
                  </a:schemeClr>
                </a:solidFill>
                <a:latin typeface="Roboto Condensed Light" charset="0"/>
                <a:ea typeface="Roboto Condensed Light" charset="0"/>
                <a:cs typeface="Roboto Condensed Light" charset="0"/>
              </a:rPr>
              <a:pPr algn="l"/>
              <a:t>‹#›</a:t>
            </a:fld>
            <a:endParaRPr lang="en-US" sz="1600" b="0" i="0">
              <a:solidFill>
                <a:schemeClr val="accent1">
                  <a:alpha val="50000"/>
                </a:schemeClr>
              </a:solidFill>
              <a:latin typeface="Roboto Condensed Light" charset="0"/>
              <a:ea typeface="Roboto Condensed Light" charset="0"/>
              <a:cs typeface="Roboto Condensed Light" charset="0"/>
            </a:endParaRP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3393" y="6294731"/>
            <a:ext cx="1668684" cy="330589"/>
          </a:xfrm>
          <a:prstGeom prst="rect">
            <a:avLst/>
          </a:prstGeom>
        </p:spPr>
      </p:pic>
      <p:sp>
        <p:nvSpPr>
          <p:cNvPr id="28" name="Title 1"/>
          <p:cNvSpPr>
            <a:spLocks noGrp="1"/>
          </p:cNvSpPr>
          <p:nvPr>
            <p:ph type="title"/>
          </p:nvPr>
        </p:nvSpPr>
        <p:spPr>
          <a:xfrm>
            <a:off x="431371" y="274639"/>
            <a:ext cx="10972800" cy="1143000"/>
          </a:xfrm>
        </p:spPr>
        <p:txBody>
          <a:bodyPr>
            <a:normAutofit/>
          </a:bodyPr>
          <a:lstStyle>
            <a:lvl1pPr>
              <a:defRPr sz="5867" cap="none" baseline="0"/>
            </a:lvl1pPr>
          </a:lstStyle>
          <a:p>
            <a:r>
              <a:rPr lang="en-US"/>
              <a:t>Click to edit Master title style</a:t>
            </a:r>
            <a:endParaRPr lang="en-CA"/>
          </a:p>
        </p:txBody>
      </p:sp>
    </p:spTree>
    <p:extLst>
      <p:ext uri="{BB962C8B-B14F-4D97-AF65-F5344CB8AC3E}">
        <p14:creationId xmlns:p14="http://schemas.microsoft.com/office/powerpoint/2010/main" val="83574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7D41-6605-2812-F744-7636A43247D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F4A7D37-D486-FCF1-9418-85FDF0A3AC74}"/>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4" name="Footer Placeholder 3">
            <a:extLst>
              <a:ext uri="{FF2B5EF4-FFF2-40B4-BE49-F238E27FC236}">
                <a16:creationId xmlns:a16="http://schemas.microsoft.com/office/drawing/2014/main" id="{15C25ABC-A2A4-DB75-270F-2623D39844D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87BEC4B-0B09-A42C-654E-2B2BEA237659}"/>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646081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ypes/Comparison with Title">
    <p:spTree>
      <p:nvGrpSpPr>
        <p:cNvPr id="1" name=""/>
        <p:cNvGrpSpPr/>
        <p:nvPr/>
      </p:nvGrpSpPr>
      <p:grpSpPr>
        <a:xfrm>
          <a:off x="0" y="0"/>
          <a:ext cx="0" cy="0"/>
          <a:chOff x="0" y="0"/>
          <a:chExt cx="0" cy="0"/>
        </a:xfrm>
      </p:grpSpPr>
      <p:sp>
        <p:nvSpPr>
          <p:cNvPr id="12" name="Rectangle 11"/>
          <p:cNvSpPr/>
          <p:nvPr userDrawn="1"/>
        </p:nvSpPr>
        <p:spPr>
          <a:xfrm>
            <a:off x="9144000" y="1700808"/>
            <a:ext cx="3048000" cy="5157192"/>
          </a:xfrm>
          <a:prstGeom prst="rect">
            <a:avLst/>
          </a:prstGeom>
          <a:solidFill>
            <a:srgbClr val="007670"/>
          </a:solidFill>
          <a:ln>
            <a:noFill/>
          </a:ln>
          <a:effectLst>
            <a:outerShdw blurRad="317500" dist="25400" dir="5400000" sx="99000" sy="99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p:cNvSpPr/>
          <p:nvPr userDrawn="1"/>
        </p:nvSpPr>
        <p:spPr>
          <a:xfrm>
            <a:off x="6096000" y="1700808"/>
            <a:ext cx="3048000" cy="5157192"/>
          </a:xfrm>
          <a:prstGeom prst="rect">
            <a:avLst/>
          </a:prstGeom>
          <a:solidFill>
            <a:srgbClr val="00817A"/>
          </a:solidFill>
          <a:ln>
            <a:noFill/>
          </a:ln>
          <a:effectLst>
            <a:outerShdw blurRad="317500" dist="25400" dir="5400000" sx="99000" sy="99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p:cNvSpPr/>
          <p:nvPr userDrawn="1"/>
        </p:nvSpPr>
        <p:spPr>
          <a:xfrm>
            <a:off x="3048000" y="1700808"/>
            <a:ext cx="3048000" cy="5157192"/>
          </a:xfrm>
          <a:prstGeom prst="rect">
            <a:avLst/>
          </a:prstGeom>
          <a:solidFill>
            <a:srgbClr val="009A93"/>
          </a:solidFill>
          <a:ln>
            <a:noFill/>
          </a:ln>
          <a:effectLst>
            <a:outerShdw blurRad="317500" dist="25400" dir="5400000" sx="99000" sy="99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Rectangle 15"/>
          <p:cNvSpPr/>
          <p:nvPr userDrawn="1"/>
        </p:nvSpPr>
        <p:spPr>
          <a:xfrm>
            <a:off x="0" y="1700808"/>
            <a:ext cx="3048000" cy="5157192"/>
          </a:xfrm>
          <a:prstGeom prst="rect">
            <a:avLst/>
          </a:prstGeom>
          <a:solidFill>
            <a:srgbClr val="00ACA4"/>
          </a:solidFill>
          <a:ln>
            <a:noFill/>
          </a:ln>
          <a:effectLst>
            <a:outerShdw blurRad="317500" dist="25400" dir="5400000" sx="99000" sy="99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Text Placeholder 14"/>
          <p:cNvSpPr>
            <a:spLocks noGrp="1"/>
          </p:cNvSpPr>
          <p:nvPr>
            <p:ph type="body" sz="quarter" idx="10"/>
          </p:nvPr>
        </p:nvSpPr>
        <p:spPr>
          <a:xfrm>
            <a:off x="239185" y="1892831"/>
            <a:ext cx="2592916" cy="4032447"/>
          </a:xfrm>
        </p:spPr>
        <p:txBody>
          <a:bodyPr>
            <a:noAutofit/>
          </a:bodyPr>
          <a:lstStyle>
            <a:lvl1pPr marL="239994" indent="-191995">
              <a:defRPr sz="1867" b="1">
                <a:solidFill>
                  <a:schemeClr val="bg1"/>
                </a:solidFill>
              </a:defRPr>
            </a:lvl1pPr>
            <a:lvl2pPr marL="527987" indent="-191995">
              <a:defRPr sz="1867" b="1">
                <a:solidFill>
                  <a:schemeClr val="bg1"/>
                </a:solidFill>
              </a:defRPr>
            </a:lvl2pPr>
            <a:lvl3pPr marL="671983" indent="-143996" defTabSz="1103972">
              <a:defRPr sz="1867" b="1">
                <a:solidFill>
                  <a:schemeClr val="bg1"/>
                </a:solidFill>
              </a:defRPr>
            </a:lvl3pPr>
            <a:lvl4pPr marL="911977" indent="-143996" defTabSz="1103972">
              <a:defRPr sz="1867" b="1">
                <a:solidFill>
                  <a:schemeClr val="bg1"/>
                </a:solidFill>
              </a:defRPr>
            </a:lvl4pPr>
            <a:lvl5pPr marL="1199970" indent="-143996" defTabSz="1103972">
              <a:defRPr sz="1867"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8" name="Text Placeholder 14"/>
          <p:cNvSpPr>
            <a:spLocks noGrp="1"/>
          </p:cNvSpPr>
          <p:nvPr>
            <p:ph type="body" sz="quarter" idx="11"/>
          </p:nvPr>
        </p:nvSpPr>
        <p:spPr>
          <a:xfrm>
            <a:off x="3275542" y="1892831"/>
            <a:ext cx="2592916" cy="4032447"/>
          </a:xfrm>
        </p:spPr>
        <p:txBody>
          <a:bodyPr>
            <a:noAutofit/>
          </a:bodyPr>
          <a:lstStyle>
            <a:lvl1pPr marL="239994" indent="-191995">
              <a:defRPr sz="1867" b="1">
                <a:solidFill>
                  <a:schemeClr val="bg1"/>
                </a:solidFill>
              </a:defRPr>
            </a:lvl1pPr>
            <a:lvl2pPr marL="527987" indent="-191995">
              <a:defRPr sz="1867" b="1">
                <a:solidFill>
                  <a:schemeClr val="bg1"/>
                </a:solidFill>
              </a:defRPr>
            </a:lvl2pPr>
            <a:lvl3pPr marL="671983" indent="-143996" defTabSz="1103972">
              <a:defRPr sz="1867" b="1">
                <a:solidFill>
                  <a:schemeClr val="bg1"/>
                </a:solidFill>
              </a:defRPr>
            </a:lvl3pPr>
            <a:lvl4pPr marL="911977" indent="-143996" defTabSz="1103972">
              <a:defRPr sz="1867" b="1">
                <a:solidFill>
                  <a:schemeClr val="bg1"/>
                </a:solidFill>
              </a:defRPr>
            </a:lvl4pPr>
            <a:lvl5pPr marL="1199970" indent="-143996" defTabSz="1103972">
              <a:defRPr sz="1867"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9" name="Text Placeholder 14"/>
          <p:cNvSpPr>
            <a:spLocks noGrp="1"/>
          </p:cNvSpPr>
          <p:nvPr>
            <p:ph type="body" sz="quarter" idx="12"/>
          </p:nvPr>
        </p:nvSpPr>
        <p:spPr>
          <a:xfrm>
            <a:off x="6323542" y="1892831"/>
            <a:ext cx="2592916" cy="4032447"/>
          </a:xfrm>
        </p:spPr>
        <p:txBody>
          <a:bodyPr>
            <a:noAutofit/>
          </a:bodyPr>
          <a:lstStyle>
            <a:lvl1pPr marL="239994" indent="-191995">
              <a:defRPr sz="1867" b="1">
                <a:solidFill>
                  <a:schemeClr val="bg1"/>
                </a:solidFill>
              </a:defRPr>
            </a:lvl1pPr>
            <a:lvl2pPr marL="527987" indent="-191995">
              <a:defRPr sz="1867" b="1">
                <a:solidFill>
                  <a:schemeClr val="bg1"/>
                </a:solidFill>
              </a:defRPr>
            </a:lvl2pPr>
            <a:lvl3pPr marL="671983" indent="-143996" defTabSz="1103972">
              <a:defRPr sz="1867" b="1">
                <a:solidFill>
                  <a:schemeClr val="bg1"/>
                </a:solidFill>
              </a:defRPr>
            </a:lvl3pPr>
            <a:lvl4pPr marL="911977" indent="-143996" defTabSz="1103972">
              <a:defRPr sz="1867" b="1">
                <a:solidFill>
                  <a:schemeClr val="bg1"/>
                </a:solidFill>
              </a:defRPr>
            </a:lvl4pPr>
            <a:lvl5pPr marL="1199970" indent="-143996" defTabSz="1103972">
              <a:defRPr sz="1867"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0" name="Text Placeholder 14"/>
          <p:cNvSpPr>
            <a:spLocks noGrp="1"/>
          </p:cNvSpPr>
          <p:nvPr>
            <p:ph type="body" sz="quarter" idx="13"/>
          </p:nvPr>
        </p:nvSpPr>
        <p:spPr>
          <a:xfrm>
            <a:off x="9371542" y="1892831"/>
            <a:ext cx="2592916" cy="4032447"/>
          </a:xfrm>
        </p:spPr>
        <p:txBody>
          <a:bodyPr>
            <a:noAutofit/>
          </a:bodyPr>
          <a:lstStyle>
            <a:lvl1pPr marL="239994" indent="-191995">
              <a:defRPr sz="1867" b="1">
                <a:solidFill>
                  <a:schemeClr val="bg1"/>
                </a:solidFill>
              </a:defRPr>
            </a:lvl1pPr>
            <a:lvl2pPr marL="527987" indent="-191995">
              <a:defRPr sz="1867" b="1">
                <a:solidFill>
                  <a:schemeClr val="bg1"/>
                </a:solidFill>
              </a:defRPr>
            </a:lvl2pPr>
            <a:lvl3pPr marL="671983" indent="-143996" defTabSz="1103972">
              <a:defRPr sz="1867" b="1">
                <a:solidFill>
                  <a:schemeClr val="bg1"/>
                </a:solidFill>
              </a:defRPr>
            </a:lvl3pPr>
            <a:lvl4pPr marL="911977" indent="-143996" defTabSz="1103972">
              <a:defRPr sz="1867" b="1">
                <a:solidFill>
                  <a:schemeClr val="bg1"/>
                </a:solidFill>
              </a:defRPr>
            </a:lvl4pPr>
            <a:lvl5pPr marL="1199970" indent="-143996" defTabSz="1103972">
              <a:defRPr sz="1867"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3"/>
          <p:cNvSpPr/>
          <p:nvPr userDrawn="1"/>
        </p:nvSpPr>
        <p:spPr>
          <a:xfrm>
            <a:off x="0" y="6117299"/>
            <a:ext cx="12192000" cy="740701"/>
          </a:xfrm>
          <a:prstGeom prst="rect">
            <a:avLst/>
          </a:prstGeom>
          <a:solidFill>
            <a:schemeClr val="bg1">
              <a:lumMod val="95000"/>
            </a:schemeClr>
          </a:solidFill>
          <a:ln>
            <a:noFill/>
          </a:ln>
          <a:effectLst>
            <a:outerShdw blurRad="50800" dist="38100" sx="48000" sy="48000" algn="l" rotWithShape="0">
              <a:schemeClr val="bg1">
                <a:lumMod val="65000"/>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25" name="Straight Connector 24"/>
          <p:cNvCxnSpPr/>
          <p:nvPr userDrawn="1"/>
        </p:nvCxnSpPr>
        <p:spPr>
          <a:xfrm>
            <a:off x="623392" y="1508787"/>
            <a:ext cx="1152128"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Slide Number Placeholder 5"/>
          <p:cNvSpPr txBox="1">
            <a:spLocks/>
          </p:cNvSpPr>
          <p:nvPr userDrawn="1"/>
        </p:nvSpPr>
        <p:spPr>
          <a:xfrm>
            <a:off x="11280577" y="6291061"/>
            <a:ext cx="499076" cy="437727"/>
          </a:xfrm>
          <a:prstGeom prst="rect">
            <a:avLst/>
          </a:prstGeom>
        </p:spPr>
        <p:txBody>
          <a:bodyPr vert="horz" wrap="none" lIns="162560" tIns="81280" rIns="162560" bIns="8128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600" b="0" i="0" smtClean="0">
                <a:solidFill>
                  <a:schemeClr val="accent1">
                    <a:alpha val="50000"/>
                  </a:schemeClr>
                </a:solidFill>
                <a:latin typeface="Roboto Condensed Light" charset="0"/>
                <a:ea typeface="Roboto Condensed Light" charset="0"/>
                <a:cs typeface="Roboto Condensed Light" charset="0"/>
              </a:rPr>
              <a:pPr algn="l"/>
              <a:t>‹#›</a:t>
            </a:fld>
            <a:endParaRPr lang="en-US" sz="1600" b="0" i="0">
              <a:solidFill>
                <a:schemeClr val="accent1">
                  <a:alpha val="50000"/>
                </a:schemeClr>
              </a:solidFill>
              <a:latin typeface="Roboto Condensed Light" charset="0"/>
              <a:ea typeface="Roboto Condensed Light" charset="0"/>
              <a:cs typeface="Roboto Condensed Light" charset="0"/>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3393" y="6294731"/>
            <a:ext cx="1668684" cy="330589"/>
          </a:xfrm>
          <a:prstGeom prst="rect">
            <a:avLst/>
          </a:prstGeom>
        </p:spPr>
      </p:pic>
      <p:sp>
        <p:nvSpPr>
          <p:cNvPr id="21" name="Title 1"/>
          <p:cNvSpPr>
            <a:spLocks noGrp="1"/>
          </p:cNvSpPr>
          <p:nvPr>
            <p:ph type="title"/>
          </p:nvPr>
        </p:nvSpPr>
        <p:spPr>
          <a:xfrm>
            <a:off x="431371" y="274639"/>
            <a:ext cx="10972800" cy="1143000"/>
          </a:xfrm>
        </p:spPr>
        <p:txBody>
          <a:bodyPr>
            <a:normAutofit/>
          </a:bodyPr>
          <a:lstStyle>
            <a:lvl1pPr>
              <a:defRPr sz="5867" cap="none" baseline="0"/>
            </a:lvl1pPr>
          </a:lstStyle>
          <a:p>
            <a:r>
              <a:rPr lang="en-US"/>
              <a:t>Click to edit Master title style</a:t>
            </a:r>
            <a:endParaRPr lang="en-CA"/>
          </a:p>
        </p:txBody>
      </p:sp>
    </p:spTree>
    <p:extLst>
      <p:ext uri="{BB962C8B-B14F-4D97-AF65-F5344CB8AC3E}">
        <p14:creationId xmlns:p14="http://schemas.microsoft.com/office/powerpoint/2010/main" val="2795378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ypes or Comparison">
    <p:spTree>
      <p:nvGrpSpPr>
        <p:cNvPr id="1" name=""/>
        <p:cNvGrpSpPr/>
        <p:nvPr/>
      </p:nvGrpSpPr>
      <p:grpSpPr>
        <a:xfrm>
          <a:off x="0" y="0"/>
          <a:ext cx="0" cy="0"/>
          <a:chOff x="0" y="0"/>
          <a:chExt cx="0" cy="0"/>
        </a:xfrm>
      </p:grpSpPr>
      <p:sp>
        <p:nvSpPr>
          <p:cNvPr id="8" name="Rectangle 7"/>
          <p:cNvSpPr/>
          <p:nvPr userDrawn="1"/>
        </p:nvSpPr>
        <p:spPr>
          <a:xfrm>
            <a:off x="9144000" y="0"/>
            <a:ext cx="3048000" cy="6858000"/>
          </a:xfrm>
          <a:prstGeom prst="rect">
            <a:avLst/>
          </a:prstGeom>
          <a:solidFill>
            <a:srgbClr val="00ACA4"/>
          </a:solidFill>
          <a:ln>
            <a:noFill/>
          </a:ln>
          <a:effectLst>
            <a:outerShdw blurRad="317500" dist="25400" dir="5400000" sx="99000" sy="99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 name="Rectangle 8"/>
          <p:cNvSpPr/>
          <p:nvPr userDrawn="1"/>
        </p:nvSpPr>
        <p:spPr>
          <a:xfrm>
            <a:off x="6096000" y="0"/>
            <a:ext cx="3048000" cy="6858000"/>
          </a:xfrm>
          <a:prstGeom prst="rect">
            <a:avLst/>
          </a:prstGeom>
          <a:solidFill>
            <a:srgbClr val="009A93"/>
          </a:solidFill>
          <a:ln>
            <a:noFill/>
          </a:ln>
          <a:effectLst>
            <a:outerShdw blurRad="317500" dist="25400" dir="5400000" sx="99000" sy="99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p:cNvSpPr/>
          <p:nvPr userDrawn="1"/>
        </p:nvSpPr>
        <p:spPr>
          <a:xfrm>
            <a:off x="3048000" y="0"/>
            <a:ext cx="3048000" cy="6858000"/>
          </a:xfrm>
          <a:prstGeom prst="rect">
            <a:avLst/>
          </a:prstGeom>
          <a:solidFill>
            <a:srgbClr val="00817A"/>
          </a:solidFill>
          <a:ln>
            <a:noFill/>
          </a:ln>
          <a:effectLst>
            <a:outerShdw blurRad="317500" dist="25400" dir="5400000" sx="99000" sy="99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p:cNvSpPr/>
          <p:nvPr userDrawn="1"/>
        </p:nvSpPr>
        <p:spPr>
          <a:xfrm>
            <a:off x="0" y="0"/>
            <a:ext cx="3048000" cy="6858000"/>
          </a:xfrm>
          <a:prstGeom prst="rect">
            <a:avLst/>
          </a:prstGeom>
          <a:solidFill>
            <a:srgbClr val="007670"/>
          </a:solidFill>
          <a:ln>
            <a:noFill/>
          </a:ln>
          <a:effectLst>
            <a:outerShdw blurRad="317500" dist="25400" dir="5400000" sx="99000" sy="99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Text Placeholder 14"/>
          <p:cNvSpPr>
            <a:spLocks noGrp="1"/>
          </p:cNvSpPr>
          <p:nvPr>
            <p:ph type="body" sz="quarter" idx="10"/>
          </p:nvPr>
        </p:nvSpPr>
        <p:spPr>
          <a:xfrm>
            <a:off x="239185" y="357719"/>
            <a:ext cx="2592916" cy="5471549"/>
          </a:xfrm>
        </p:spPr>
        <p:txBody>
          <a:bodyPr>
            <a:noAutofit/>
          </a:bodyPr>
          <a:lstStyle>
            <a:lvl1pPr marL="239994" indent="-191995">
              <a:defRPr sz="1867" b="1" baseline="0">
                <a:solidFill>
                  <a:schemeClr val="bg1"/>
                </a:solidFill>
              </a:defRPr>
            </a:lvl1pPr>
            <a:lvl2pPr marL="527987" indent="-191995">
              <a:defRPr sz="1867" b="1" baseline="0">
                <a:solidFill>
                  <a:schemeClr val="bg1"/>
                </a:solidFill>
              </a:defRPr>
            </a:lvl2pPr>
            <a:lvl3pPr marL="671983" indent="-143996" defTabSz="1103972">
              <a:defRPr sz="1867" b="1" baseline="0">
                <a:solidFill>
                  <a:schemeClr val="bg1"/>
                </a:solidFill>
              </a:defRPr>
            </a:lvl3pPr>
            <a:lvl4pPr marL="911977" indent="-143996" defTabSz="1103972">
              <a:defRPr sz="1867" b="1" baseline="0">
                <a:solidFill>
                  <a:schemeClr val="bg1"/>
                </a:solidFill>
              </a:defRPr>
            </a:lvl4pPr>
            <a:lvl5pPr marL="1199970" indent="-143996" defTabSz="1103972">
              <a:defRPr sz="1867" b="1"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8" name="Text Placeholder 14"/>
          <p:cNvSpPr>
            <a:spLocks noGrp="1"/>
          </p:cNvSpPr>
          <p:nvPr>
            <p:ph type="body" sz="quarter" idx="11"/>
          </p:nvPr>
        </p:nvSpPr>
        <p:spPr>
          <a:xfrm>
            <a:off x="3275542" y="357719"/>
            <a:ext cx="2592916" cy="5471549"/>
          </a:xfrm>
        </p:spPr>
        <p:txBody>
          <a:bodyPr>
            <a:noAutofit/>
          </a:bodyPr>
          <a:lstStyle>
            <a:lvl1pPr marL="239994" indent="-191995">
              <a:defRPr sz="1867" b="1">
                <a:solidFill>
                  <a:schemeClr val="bg1"/>
                </a:solidFill>
              </a:defRPr>
            </a:lvl1pPr>
            <a:lvl2pPr marL="527987" indent="-191995">
              <a:defRPr sz="1867" b="1">
                <a:solidFill>
                  <a:schemeClr val="bg1"/>
                </a:solidFill>
              </a:defRPr>
            </a:lvl2pPr>
            <a:lvl3pPr marL="671983" indent="-143996" defTabSz="1103972">
              <a:defRPr sz="1867" b="1">
                <a:solidFill>
                  <a:schemeClr val="bg1"/>
                </a:solidFill>
              </a:defRPr>
            </a:lvl3pPr>
            <a:lvl4pPr marL="911977" indent="-143996" defTabSz="1103972">
              <a:defRPr sz="1867" b="1">
                <a:solidFill>
                  <a:schemeClr val="bg1"/>
                </a:solidFill>
              </a:defRPr>
            </a:lvl4pPr>
            <a:lvl5pPr marL="1199970" indent="-143996" defTabSz="1103972">
              <a:defRPr sz="1867"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9" name="Text Placeholder 14"/>
          <p:cNvSpPr>
            <a:spLocks noGrp="1"/>
          </p:cNvSpPr>
          <p:nvPr>
            <p:ph type="body" sz="quarter" idx="12"/>
          </p:nvPr>
        </p:nvSpPr>
        <p:spPr>
          <a:xfrm>
            <a:off x="6323542" y="357719"/>
            <a:ext cx="2592916" cy="5471549"/>
          </a:xfrm>
        </p:spPr>
        <p:txBody>
          <a:bodyPr>
            <a:noAutofit/>
          </a:bodyPr>
          <a:lstStyle>
            <a:lvl1pPr marL="239994" indent="-191995">
              <a:defRPr sz="1867" b="1">
                <a:solidFill>
                  <a:schemeClr val="bg1"/>
                </a:solidFill>
              </a:defRPr>
            </a:lvl1pPr>
            <a:lvl2pPr marL="527987" indent="-191995">
              <a:defRPr sz="1867" b="1">
                <a:solidFill>
                  <a:schemeClr val="bg1"/>
                </a:solidFill>
              </a:defRPr>
            </a:lvl2pPr>
            <a:lvl3pPr marL="671983" indent="-143996" defTabSz="1103972">
              <a:defRPr sz="1867" b="1">
                <a:solidFill>
                  <a:schemeClr val="bg1"/>
                </a:solidFill>
              </a:defRPr>
            </a:lvl3pPr>
            <a:lvl4pPr marL="911977" indent="-143996" defTabSz="1103972">
              <a:defRPr sz="1867" b="1">
                <a:solidFill>
                  <a:schemeClr val="bg1"/>
                </a:solidFill>
              </a:defRPr>
            </a:lvl4pPr>
            <a:lvl5pPr marL="1199970" indent="-143996" defTabSz="1103972">
              <a:defRPr sz="1867"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0" name="Text Placeholder 14"/>
          <p:cNvSpPr>
            <a:spLocks noGrp="1"/>
          </p:cNvSpPr>
          <p:nvPr>
            <p:ph type="body" sz="quarter" idx="13"/>
          </p:nvPr>
        </p:nvSpPr>
        <p:spPr>
          <a:xfrm>
            <a:off x="9371542" y="357719"/>
            <a:ext cx="2592916" cy="5471549"/>
          </a:xfrm>
        </p:spPr>
        <p:txBody>
          <a:bodyPr>
            <a:noAutofit/>
          </a:bodyPr>
          <a:lstStyle>
            <a:lvl1pPr marL="239994" indent="-191995">
              <a:defRPr sz="1867" b="1">
                <a:solidFill>
                  <a:schemeClr val="bg1"/>
                </a:solidFill>
              </a:defRPr>
            </a:lvl1pPr>
            <a:lvl2pPr marL="527987" indent="-191995">
              <a:defRPr sz="1867" b="1">
                <a:solidFill>
                  <a:schemeClr val="bg1"/>
                </a:solidFill>
              </a:defRPr>
            </a:lvl2pPr>
            <a:lvl3pPr marL="671983" indent="-143996" defTabSz="1103972">
              <a:defRPr sz="1867" b="1">
                <a:solidFill>
                  <a:schemeClr val="bg1"/>
                </a:solidFill>
              </a:defRPr>
            </a:lvl3pPr>
            <a:lvl4pPr marL="911977" indent="-143996" defTabSz="1103972">
              <a:defRPr sz="1867" b="1">
                <a:solidFill>
                  <a:schemeClr val="bg1"/>
                </a:solidFill>
              </a:defRPr>
            </a:lvl4pPr>
            <a:lvl5pPr marL="1199970" indent="-143996" defTabSz="1103972">
              <a:defRPr sz="1867"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1" name="Rectangle 20"/>
          <p:cNvSpPr/>
          <p:nvPr userDrawn="1"/>
        </p:nvSpPr>
        <p:spPr>
          <a:xfrm>
            <a:off x="0" y="6117299"/>
            <a:ext cx="12192000" cy="740701"/>
          </a:xfrm>
          <a:prstGeom prst="rect">
            <a:avLst/>
          </a:prstGeom>
          <a:solidFill>
            <a:schemeClr val="bg1">
              <a:lumMod val="95000"/>
            </a:schemeClr>
          </a:solidFill>
          <a:ln>
            <a:noFill/>
          </a:ln>
          <a:effectLst>
            <a:outerShdw blurRad="50800" dist="38100" sx="48000" sy="48000" algn="l" rotWithShape="0">
              <a:schemeClr val="bg1">
                <a:lumMod val="65000"/>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Slide Number Placeholder 5"/>
          <p:cNvSpPr txBox="1">
            <a:spLocks/>
          </p:cNvSpPr>
          <p:nvPr userDrawn="1"/>
        </p:nvSpPr>
        <p:spPr>
          <a:xfrm>
            <a:off x="11280577" y="6291061"/>
            <a:ext cx="499076" cy="437727"/>
          </a:xfrm>
          <a:prstGeom prst="rect">
            <a:avLst/>
          </a:prstGeom>
        </p:spPr>
        <p:txBody>
          <a:bodyPr vert="horz" wrap="none" lIns="162560" tIns="81280" rIns="162560" bIns="8128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600" b="0" i="0" smtClean="0">
                <a:solidFill>
                  <a:schemeClr val="accent1">
                    <a:alpha val="50000"/>
                  </a:schemeClr>
                </a:solidFill>
                <a:latin typeface="Roboto Condensed Light" charset="0"/>
                <a:ea typeface="Roboto Condensed Light" charset="0"/>
                <a:cs typeface="Roboto Condensed Light" charset="0"/>
              </a:rPr>
              <a:pPr algn="l"/>
              <a:t>‹#›</a:t>
            </a:fld>
            <a:endParaRPr lang="en-US" sz="1600" b="0" i="0">
              <a:solidFill>
                <a:schemeClr val="accent1">
                  <a:alpha val="50000"/>
                </a:schemeClr>
              </a:solidFill>
              <a:latin typeface="Roboto Condensed Light" charset="0"/>
              <a:ea typeface="Roboto Condensed Light" charset="0"/>
              <a:cs typeface="Roboto Condensed Light"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3393" y="6294731"/>
            <a:ext cx="1668684" cy="330589"/>
          </a:xfrm>
          <a:prstGeom prst="rect">
            <a:avLst/>
          </a:prstGeom>
        </p:spPr>
      </p:pic>
    </p:spTree>
    <p:extLst>
      <p:ext uri="{BB962C8B-B14F-4D97-AF65-F5344CB8AC3E}">
        <p14:creationId xmlns:p14="http://schemas.microsoft.com/office/powerpoint/2010/main" val="3759654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CD17F-1FE3-F54A-9739-BD075B537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501E21F-57F1-553F-B729-667BCB07A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980A25F-5D06-E539-7B29-341171660AA8}"/>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5" name="Footer Placeholder 4">
            <a:extLst>
              <a:ext uri="{FF2B5EF4-FFF2-40B4-BE49-F238E27FC236}">
                <a16:creationId xmlns:a16="http://schemas.microsoft.com/office/drawing/2014/main" id="{696049DD-B07C-25D2-5DF7-923D9C0B47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2D4AC9-5133-F414-64F2-FDD2DA91185B}"/>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2329056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75D2-B64B-0E91-7090-ED44C4698AD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346F9BD-BD51-D43A-163F-94FC01323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C028B2-01C5-AF06-09F7-C863259DED05}"/>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5" name="Footer Placeholder 4">
            <a:extLst>
              <a:ext uri="{FF2B5EF4-FFF2-40B4-BE49-F238E27FC236}">
                <a16:creationId xmlns:a16="http://schemas.microsoft.com/office/drawing/2014/main" id="{D5EEBE0C-B877-28EF-8345-57B6F19E449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B86467-666B-ADE6-AA48-3DA777ADDF80}"/>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4135056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381B-DE2C-3334-DACA-16137F55DA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92B8A35-DB86-E785-CEB9-DAE6B5E6D5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EAEF6-675D-D040-FC98-45AA64A0C86F}"/>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5" name="Footer Placeholder 4">
            <a:extLst>
              <a:ext uri="{FF2B5EF4-FFF2-40B4-BE49-F238E27FC236}">
                <a16:creationId xmlns:a16="http://schemas.microsoft.com/office/drawing/2014/main" id="{0E375E6D-707D-C8FF-378B-ABC27DAC5CB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0CBBEAA-7415-B110-E716-30CC6877C66B}"/>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1486110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5CDA-BFDA-4AD0-8A1B-DE6D4F9F416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FF3CCC1-D47B-97A9-BAB5-CAF60040A1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0E47257-F806-CD7D-3E23-F5F94C0877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E08EBDB-FB86-FDE3-9803-C3BDEDF569F2}"/>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6" name="Footer Placeholder 5">
            <a:extLst>
              <a:ext uri="{FF2B5EF4-FFF2-40B4-BE49-F238E27FC236}">
                <a16:creationId xmlns:a16="http://schemas.microsoft.com/office/drawing/2014/main" id="{BFD30EB9-EA9D-E700-F7CC-68EF12C69A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E2653A7-225A-B112-F462-4E9ABFFC26C8}"/>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26116116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14AA-7C0D-E398-73C8-D709C474B06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BFBB540-BB35-AB60-7456-53F01E5E7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0FA367-F2C6-0D8C-FE48-1132188508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464529E-F789-31E9-2FDD-7F4CF1E85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B9D7D-05F0-076E-9030-14089E0EAF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2C0E268-97DC-9852-A2F7-4B0566BBCB9A}"/>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8" name="Footer Placeholder 7">
            <a:extLst>
              <a:ext uri="{FF2B5EF4-FFF2-40B4-BE49-F238E27FC236}">
                <a16:creationId xmlns:a16="http://schemas.microsoft.com/office/drawing/2014/main" id="{C561197B-58A7-610F-003B-C14EC450875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0F6FD99-4C67-80F1-613B-9CC22A583B69}"/>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3683179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C3923-FB49-8735-F642-B8D9337C0A2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1285204-B416-45EF-FCFD-17ED6A47FD92}"/>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4" name="Footer Placeholder 3">
            <a:extLst>
              <a:ext uri="{FF2B5EF4-FFF2-40B4-BE49-F238E27FC236}">
                <a16:creationId xmlns:a16="http://schemas.microsoft.com/office/drawing/2014/main" id="{7B10322E-BE4C-77D4-9CE5-A7389948684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BD6FF73-A4C3-09BD-1245-3D3F1C3C29B4}"/>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33783034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A5D358-A0B5-4DA6-1605-1E164FB7BBDF}"/>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3" name="Footer Placeholder 2">
            <a:extLst>
              <a:ext uri="{FF2B5EF4-FFF2-40B4-BE49-F238E27FC236}">
                <a16:creationId xmlns:a16="http://schemas.microsoft.com/office/drawing/2014/main" id="{BF8A3E07-B85C-4C16-1FDF-4D248072E31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EDD0A27-5A8C-E7A5-2125-596A1E1B5AFD}"/>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1552212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99F2-9551-9F74-92D7-E98037590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0A04D98-7508-47EC-4E95-7B82218CA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CE2784D-5F7D-7E8F-DE73-2D5A62C96E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F370FB-BA83-F7CD-3D0F-D0B7775FC54D}"/>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6" name="Footer Placeholder 5">
            <a:extLst>
              <a:ext uri="{FF2B5EF4-FFF2-40B4-BE49-F238E27FC236}">
                <a16:creationId xmlns:a16="http://schemas.microsoft.com/office/drawing/2014/main" id="{1C67B54D-A754-DE4F-10B2-F50B5C9BB95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80E70E-2DAF-5A07-8F1D-756620A17FE6}"/>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282607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4F419-D51F-3C43-EB61-266B5AD2D297}"/>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3" name="Footer Placeholder 2">
            <a:extLst>
              <a:ext uri="{FF2B5EF4-FFF2-40B4-BE49-F238E27FC236}">
                <a16:creationId xmlns:a16="http://schemas.microsoft.com/office/drawing/2014/main" id="{DDD54CD2-78EA-352D-8E3F-9D057C23D29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5C5AC6C-E041-4C53-CB2C-932E50166005}"/>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4084285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F608-29E7-B141-EF8C-30206E326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C265E57-284C-CEF9-01E1-CCA408C46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D17E06D-5EE3-170E-FA0E-669149F0D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4400AB-C4D0-2B32-ACA7-0695E1E06CA8}"/>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6" name="Footer Placeholder 5">
            <a:extLst>
              <a:ext uri="{FF2B5EF4-FFF2-40B4-BE49-F238E27FC236}">
                <a16:creationId xmlns:a16="http://schemas.microsoft.com/office/drawing/2014/main" id="{5C3FAEB2-5C63-6F09-DAD2-D9862207302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CA94D8E-2D63-B516-7169-5D6095C2E466}"/>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9228583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4C9C-5D57-679E-9001-226DF0C6306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2AF1D07-4F37-44D6-8B01-D0A7DBF2FC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970D98F-E125-05D8-CAF1-6CBB3F56A420}"/>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5" name="Footer Placeholder 4">
            <a:extLst>
              <a:ext uri="{FF2B5EF4-FFF2-40B4-BE49-F238E27FC236}">
                <a16:creationId xmlns:a16="http://schemas.microsoft.com/office/drawing/2014/main" id="{52401F41-B7D1-C80D-AB9D-DEB74290C3D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68A0CA3-745D-CB0D-5A00-EF4D5B67732B}"/>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14011876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C1B8AF-B144-8D7B-7BC3-881A0B7F2E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6DFFB23-161B-D0CB-0E6F-04F031F20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C0498B-2ECD-2E83-EA5C-A1C99437BB9E}"/>
              </a:ext>
            </a:extLst>
          </p:cNvPr>
          <p:cNvSpPr>
            <a:spLocks noGrp="1"/>
          </p:cNvSpPr>
          <p:nvPr>
            <p:ph type="dt" sz="half" idx="10"/>
          </p:nvPr>
        </p:nvSpPr>
        <p:spPr/>
        <p:txBody>
          <a:bodyPr/>
          <a:lstStyle/>
          <a:p>
            <a:fld id="{F45B52A7-F7D1-4B0C-A0CF-3FC8F5BADE1A}" type="datetimeFigureOut">
              <a:rPr lang="en-CA" smtClean="0"/>
              <a:t>2025-11-07</a:t>
            </a:fld>
            <a:endParaRPr lang="en-CA"/>
          </a:p>
        </p:txBody>
      </p:sp>
      <p:sp>
        <p:nvSpPr>
          <p:cNvPr id="5" name="Footer Placeholder 4">
            <a:extLst>
              <a:ext uri="{FF2B5EF4-FFF2-40B4-BE49-F238E27FC236}">
                <a16:creationId xmlns:a16="http://schemas.microsoft.com/office/drawing/2014/main" id="{13CBCBF5-3D33-C972-C945-C4D879757FA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6EDE068-3958-9F6B-2F25-0C78F6386C60}"/>
              </a:ext>
            </a:extLst>
          </p:cNvPr>
          <p:cNvSpPr>
            <a:spLocks noGrp="1"/>
          </p:cNvSpPr>
          <p:nvPr>
            <p:ph type="sldNum" sz="quarter" idx="12"/>
          </p:nvPr>
        </p:nvSpPr>
        <p:spPr/>
        <p:txBody>
          <a:bodyPr/>
          <a:lstStyle/>
          <a:p>
            <a:fld id="{87EA1493-EE73-4E82-897B-786C42DE1217}" type="slidenum">
              <a:rPr lang="en-CA" smtClean="0"/>
              <a:t>‹#›</a:t>
            </a:fld>
            <a:endParaRPr lang="en-CA"/>
          </a:p>
        </p:txBody>
      </p:sp>
    </p:spTree>
    <p:extLst>
      <p:ext uri="{BB962C8B-B14F-4D97-AF65-F5344CB8AC3E}">
        <p14:creationId xmlns:p14="http://schemas.microsoft.com/office/powerpoint/2010/main" val="1495878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30E612-BDCF-E981-7CA8-2791D9151EC8}"/>
              </a:ext>
            </a:extLst>
          </p:cNvPr>
          <p:cNvSpPr>
            <a:spLocks noGrp="1"/>
          </p:cNvSpPr>
          <p:nvPr>
            <p:ph type="sldNum" sz="quarter" idx="10"/>
          </p:nvPr>
        </p:nvSpPr>
        <p:spPr/>
        <p:txBody>
          <a:bodyPr/>
          <a:lstStyle>
            <a:lvl1pPr>
              <a:defRPr sz="1600">
                <a:solidFill>
                  <a:srgbClr val="4F2434"/>
                </a:solidFill>
              </a:defRPr>
            </a:lvl1pPr>
          </a:lstStyle>
          <a:p>
            <a:fld id="{D869F4F4-B39B-A547-B093-AA1962F49E4B}" type="slidenum">
              <a:rPr lang="fr-FR" smtClean="0"/>
              <a:pPr/>
              <a:t>‹#›</a:t>
            </a:fld>
            <a:endParaRPr lang="fr-FR"/>
          </a:p>
        </p:txBody>
      </p:sp>
      <p:sp>
        <p:nvSpPr>
          <p:cNvPr id="6" name="Title 1">
            <a:extLst>
              <a:ext uri="{FF2B5EF4-FFF2-40B4-BE49-F238E27FC236}">
                <a16:creationId xmlns:a16="http://schemas.microsoft.com/office/drawing/2014/main" id="{7967E0FE-E5E7-8E1B-7504-294EE78321D5}"/>
              </a:ext>
            </a:extLst>
          </p:cNvPr>
          <p:cNvSpPr>
            <a:spLocks noGrp="1"/>
          </p:cNvSpPr>
          <p:nvPr>
            <p:ph type="title"/>
          </p:nvPr>
        </p:nvSpPr>
        <p:spPr>
          <a:xfrm>
            <a:off x="838200" y="608195"/>
            <a:ext cx="10515600" cy="827067"/>
          </a:xfrm>
          <a:prstGeom prst="rect">
            <a:avLst/>
          </a:prstGeom>
        </p:spPr>
        <p:txBody>
          <a:bodyPr/>
          <a:lstStyle>
            <a:lvl1pPr>
              <a:defRPr b="1" i="0">
                <a:solidFill>
                  <a:srgbClr val="302233"/>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Espace réservé du texte 2">
            <a:extLst>
              <a:ext uri="{FF2B5EF4-FFF2-40B4-BE49-F238E27FC236}">
                <a16:creationId xmlns:a16="http://schemas.microsoft.com/office/drawing/2014/main" id="{D2F54DE3-3D7D-22F3-42C1-45014E7280BB}"/>
              </a:ext>
            </a:extLst>
          </p:cNvPr>
          <p:cNvSpPr>
            <a:spLocks noGrp="1"/>
          </p:cNvSpPr>
          <p:nvPr>
            <p:ph idx="1"/>
          </p:nvPr>
        </p:nvSpPr>
        <p:spPr>
          <a:xfrm>
            <a:off x="838200" y="1628850"/>
            <a:ext cx="10515600" cy="3741457"/>
          </a:xfrm>
          <a:prstGeom prst="rect">
            <a:avLst/>
          </a:prstGeom>
        </p:spPr>
        <p:txBody>
          <a:bodyPr vert="horz" lIns="91440" tIns="45720" rIns="91440" bIns="45720" rtlCol="0">
            <a:normAutofit/>
          </a:bodyPr>
          <a:lstStyle>
            <a:lvl1pPr>
              <a:lnSpc>
                <a:spcPct val="150000"/>
              </a:lnSpc>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lnSpc>
                <a:spcPct val="150000"/>
              </a:lnSpc>
              <a:defRPr sz="2400">
                <a:solidFill>
                  <a:schemeClr val="tx1"/>
                </a:solidFill>
                <a:latin typeface="Arial" panose="020B0604020202020204" pitchFamily="34" charset="0"/>
                <a:ea typeface="Roboto" panose="02000000000000000000" pitchFamily="2" charset="0"/>
                <a:cs typeface="Arial" panose="020B0604020202020204" pitchFamily="34" charset="0"/>
              </a:defRPr>
            </a:lvl2pPr>
            <a:lvl3pPr>
              <a:lnSpc>
                <a:spcPct val="150000"/>
              </a:lnSpc>
              <a:defRPr sz="2000">
                <a:solidFill>
                  <a:schemeClr val="tx1"/>
                </a:solidFill>
                <a:latin typeface="Arial" panose="020B0604020202020204" pitchFamily="34" charset="0"/>
                <a:ea typeface="Roboto" panose="02000000000000000000" pitchFamily="2" charset="0"/>
                <a:cs typeface="Arial" panose="020B0604020202020204" pitchFamily="34" charset="0"/>
              </a:defRPr>
            </a:lvl3pPr>
            <a:lvl4pPr>
              <a:lnSpc>
                <a:spcPct val="150000"/>
              </a:lnSpc>
              <a:defRPr sz="1800">
                <a:solidFill>
                  <a:schemeClr val="tx1"/>
                </a:solidFill>
                <a:latin typeface="Arial" panose="020B0604020202020204" pitchFamily="34" charset="0"/>
                <a:ea typeface="Roboto" panose="02000000000000000000" pitchFamily="2" charset="0"/>
                <a:cs typeface="Arial" panose="020B0604020202020204" pitchFamily="34" charset="0"/>
              </a:defRPr>
            </a:lvl4pPr>
            <a:lvl5pPr>
              <a:lnSpc>
                <a:spcPct val="150000"/>
              </a:lnSpc>
              <a:defRPr sz="1800">
                <a:solidFill>
                  <a:schemeClr val="tx1"/>
                </a:solidFill>
                <a:latin typeface="Arial" panose="020B0604020202020204" pitchFamily="34" charset="0"/>
                <a:ea typeface="Roboto" panose="02000000000000000000" pitchFamily="2" charset="0"/>
                <a:cs typeface="Arial" panose="020B0604020202020204" pitchFamily="34" charset="0"/>
              </a:defRPr>
            </a:lvl5pPr>
          </a:lstStyle>
          <a:p>
            <a:pPr lvl="0"/>
            <a:r>
              <a:rPr lang="en-US"/>
              <a:t>Click to edit Master text styles</a:t>
            </a:r>
          </a:p>
          <a:p>
            <a:pPr marL="358775" marR="0" lvl="1" indent="-13176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pPr>
            <a:r>
              <a:rPr lang="en-US"/>
              <a:t>Second level</a:t>
            </a:r>
          </a:p>
          <a:p>
            <a:pPr marL="488950" marR="0" lvl="2" indent="-130175" algn="l" defTabSz="914400" rtl="0" eaLnBrk="1" fontAlgn="auto" latinLnBrk="0" hangingPunct="1">
              <a:lnSpc>
                <a:spcPct val="100000"/>
              </a:lnSpc>
              <a:spcBef>
                <a:spcPct val="20000"/>
              </a:spcBef>
              <a:spcAft>
                <a:spcPts val="0"/>
              </a:spcAft>
              <a:buClrTx/>
              <a:buSzTx/>
              <a:buFont typeface="Arial" pitchFamily="34" charset="0"/>
              <a:buChar char="•"/>
              <a:tabLst/>
            </a:pPr>
            <a:r>
              <a:rPr lang="en-US"/>
              <a:t>Third level</a:t>
            </a:r>
          </a:p>
          <a:p>
            <a:pPr marL="717550" marR="0" lvl="3" indent="-228600" algn="l" defTabSz="914400" rtl="0" eaLnBrk="1" fontAlgn="auto" latinLnBrk="0" hangingPunct="1">
              <a:lnSpc>
                <a:spcPct val="100000"/>
              </a:lnSpc>
              <a:spcBef>
                <a:spcPct val="20000"/>
              </a:spcBef>
              <a:spcAft>
                <a:spcPts val="0"/>
              </a:spcAft>
              <a:buClrTx/>
              <a:buSzTx/>
              <a:buFont typeface="Arial" pitchFamily="34" charset="0"/>
              <a:buChar char="–"/>
              <a:tabLst/>
            </a:pPr>
            <a:r>
              <a:rPr lang="en-US"/>
              <a:t>Fourth level</a:t>
            </a:r>
          </a:p>
          <a:p>
            <a:pPr marL="936625" marR="0" lvl="4" indent="-219075" algn="l" defTabSz="914400" rtl="0" eaLnBrk="1" fontAlgn="auto" latinLnBrk="0" hangingPunct="1">
              <a:lnSpc>
                <a:spcPct val="100000"/>
              </a:lnSpc>
              <a:spcBef>
                <a:spcPct val="20000"/>
              </a:spcBef>
              <a:spcAft>
                <a:spcPts val="0"/>
              </a:spcAft>
              <a:buClrTx/>
              <a:buSzTx/>
              <a:buFont typeface="Arial" pitchFamily="34" charset="0"/>
              <a:buChar char="»"/>
              <a:tabLst/>
            </a:pPr>
            <a:r>
              <a:rPr lang="en-US"/>
              <a:t>Fifth level</a:t>
            </a:r>
          </a:p>
        </p:txBody>
      </p:sp>
    </p:spTree>
    <p:extLst>
      <p:ext uri="{BB962C8B-B14F-4D97-AF65-F5344CB8AC3E}">
        <p14:creationId xmlns:p14="http://schemas.microsoft.com/office/powerpoint/2010/main" val="3609589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HB_Title Slide" type="title">
  <p:cSld name="HB_Title Slide">
    <p:spTree>
      <p:nvGrpSpPr>
        <p:cNvPr id="1" name="Shape 11"/>
        <p:cNvGrpSpPr/>
        <p:nvPr/>
      </p:nvGrpSpPr>
      <p:grpSpPr>
        <a:xfrm>
          <a:off x="0" y="0"/>
          <a:ext cx="0" cy="0"/>
          <a:chOff x="0" y="0"/>
          <a:chExt cx="0" cy="0"/>
        </a:xfrm>
      </p:grpSpPr>
      <p:pic>
        <p:nvPicPr>
          <p:cNvPr id="12" name="Google Shape;12;p2" descr="Holland Bloorview Kids Rehabilitation Hospital"/>
          <p:cNvPicPr preferRelativeResize="0"/>
          <p:nvPr/>
        </p:nvPicPr>
        <p:blipFill rotWithShape="1">
          <a:blip r:embed="rId2">
            <a:alphaModFix/>
          </a:blip>
          <a:srcRect/>
          <a:stretch/>
        </p:blipFill>
        <p:spPr>
          <a:xfrm>
            <a:off x="1" y="0"/>
            <a:ext cx="12211817" cy="6869149"/>
          </a:xfrm>
          <a:prstGeom prst="rect">
            <a:avLst/>
          </a:prstGeom>
          <a:noFill/>
          <a:ln>
            <a:noFill/>
          </a:ln>
        </p:spPr>
      </p:pic>
      <p:sp>
        <p:nvSpPr>
          <p:cNvPr id="13" name="Google Shape;13;p2"/>
          <p:cNvSpPr txBox="1">
            <a:spLocks noGrp="1"/>
          </p:cNvSpPr>
          <p:nvPr>
            <p:ph type="ctrTitle"/>
          </p:nvPr>
        </p:nvSpPr>
        <p:spPr>
          <a:xfrm>
            <a:off x="784352" y="1122363"/>
            <a:ext cx="10806400" cy="9544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5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784352" y="3574320"/>
            <a:ext cx="10806400" cy="565756"/>
          </a:xfrm>
          <a:prstGeom prst="rect">
            <a:avLst/>
          </a:prstGeom>
          <a:noFill/>
          <a:ln>
            <a:noFill/>
          </a:ln>
        </p:spPr>
        <p:txBody>
          <a:bodyPr spcFirstLastPara="1" wrap="square" lIns="91425" tIns="45700" rIns="91425" bIns="45700" anchor="t" anchorCtr="0">
            <a:spAutoFit/>
          </a:bodyPr>
          <a:lstStyle>
            <a:lvl1pPr lvl="0" algn="l">
              <a:lnSpc>
                <a:spcPct val="90000"/>
              </a:lnSpc>
              <a:spcBef>
                <a:spcPts val="1067"/>
              </a:spcBef>
              <a:spcAft>
                <a:spcPts val="0"/>
              </a:spcAft>
              <a:buClr>
                <a:schemeClr val="lt1"/>
              </a:buClr>
              <a:buSzPts val="1800"/>
              <a:buNone/>
              <a:defRPr sz="2400">
                <a:solidFill>
                  <a:schemeClr val="lt1"/>
                </a:solidFill>
              </a:defRPr>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7518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age">
  <p:cSld name="Page">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9999" y="360000"/>
            <a:ext cx="10800000" cy="12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839788" y="1679999"/>
            <a:ext cx="10800000" cy="3902400"/>
          </a:xfrm>
          <a:prstGeom prst="rect">
            <a:avLst/>
          </a:prstGeom>
          <a:noFill/>
          <a:ln>
            <a:noFill/>
          </a:ln>
        </p:spPr>
        <p:txBody>
          <a:bodyPr spcFirstLastPara="1" wrap="square" lIns="91425" tIns="45700" rIns="91425" bIns="45700" anchor="t" anchorCtr="0">
            <a:noAutofit/>
          </a:bodyPr>
          <a:lstStyle>
            <a:lvl1pPr marL="609585" lvl="0" indent="-482588" algn="l">
              <a:lnSpc>
                <a:spcPct val="100000"/>
              </a:lnSpc>
              <a:spcBef>
                <a:spcPts val="1067"/>
              </a:spcBef>
              <a:spcAft>
                <a:spcPts val="0"/>
              </a:spcAft>
              <a:buClr>
                <a:schemeClr val="dk1"/>
              </a:buClr>
              <a:buSzPts val="2100"/>
              <a:buChar char="•"/>
              <a:defRPr/>
            </a:lvl1pPr>
            <a:lvl2pPr marL="1219170" lvl="1" indent="-457189" algn="l">
              <a:lnSpc>
                <a:spcPct val="100000"/>
              </a:lnSpc>
              <a:spcBef>
                <a:spcPts val="533"/>
              </a:spcBef>
              <a:spcAft>
                <a:spcPts val="0"/>
              </a:spcAft>
              <a:buClr>
                <a:schemeClr val="dk1"/>
              </a:buClr>
              <a:buSzPts val="1800"/>
              <a:buChar char="•"/>
              <a:defRPr/>
            </a:lvl2pPr>
            <a:lvl3pPr marL="1828754" lvl="2" indent="-431789" algn="l">
              <a:lnSpc>
                <a:spcPct val="100000"/>
              </a:lnSpc>
              <a:spcBef>
                <a:spcPts val="533"/>
              </a:spcBef>
              <a:spcAft>
                <a:spcPts val="0"/>
              </a:spcAft>
              <a:buClr>
                <a:schemeClr val="dk1"/>
              </a:buClr>
              <a:buSzPts val="1500"/>
              <a:buChar char="•"/>
              <a:defRPr/>
            </a:lvl3pPr>
            <a:lvl4pPr marL="2438339" lvl="3" indent="-423323" algn="l">
              <a:lnSpc>
                <a:spcPct val="100000"/>
              </a:lnSpc>
              <a:spcBef>
                <a:spcPts val="533"/>
              </a:spcBef>
              <a:spcAft>
                <a:spcPts val="0"/>
              </a:spcAft>
              <a:buClr>
                <a:schemeClr val="dk1"/>
              </a:buClr>
              <a:buSzPts val="1400"/>
              <a:buChar char="•"/>
              <a:defRPr/>
            </a:lvl4pPr>
            <a:lvl5pPr marL="3047924" lvl="4" indent="-423323" algn="l">
              <a:lnSpc>
                <a:spcPct val="100000"/>
              </a:lnSpc>
              <a:spcBef>
                <a:spcPts val="533"/>
              </a:spcBef>
              <a:spcAft>
                <a:spcPts val="0"/>
              </a:spcAft>
              <a:buClr>
                <a:schemeClr val="dk1"/>
              </a:buClr>
              <a:buSzPts val="14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33"/>
              </a:spcBef>
              <a:spcAft>
                <a:spcPts val="0"/>
              </a:spcAft>
              <a:buClr>
                <a:schemeClr val="dk1"/>
              </a:buClr>
              <a:buSzPts val="1800"/>
              <a:buChar char="•"/>
              <a:defRPr/>
            </a:lvl7pPr>
            <a:lvl8pPr marL="4876678" lvl="7" indent="-457189" algn="l">
              <a:lnSpc>
                <a:spcPct val="90000"/>
              </a:lnSpc>
              <a:spcBef>
                <a:spcPts val="533"/>
              </a:spcBef>
              <a:spcAft>
                <a:spcPts val="0"/>
              </a:spcAft>
              <a:buClr>
                <a:schemeClr val="dk1"/>
              </a:buClr>
              <a:buSzPts val="1800"/>
              <a:buChar char="•"/>
              <a:defRPr/>
            </a:lvl8pPr>
            <a:lvl9pPr marL="5486263" lvl="8" indent="-457189" algn="l">
              <a:lnSpc>
                <a:spcPct val="90000"/>
              </a:lnSpc>
              <a:spcBef>
                <a:spcPts val="533"/>
              </a:spcBef>
              <a:spcAft>
                <a:spcPts val="0"/>
              </a:spcAft>
              <a:buClr>
                <a:schemeClr val="dk1"/>
              </a:buClr>
              <a:buSzPts val="1800"/>
              <a:buChar char="•"/>
              <a:defRPr/>
            </a:lvl9pPr>
          </a:lstStyle>
          <a:p>
            <a:endParaRPr/>
          </a:p>
        </p:txBody>
      </p:sp>
      <p:pic>
        <p:nvPicPr>
          <p:cNvPr id="18" name="Google Shape;18;p3" descr="Holland Bloorview Kids Rehabilitation Hospital"/>
          <p:cNvPicPr preferRelativeResize="0"/>
          <p:nvPr/>
        </p:nvPicPr>
        <p:blipFill rotWithShape="1">
          <a:blip r:embed="rId2">
            <a:alphaModFix/>
          </a:blip>
          <a:srcRect/>
          <a:stretch/>
        </p:blipFill>
        <p:spPr>
          <a:xfrm>
            <a:off x="9454434" y="5956528"/>
            <a:ext cx="2388191" cy="545872"/>
          </a:xfrm>
          <a:prstGeom prst="rect">
            <a:avLst/>
          </a:prstGeom>
          <a:noFill/>
          <a:ln>
            <a:noFill/>
          </a:ln>
        </p:spPr>
      </p:pic>
    </p:spTree>
    <p:extLst>
      <p:ext uri="{BB962C8B-B14F-4D97-AF65-F5344CB8AC3E}">
        <p14:creationId xmlns:p14="http://schemas.microsoft.com/office/powerpoint/2010/main" val="232715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9"/>
        <p:cNvGrpSpPr/>
        <p:nvPr/>
      </p:nvGrpSpPr>
      <p:grpSpPr>
        <a:xfrm>
          <a:off x="0" y="0"/>
          <a:ext cx="0" cy="0"/>
          <a:chOff x="0" y="0"/>
          <a:chExt cx="0" cy="0"/>
        </a:xfrm>
      </p:grpSpPr>
      <p:pic>
        <p:nvPicPr>
          <p:cNvPr id="20" name="Google Shape;20;p4" descr="Decorative"/>
          <p:cNvPicPr preferRelativeResize="0"/>
          <p:nvPr/>
        </p:nvPicPr>
        <p:blipFill rotWithShape="1">
          <a:blip r:embed="rId2">
            <a:alphaModFix/>
          </a:blip>
          <a:srcRect/>
          <a:stretch/>
        </p:blipFill>
        <p:spPr>
          <a:xfrm>
            <a:off x="0" y="0"/>
            <a:ext cx="12192000" cy="6857997"/>
          </a:xfrm>
          <a:prstGeom prst="rect">
            <a:avLst/>
          </a:prstGeom>
          <a:noFill/>
          <a:ln>
            <a:noFill/>
          </a:ln>
        </p:spPr>
      </p:pic>
      <p:sp>
        <p:nvSpPr>
          <p:cNvPr id="21" name="Google Shape;21;p4"/>
          <p:cNvSpPr txBox="1">
            <a:spLocks noGrp="1"/>
          </p:cNvSpPr>
          <p:nvPr>
            <p:ph type="title"/>
          </p:nvPr>
        </p:nvSpPr>
        <p:spPr>
          <a:xfrm>
            <a:off x="1555931" y="1237129"/>
            <a:ext cx="9360400" cy="43428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7026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age - without logo">
  <p:cSld name="Page - without logo">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839788" y="365125"/>
            <a:ext cx="10800000" cy="12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840000" y="1680000"/>
            <a:ext cx="10800000" cy="4563600"/>
          </a:xfrm>
          <a:prstGeom prst="rect">
            <a:avLst/>
          </a:prstGeom>
          <a:noFill/>
          <a:ln>
            <a:noFill/>
          </a:ln>
        </p:spPr>
        <p:txBody>
          <a:bodyPr spcFirstLastPara="1" wrap="square" lIns="91425" tIns="45700" rIns="91425" bIns="45700" anchor="t" anchorCtr="0">
            <a:noAutofit/>
          </a:bodyPr>
          <a:lstStyle>
            <a:lvl1pPr marL="609585" lvl="0" indent="-482588" algn="l">
              <a:lnSpc>
                <a:spcPct val="100000"/>
              </a:lnSpc>
              <a:spcBef>
                <a:spcPts val="1067"/>
              </a:spcBef>
              <a:spcAft>
                <a:spcPts val="0"/>
              </a:spcAft>
              <a:buClr>
                <a:schemeClr val="dk1"/>
              </a:buClr>
              <a:buSzPts val="2100"/>
              <a:buChar char="•"/>
              <a:defRPr/>
            </a:lvl1pPr>
            <a:lvl2pPr marL="1219170" lvl="1" indent="-457189" algn="l">
              <a:lnSpc>
                <a:spcPct val="100000"/>
              </a:lnSpc>
              <a:spcBef>
                <a:spcPts val="533"/>
              </a:spcBef>
              <a:spcAft>
                <a:spcPts val="0"/>
              </a:spcAft>
              <a:buClr>
                <a:schemeClr val="dk1"/>
              </a:buClr>
              <a:buSzPts val="1800"/>
              <a:buChar char="•"/>
              <a:defRPr/>
            </a:lvl2pPr>
            <a:lvl3pPr marL="1828754" lvl="2" indent="-431789" algn="l">
              <a:lnSpc>
                <a:spcPct val="100000"/>
              </a:lnSpc>
              <a:spcBef>
                <a:spcPts val="533"/>
              </a:spcBef>
              <a:spcAft>
                <a:spcPts val="0"/>
              </a:spcAft>
              <a:buClr>
                <a:schemeClr val="dk1"/>
              </a:buClr>
              <a:buSzPts val="1500"/>
              <a:buChar char="•"/>
              <a:defRPr/>
            </a:lvl3pPr>
            <a:lvl4pPr marL="2438339" lvl="3" indent="-423323" algn="l">
              <a:lnSpc>
                <a:spcPct val="100000"/>
              </a:lnSpc>
              <a:spcBef>
                <a:spcPts val="533"/>
              </a:spcBef>
              <a:spcAft>
                <a:spcPts val="0"/>
              </a:spcAft>
              <a:buClr>
                <a:schemeClr val="dk1"/>
              </a:buClr>
              <a:buSzPts val="1400"/>
              <a:buChar char="•"/>
              <a:defRPr/>
            </a:lvl4pPr>
            <a:lvl5pPr marL="3047924" lvl="4" indent="-423323" algn="l">
              <a:lnSpc>
                <a:spcPct val="100000"/>
              </a:lnSpc>
              <a:spcBef>
                <a:spcPts val="533"/>
              </a:spcBef>
              <a:spcAft>
                <a:spcPts val="0"/>
              </a:spcAft>
              <a:buClr>
                <a:schemeClr val="dk1"/>
              </a:buClr>
              <a:buSzPts val="14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33"/>
              </a:spcBef>
              <a:spcAft>
                <a:spcPts val="0"/>
              </a:spcAft>
              <a:buClr>
                <a:schemeClr val="dk1"/>
              </a:buClr>
              <a:buSzPts val="1800"/>
              <a:buChar char="•"/>
              <a:defRPr/>
            </a:lvl7pPr>
            <a:lvl8pPr marL="4876678" lvl="7" indent="-457189" algn="l">
              <a:lnSpc>
                <a:spcPct val="90000"/>
              </a:lnSpc>
              <a:spcBef>
                <a:spcPts val="533"/>
              </a:spcBef>
              <a:spcAft>
                <a:spcPts val="0"/>
              </a:spcAft>
              <a:buClr>
                <a:schemeClr val="dk1"/>
              </a:buClr>
              <a:buSzPts val="1800"/>
              <a:buChar char="•"/>
              <a:defRPr/>
            </a:lvl8pPr>
            <a:lvl9pPr marL="5486263" lvl="8" indent="-457189" algn="l">
              <a:lnSpc>
                <a:spcPct val="90000"/>
              </a:lnSpc>
              <a:spcBef>
                <a:spcPts val="533"/>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3810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15600" y="1536633"/>
            <a:ext cx="11360800" cy="4555200"/>
          </a:xfrm>
          <a:prstGeom prst="rect">
            <a:avLst/>
          </a:prstGeom>
          <a:noFill/>
          <a:ln>
            <a:noFill/>
          </a:ln>
        </p:spPr>
        <p:txBody>
          <a:bodyPr spcFirstLastPara="1" wrap="square" lIns="91425" tIns="45700" rIns="91425" bIns="45700" anchor="t" anchorCtr="0">
            <a:normAutofit/>
          </a:bodyPr>
          <a:lstStyle>
            <a:lvl1pPr marL="609585" lvl="0" indent="-482588" algn="l">
              <a:lnSpc>
                <a:spcPct val="90000"/>
              </a:lnSpc>
              <a:spcBef>
                <a:spcPts val="1067"/>
              </a:spcBef>
              <a:spcAft>
                <a:spcPts val="0"/>
              </a:spcAft>
              <a:buSzPts val="2100"/>
              <a:buChar char="•"/>
              <a:defRPr/>
            </a:lvl1pPr>
            <a:lvl2pPr marL="1219170" lvl="1" indent="-457189" algn="l">
              <a:lnSpc>
                <a:spcPct val="90000"/>
              </a:lnSpc>
              <a:spcBef>
                <a:spcPts val="533"/>
              </a:spcBef>
              <a:spcAft>
                <a:spcPts val="0"/>
              </a:spcAft>
              <a:buSzPts val="1800"/>
              <a:buChar char="•"/>
              <a:defRPr/>
            </a:lvl2pPr>
            <a:lvl3pPr marL="1828754" lvl="2" indent="-431789" algn="l">
              <a:lnSpc>
                <a:spcPct val="90000"/>
              </a:lnSpc>
              <a:spcBef>
                <a:spcPts val="533"/>
              </a:spcBef>
              <a:spcAft>
                <a:spcPts val="0"/>
              </a:spcAft>
              <a:buSzPts val="15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52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39788" y="457200"/>
            <a:ext cx="39324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2" name="Google Shape;32;p7"/>
          <p:cNvSpPr txBox="1">
            <a:spLocks noGrp="1"/>
          </p:cNvSpPr>
          <p:nvPr>
            <p:ph type="body" idx="2"/>
          </p:nvPr>
        </p:nvSpPr>
        <p:spPr>
          <a:xfrm>
            <a:off x="839788" y="2057400"/>
            <a:ext cx="39324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Tree>
    <p:extLst>
      <p:ext uri="{BB962C8B-B14F-4D97-AF65-F5344CB8AC3E}">
        <p14:creationId xmlns:p14="http://schemas.microsoft.com/office/powerpoint/2010/main" val="180426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4500-053E-FE18-10C9-DEEC1D523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85B7027-75D0-E937-6DB1-C41A01F1B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64C4C9E-8070-807A-7A75-2945FB4C3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4CD6-9458-7605-8EE4-42D1A0C308C1}"/>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F04398E8-D2B5-E101-9765-17BB9C7D1C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9D297DC-B2B4-0EA3-5535-58FC4EEF7D3F}"/>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6514040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838200" y="365125"/>
            <a:ext cx="10515600" cy="1326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05705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Text with photo ">
  <p:cSld name="2_Text with photo ">
    <p:spTree>
      <p:nvGrpSpPr>
        <p:cNvPr id="1" name="Shape 36"/>
        <p:cNvGrpSpPr/>
        <p:nvPr/>
      </p:nvGrpSpPr>
      <p:grpSpPr>
        <a:xfrm>
          <a:off x="0" y="0"/>
          <a:ext cx="0" cy="0"/>
          <a:chOff x="0" y="0"/>
          <a:chExt cx="0" cy="0"/>
        </a:xfrm>
      </p:grpSpPr>
      <p:pic>
        <p:nvPicPr>
          <p:cNvPr id="37" name="Google Shape;37;p9" descr="Decorative"/>
          <p:cNvPicPr preferRelativeResize="0"/>
          <p:nvPr/>
        </p:nvPicPr>
        <p:blipFill rotWithShape="1">
          <a:blip r:embed="rId2" cstate="hqprint">
            <a:alphaModFix/>
            <a:extLst>
              <a:ext uri="{28A0092B-C50C-407E-A947-70E740481C1C}">
                <a14:useLocalDpi xmlns:a14="http://schemas.microsoft.com/office/drawing/2010/main"/>
              </a:ext>
            </a:extLst>
          </a:blip>
          <a:srcRect l="32991"/>
          <a:stretch/>
        </p:blipFill>
        <p:spPr>
          <a:xfrm rot="10800000">
            <a:off x="-1" y="2"/>
            <a:ext cx="8134825" cy="6828740"/>
          </a:xfrm>
          <a:prstGeom prst="rect">
            <a:avLst/>
          </a:prstGeom>
          <a:noFill/>
          <a:ln>
            <a:noFill/>
          </a:ln>
        </p:spPr>
      </p:pic>
      <p:sp>
        <p:nvSpPr>
          <p:cNvPr id="38" name="Google Shape;38;p9"/>
          <p:cNvSpPr>
            <a:spLocks noGrp="1"/>
          </p:cNvSpPr>
          <p:nvPr>
            <p:ph type="pic" idx="2"/>
          </p:nvPr>
        </p:nvSpPr>
        <p:spPr>
          <a:xfrm>
            <a:off x="6525784" y="982133"/>
            <a:ext cx="4894400" cy="4754800"/>
          </a:xfrm>
          <a:prstGeom prst="rect">
            <a:avLst/>
          </a:prstGeom>
          <a:noFill/>
          <a:ln>
            <a:noFill/>
          </a:ln>
        </p:spPr>
      </p:sp>
      <p:sp>
        <p:nvSpPr>
          <p:cNvPr id="39" name="Google Shape;39;p9"/>
          <p:cNvSpPr txBox="1">
            <a:spLocks noGrp="1"/>
          </p:cNvSpPr>
          <p:nvPr>
            <p:ph type="body" idx="1"/>
          </p:nvPr>
        </p:nvSpPr>
        <p:spPr>
          <a:xfrm>
            <a:off x="840000" y="984000"/>
            <a:ext cx="5272000" cy="4755200"/>
          </a:xfrm>
          <a:prstGeom prst="rect">
            <a:avLst/>
          </a:prstGeom>
          <a:noFill/>
          <a:ln>
            <a:noFill/>
          </a:ln>
        </p:spPr>
        <p:txBody>
          <a:bodyPr spcFirstLastPara="1" wrap="square" lIns="91425" tIns="45700" rIns="91425" bIns="45700" anchor="t" anchorCtr="0">
            <a:noAutofit/>
          </a:bodyPr>
          <a:lstStyle>
            <a:lvl1pPr marL="609585" lvl="0" indent="-304792" algn="l">
              <a:lnSpc>
                <a:spcPct val="110000"/>
              </a:lnSpc>
              <a:spcBef>
                <a:spcPts val="1067"/>
              </a:spcBef>
              <a:spcAft>
                <a:spcPts val="0"/>
              </a:spcAft>
              <a:buClr>
                <a:schemeClr val="lt1"/>
              </a:buClr>
              <a:buSzPts val="2800"/>
              <a:buNone/>
              <a:defRPr sz="3733" b="1">
                <a:solidFill>
                  <a:schemeClr val="lt1"/>
                </a:solidFill>
              </a:defRPr>
            </a:lvl1pPr>
            <a:lvl2pPr marL="1219170" lvl="1" indent="-304792" algn="l">
              <a:lnSpc>
                <a:spcPct val="90000"/>
              </a:lnSpc>
              <a:spcBef>
                <a:spcPts val="533"/>
              </a:spcBef>
              <a:spcAft>
                <a:spcPts val="0"/>
              </a:spcAft>
              <a:buClr>
                <a:schemeClr val="lt1"/>
              </a:buClr>
              <a:buSzPts val="1800"/>
              <a:buNone/>
              <a:defRPr>
                <a:solidFill>
                  <a:schemeClr val="lt1"/>
                </a:solidFill>
              </a:defRPr>
            </a:lvl2pPr>
            <a:lvl3pPr marL="1828754" lvl="2" indent="-304792" algn="l">
              <a:lnSpc>
                <a:spcPct val="90000"/>
              </a:lnSpc>
              <a:spcBef>
                <a:spcPts val="533"/>
              </a:spcBef>
              <a:spcAft>
                <a:spcPts val="0"/>
              </a:spcAft>
              <a:buClr>
                <a:schemeClr val="lt1"/>
              </a:buClr>
              <a:buSzPts val="1500"/>
              <a:buNone/>
              <a:defRPr>
                <a:solidFill>
                  <a:schemeClr val="lt1"/>
                </a:solidFill>
              </a:defRPr>
            </a:lvl3pPr>
            <a:lvl4pPr marL="2438339" lvl="3" indent="-304792" algn="l">
              <a:lnSpc>
                <a:spcPct val="90000"/>
              </a:lnSpc>
              <a:spcBef>
                <a:spcPts val="533"/>
              </a:spcBef>
              <a:spcAft>
                <a:spcPts val="0"/>
              </a:spcAft>
              <a:buClr>
                <a:schemeClr val="lt1"/>
              </a:buClr>
              <a:buSzPts val="1400"/>
              <a:buNone/>
              <a:defRPr>
                <a:solidFill>
                  <a:schemeClr val="lt1"/>
                </a:solidFill>
              </a:defRPr>
            </a:lvl4pPr>
            <a:lvl5pPr marL="3047924" lvl="4" indent="-304792" algn="l">
              <a:lnSpc>
                <a:spcPct val="90000"/>
              </a:lnSpc>
              <a:spcBef>
                <a:spcPts val="533"/>
              </a:spcBef>
              <a:spcAft>
                <a:spcPts val="0"/>
              </a:spcAft>
              <a:buClr>
                <a:schemeClr val="lt1"/>
              </a:buClr>
              <a:buSzPts val="1400"/>
              <a:buNone/>
              <a:defRPr>
                <a:solidFill>
                  <a:schemeClr val="lt1"/>
                </a:solidFill>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33"/>
              </a:spcBef>
              <a:spcAft>
                <a:spcPts val="0"/>
              </a:spcAft>
              <a:buClr>
                <a:schemeClr val="dk1"/>
              </a:buClr>
              <a:buSzPts val="1800"/>
              <a:buChar char="•"/>
              <a:defRPr/>
            </a:lvl7pPr>
            <a:lvl8pPr marL="4876678" lvl="7" indent="-457189" algn="l">
              <a:lnSpc>
                <a:spcPct val="90000"/>
              </a:lnSpc>
              <a:spcBef>
                <a:spcPts val="533"/>
              </a:spcBef>
              <a:spcAft>
                <a:spcPts val="0"/>
              </a:spcAft>
              <a:buClr>
                <a:schemeClr val="dk1"/>
              </a:buClr>
              <a:buSzPts val="1800"/>
              <a:buChar char="•"/>
              <a:defRPr/>
            </a:lvl8pPr>
            <a:lvl9pPr marL="5486263" lvl="8" indent="-457189" algn="l">
              <a:lnSpc>
                <a:spcPct val="90000"/>
              </a:lnSpc>
              <a:spcBef>
                <a:spcPts val="533"/>
              </a:spcBef>
              <a:spcAft>
                <a:spcPts val="0"/>
              </a:spcAft>
              <a:buClr>
                <a:schemeClr val="dk1"/>
              </a:buClr>
              <a:buSzPts val="1800"/>
              <a:buChar char="•"/>
              <a:defRPr/>
            </a:lvl9pPr>
          </a:lstStyle>
          <a:p>
            <a:endParaRPr/>
          </a:p>
        </p:txBody>
      </p:sp>
      <p:pic>
        <p:nvPicPr>
          <p:cNvPr id="40" name="Google Shape;40;p9" descr="Holland Bloorview Kids Rehabilitation Hospital"/>
          <p:cNvPicPr preferRelativeResize="0"/>
          <p:nvPr/>
        </p:nvPicPr>
        <p:blipFill rotWithShape="1">
          <a:blip r:embed="rId3">
            <a:alphaModFix/>
          </a:blip>
          <a:srcRect/>
          <a:stretch/>
        </p:blipFill>
        <p:spPr>
          <a:xfrm>
            <a:off x="9456001" y="5956800"/>
            <a:ext cx="2388191" cy="545872"/>
          </a:xfrm>
          <a:prstGeom prst="rect">
            <a:avLst/>
          </a:prstGeom>
          <a:noFill/>
          <a:ln>
            <a:noFill/>
          </a:ln>
        </p:spPr>
      </p:pic>
    </p:spTree>
    <p:extLst>
      <p:ext uri="{BB962C8B-B14F-4D97-AF65-F5344CB8AC3E}">
        <p14:creationId xmlns:p14="http://schemas.microsoft.com/office/powerpoint/2010/main" val="252200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41"/>
        <p:cNvGrpSpPr/>
        <p:nvPr/>
      </p:nvGrpSpPr>
      <p:grpSpPr>
        <a:xfrm>
          <a:off x="0" y="0"/>
          <a:ext cx="0" cy="0"/>
          <a:chOff x="0" y="0"/>
          <a:chExt cx="0" cy="0"/>
        </a:xfrm>
      </p:grpSpPr>
      <p:pic>
        <p:nvPicPr>
          <p:cNvPr id="42" name="Google Shape;42;p10" descr="Decorativ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 name="Google Shape;43;p10"/>
          <p:cNvSpPr txBox="1">
            <a:spLocks noGrp="1"/>
          </p:cNvSpPr>
          <p:nvPr>
            <p:ph type="title"/>
          </p:nvPr>
        </p:nvSpPr>
        <p:spPr>
          <a:xfrm>
            <a:off x="1555931" y="1237129"/>
            <a:ext cx="9360400" cy="43428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dk1"/>
              </a:buClr>
              <a:buSzPts val="3600"/>
              <a:buFont typeface="Arial"/>
              <a:buNone/>
              <a:defRPr sz="4800" b="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3871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ext with photo ">
  <p:cSld name="1_Text with photo ">
    <p:spTree>
      <p:nvGrpSpPr>
        <p:cNvPr id="1" name="Shape 44"/>
        <p:cNvGrpSpPr/>
        <p:nvPr/>
      </p:nvGrpSpPr>
      <p:grpSpPr>
        <a:xfrm>
          <a:off x="0" y="0"/>
          <a:ext cx="0" cy="0"/>
          <a:chOff x="0" y="0"/>
          <a:chExt cx="0" cy="0"/>
        </a:xfrm>
      </p:grpSpPr>
      <p:pic>
        <p:nvPicPr>
          <p:cNvPr id="45" name="Google Shape;45;p11" descr="Decorative"/>
          <p:cNvPicPr preferRelativeResize="0"/>
          <p:nvPr/>
        </p:nvPicPr>
        <p:blipFill rotWithShape="1">
          <a:blip r:embed="rId2" cstate="hqprint">
            <a:alphaModFix/>
            <a:extLst>
              <a:ext uri="{28A0092B-C50C-407E-A947-70E740481C1C}">
                <a14:useLocalDpi xmlns:a14="http://schemas.microsoft.com/office/drawing/2010/main"/>
              </a:ext>
            </a:extLst>
          </a:blip>
          <a:srcRect l="32758"/>
          <a:stretch/>
        </p:blipFill>
        <p:spPr>
          <a:xfrm rot="10800000">
            <a:off x="-1" y="0"/>
            <a:ext cx="8198071" cy="6858000"/>
          </a:xfrm>
          <a:prstGeom prst="rect">
            <a:avLst/>
          </a:prstGeom>
          <a:noFill/>
          <a:ln>
            <a:noFill/>
          </a:ln>
        </p:spPr>
      </p:pic>
      <p:sp>
        <p:nvSpPr>
          <p:cNvPr id="46" name="Google Shape;46;p11"/>
          <p:cNvSpPr>
            <a:spLocks noGrp="1"/>
          </p:cNvSpPr>
          <p:nvPr>
            <p:ph type="pic" idx="2"/>
          </p:nvPr>
        </p:nvSpPr>
        <p:spPr>
          <a:xfrm>
            <a:off x="6525784" y="982133"/>
            <a:ext cx="4894400" cy="4754800"/>
          </a:xfrm>
          <a:prstGeom prst="rect">
            <a:avLst/>
          </a:prstGeom>
          <a:noFill/>
          <a:ln>
            <a:noFill/>
          </a:ln>
        </p:spPr>
      </p:sp>
      <p:sp>
        <p:nvSpPr>
          <p:cNvPr id="47" name="Google Shape;47;p11"/>
          <p:cNvSpPr txBox="1">
            <a:spLocks noGrp="1"/>
          </p:cNvSpPr>
          <p:nvPr>
            <p:ph type="body" idx="1"/>
          </p:nvPr>
        </p:nvSpPr>
        <p:spPr>
          <a:xfrm>
            <a:off x="840000" y="984000"/>
            <a:ext cx="5272000" cy="4755200"/>
          </a:xfrm>
          <a:prstGeom prst="rect">
            <a:avLst/>
          </a:prstGeom>
          <a:noFill/>
          <a:ln>
            <a:noFill/>
          </a:ln>
        </p:spPr>
        <p:txBody>
          <a:bodyPr spcFirstLastPara="1" wrap="square" lIns="91425" tIns="45700" rIns="91425" bIns="45700" anchor="t" anchorCtr="0">
            <a:noAutofit/>
          </a:bodyPr>
          <a:lstStyle>
            <a:lvl1pPr marL="609585" lvl="0" indent="-304792" algn="l">
              <a:lnSpc>
                <a:spcPct val="110000"/>
              </a:lnSpc>
              <a:spcBef>
                <a:spcPts val="1067"/>
              </a:spcBef>
              <a:spcAft>
                <a:spcPts val="0"/>
              </a:spcAft>
              <a:buClr>
                <a:schemeClr val="lt1"/>
              </a:buClr>
              <a:buSzPts val="2800"/>
              <a:buNone/>
              <a:defRPr sz="3733" b="1">
                <a:solidFill>
                  <a:schemeClr val="lt1"/>
                </a:solidFill>
              </a:defRPr>
            </a:lvl1pPr>
            <a:lvl2pPr marL="1219170" lvl="1" indent="-304792" algn="l">
              <a:lnSpc>
                <a:spcPct val="90000"/>
              </a:lnSpc>
              <a:spcBef>
                <a:spcPts val="533"/>
              </a:spcBef>
              <a:spcAft>
                <a:spcPts val="0"/>
              </a:spcAft>
              <a:buClr>
                <a:schemeClr val="lt1"/>
              </a:buClr>
              <a:buSzPts val="1800"/>
              <a:buNone/>
              <a:defRPr>
                <a:solidFill>
                  <a:schemeClr val="lt1"/>
                </a:solidFill>
              </a:defRPr>
            </a:lvl2pPr>
            <a:lvl3pPr marL="1828754" lvl="2" indent="-304792" algn="l">
              <a:lnSpc>
                <a:spcPct val="90000"/>
              </a:lnSpc>
              <a:spcBef>
                <a:spcPts val="533"/>
              </a:spcBef>
              <a:spcAft>
                <a:spcPts val="0"/>
              </a:spcAft>
              <a:buClr>
                <a:schemeClr val="lt1"/>
              </a:buClr>
              <a:buSzPts val="1500"/>
              <a:buNone/>
              <a:defRPr>
                <a:solidFill>
                  <a:schemeClr val="lt1"/>
                </a:solidFill>
              </a:defRPr>
            </a:lvl3pPr>
            <a:lvl4pPr marL="2438339" lvl="3" indent="-304792" algn="l">
              <a:lnSpc>
                <a:spcPct val="90000"/>
              </a:lnSpc>
              <a:spcBef>
                <a:spcPts val="533"/>
              </a:spcBef>
              <a:spcAft>
                <a:spcPts val="0"/>
              </a:spcAft>
              <a:buClr>
                <a:schemeClr val="lt1"/>
              </a:buClr>
              <a:buSzPts val="1400"/>
              <a:buNone/>
              <a:defRPr>
                <a:solidFill>
                  <a:schemeClr val="lt1"/>
                </a:solidFill>
              </a:defRPr>
            </a:lvl4pPr>
            <a:lvl5pPr marL="3047924" lvl="4" indent="-304792" algn="l">
              <a:lnSpc>
                <a:spcPct val="90000"/>
              </a:lnSpc>
              <a:spcBef>
                <a:spcPts val="533"/>
              </a:spcBef>
              <a:spcAft>
                <a:spcPts val="0"/>
              </a:spcAft>
              <a:buClr>
                <a:schemeClr val="lt1"/>
              </a:buClr>
              <a:buSzPts val="1400"/>
              <a:buNone/>
              <a:defRPr>
                <a:solidFill>
                  <a:schemeClr val="lt1"/>
                </a:solidFill>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533"/>
              </a:spcBef>
              <a:spcAft>
                <a:spcPts val="0"/>
              </a:spcAft>
              <a:buClr>
                <a:schemeClr val="dk1"/>
              </a:buClr>
              <a:buSzPts val="1800"/>
              <a:buChar char="•"/>
              <a:defRPr/>
            </a:lvl7pPr>
            <a:lvl8pPr marL="4876678" lvl="7" indent="-457189" algn="l">
              <a:lnSpc>
                <a:spcPct val="90000"/>
              </a:lnSpc>
              <a:spcBef>
                <a:spcPts val="533"/>
              </a:spcBef>
              <a:spcAft>
                <a:spcPts val="0"/>
              </a:spcAft>
              <a:buClr>
                <a:schemeClr val="dk1"/>
              </a:buClr>
              <a:buSzPts val="1800"/>
              <a:buChar char="•"/>
              <a:defRPr/>
            </a:lvl8pPr>
            <a:lvl9pPr marL="5486263" lvl="8" indent="-457189" algn="l">
              <a:lnSpc>
                <a:spcPct val="90000"/>
              </a:lnSpc>
              <a:spcBef>
                <a:spcPts val="533"/>
              </a:spcBef>
              <a:spcAft>
                <a:spcPts val="0"/>
              </a:spcAft>
              <a:buClr>
                <a:schemeClr val="dk1"/>
              </a:buClr>
              <a:buSzPts val="1800"/>
              <a:buChar char="•"/>
              <a:defRPr/>
            </a:lvl9pPr>
          </a:lstStyle>
          <a:p>
            <a:endParaRPr/>
          </a:p>
        </p:txBody>
      </p:sp>
      <p:pic>
        <p:nvPicPr>
          <p:cNvPr id="48" name="Google Shape;48;p11" descr="Holland Bloorview Kids Rehabilitation Hospital"/>
          <p:cNvPicPr preferRelativeResize="0"/>
          <p:nvPr/>
        </p:nvPicPr>
        <p:blipFill rotWithShape="1">
          <a:blip r:embed="rId3">
            <a:alphaModFix/>
          </a:blip>
          <a:srcRect/>
          <a:stretch/>
        </p:blipFill>
        <p:spPr>
          <a:xfrm>
            <a:off x="9454434" y="5956528"/>
            <a:ext cx="2388191" cy="545872"/>
          </a:xfrm>
          <a:prstGeom prst="rect">
            <a:avLst/>
          </a:prstGeom>
          <a:noFill/>
          <a:ln>
            <a:noFill/>
          </a:ln>
        </p:spPr>
      </p:pic>
    </p:spTree>
    <p:extLst>
      <p:ext uri="{BB962C8B-B14F-4D97-AF65-F5344CB8AC3E}">
        <p14:creationId xmlns:p14="http://schemas.microsoft.com/office/powerpoint/2010/main" val="116684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9"/>
        <p:cNvGrpSpPr/>
        <p:nvPr/>
      </p:nvGrpSpPr>
      <p:grpSpPr>
        <a:xfrm>
          <a:off x="0" y="0"/>
          <a:ext cx="0" cy="0"/>
          <a:chOff x="0" y="0"/>
          <a:chExt cx="0" cy="0"/>
        </a:xfrm>
      </p:grpSpPr>
      <p:pic>
        <p:nvPicPr>
          <p:cNvPr id="50" name="Google Shape;50;p12" descr="Decorative"/>
          <p:cNvPicPr preferRelativeResize="0"/>
          <p:nvPr/>
        </p:nvPicPr>
        <p:blipFill rotWithShape="1">
          <a:blip r:embed="rId2">
            <a:alphaModFix/>
          </a:blip>
          <a:srcRect/>
          <a:stretch/>
        </p:blipFill>
        <p:spPr>
          <a:xfrm>
            <a:off x="0" y="0"/>
            <a:ext cx="12192000" cy="6857997"/>
          </a:xfrm>
          <a:prstGeom prst="rect">
            <a:avLst/>
          </a:prstGeom>
          <a:noFill/>
          <a:ln>
            <a:noFill/>
          </a:ln>
        </p:spPr>
      </p:pic>
      <p:sp>
        <p:nvSpPr>
          <p:cNvPr id="51" name="Google Shape;51;p12"/>
          <p:cNvSpPr txBox="1">
            <a:spLocks noGrp="1"/>
          </p:cNvSpPr>
          <p:nvPr>
            <p:ph type="title"/>
          </p:nvPr>
        </p:nvSpPr>
        <p:spPr>
          <a:xfrm>
            <a:off x="1555931" y="1237129"/>
            <a:ext cx="9360400" cy="43428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9063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361817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415600" y="593367"/>
            <a:ext cx="11360800" cy="763600"/>
          </a:xfrm>
          <a:prstGeom prst="rect">
            <a:avLst/>
          </a:prstGeom>
        </p:spPr>
        <p:txBody>
          <a:bodyPr spcFirstLastPara="1" wrap="square" lIns="91425" tIns="45700" rIns="91425" bIns="45700" anchor="ctr" anchorCtr="0">
            <a:normAutofit/>
          </a:bodyPr>
          <a:lstStyle>
            <a:lvl1pPr lvl="0">
              <a:spcBef>
                <a:spcPts val="0"/>
              </a:spcBef>
              <a:spcAft>
                <a:spcPts val="0"/>
              </a:spcAft>
              <a:buSzPts val="33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4"/>
          <p:cNvSpPr txBox="1">
            <a:spLocks noGrp="1"/>
          </p:cNvSpPr>
          <p:nvPr>
            <p:ph type="body" idx="1"/>
          </p:nvPr>
        </p:nvSpPr>
        <p:spPr>
          <a:xfrm>
            <a:off x="415600" y="1536633"/>
            <a:ext cx="5333200" cy="4555200"/>
          </a:xfrm>
          <a:prstGeom prst="rect">
            <a:avLst/>
          </a:prstGeom>
        </p:spPr>
        <p:txBody>
          <a:bodyPr spcFirstLastPara="1" wrap="square" lIns="91425" tIns="45700" rIns="91425" bIns="45700" anchor="t" anchorCtr="0">
            <a:normAutofit/>
          </a:bodyPr>
          <a:lstStyle>
            <a:lvl1pPr marL="609585" lvl="0" indent="-423323">
              <a:spcBef>
                <a:spcPts val="1067"/>
              </a:spcBef>
              <a:spcAft>
                <a:spcPts val="0"/>
              </a:spcAft>
              <a:buSzPts val="1400"/>
              <a:buChar char="•"/>
              <a:defRPr sz="1867"/>
            </a:lvl1pPr>
            <a:lvl2pPr marL="1219170" lvl="1" indent="-406390">
              <a:spcBef>
                <a:spcPts val="533"/>
              </a:spcBef>
              <a:spcAft>
                <a:spcPts val="0"/>
              </a:spcAft>
              <a:buSzPts val="1200"/>
              <a:buChar char="•"/>
              <a:defRPr sz="1600"/>
            </a:lvl2pPr>
            <a:lvl3pPr marL="1828754" lvl="2" indent="-406390">
              <a:spcBef>
                <a:spcPts val="533"/>
              </a:spcBef>
              <a:spcAft>
                <a:spcPts val="0"/>
              </a:spcAft>
              <a:buSzPts val="1200"/>
              <a:buChar char="•"/>
              <a:defRPr sz="1600"/>
            </a:lvl3pPr>
            <a:lvl4pPr marL="2438339" lvl="3" indent="-406390">
              <a:spcBef>
                <a:spcPts val="533"/>
              </a:spcBef>
              <a:spcAft>
                <a:spcPts val="0"/>
              </a:spcAft>
              <a:buSzPts val="1200"/>
              <a:buChar char="•"/>
              <a:defRPr sz="1600"/>
            </a:lvl4pPr>
            <a:lvl5pPr marL="3047924" lvl="4" indent="-406390">
              <a:spcBef>
                <a:spcPts val="533"/>
              </a:spcBef>
              <a:spcAft>
                <a:spcPts val="0"/>
              </a:spcAft>
              <a:buSzPts val="1200"/>
              <a:buChar char="•"/>
              <a:defRPr sz="1600"/>
            </a:lvl5pPr>
            <a:lvl6pPr marL="3657509" lvl="5" indent="-406390">
              <a:spcBef>
                <a:spcPts val="533"/>
              </a:spcBef>
              <a:spcAft>
                <a:spcPts val="0"/>
              </a:spcAft>
              <a:buSzPts val="1200"/>
              <a:buChar char="•"/>
              <a:defRPr sz="1600"/>
            </a:lvl6pPr>
            <a:lvl7pPr marL="4267093" lvl="6" indent="-406390">
              <a:spcBef>
                <a:spcPts val="533"/>
              </a:spcBef>
              <a:spcAft>
                <a:spcPts val="0"/>
              </a:spcAft>
              <a:buSzPts val="1200"/>
              <a:buChar char="•"/>
              <a:defRPr sz="1600"/>
            </a:lvl7pPr>
            <a:lvl8pPr marL="4876678" lvl="7" indent="-406390">
              <a:spcBef>
                <a:spcPts val="533"/>
              </a:spcBef>
              <a:spcAft>
                <a:spcPts val="0"/>
              </a:spcAft>
              <a:buSzPts val="1200"/>
              <a:buChar char="•"/>
              <a:defRPr sz="1600"/>
            </a:lvl8pPr>
            <a:lvl9pPr marL="5486263" lvl="8" indent="-406390">
              <a:spcBef>
                <a:spcPts val="533"/>
              </a:spcBef>
              <a:spcAft>
                <a:spcPts val="0"/>
              </a:spcAft>
              <a:buSzPts val="1200"/>
              <a:buChar char="•"/>
              <a:defRPr sz="1600"/>
            </a:lvl9pPr>
          </a:lstStyle>
          <a:p>
            <a:endParaRPr/>
          </a:p>
        </p:txBody>
      </p:sp>
      <p:sp>
        <p:nvSpPr>
          <p:cNvPr id="56" name="Google Shape;56;p14"/>
          <p:cNvSpPr txBox="1">
            <a:spLocks noGrp="1"/>
          </p:cNvSpPr>
          <p:nvPr>
            <p:ph type="body" idx="2"/>
          </p:nvPr>
        </p:nvSpPr>
        <p:spPr>
          <a:xfrm>
            <a:off x="6443200" y="1536633"/>
            <a:ext cx="5333200" cy="4555200"/>
          </a:xfrm>
          <a:prstGeom prst="rect">
            <a:avLst/>
          </a:prstGeom>
        </p:spPr>
        <p:txBody>
          <a:bodyPr spcFirstLastPara="1" wrap="square" lIns="91425" tIns="45700" rIns="91425" bIns="45700" anchor="t" anchorCtr="0">
            <a:normAutofit/>
          </a:bodyPr>
          <a:lstStyle>
            <a:lvl1pPr marL="609585" lvl="0" indent="-423323">
              <a:spcBef>
                <a:spcPts val="1067"/>
              </a:spcBef>
              <a:spcAft>
                <a:spcPts val="0"/>
              </a:spcAft>
              <a:buSzPts val="1400"/>
              <a:buChar char="•"/>
              <a:defRPr sz="1867"/>
            </a:lvl1pPr>
            <a:lvl2pPr marL="1219170" lvl="1" indent="-406390">
              <a:spcBef>
                <a:spcPts val="533"/>
              </a:spcBef>
              <a:spcAft>
                <a:spcPts val="0"/>
              </a:spcAft>
              <a:buSzPts val="1200"/>
              <a:buChar char="•"/>
              <a:defRPr sz="1600"/>
            </a:lvl2pPr>
            <a:lvl3pPr marL="1828754" lvl="2" indent="-406390">
              <a:spcBef>
                <a:spcPts val="533"/>
              </a:spcBef>
              <a:spcAft>
                <a:spcPts val="0"/>
              </a:spcAft>
              <a:buSzPts val="1200"/>
              <a:buChar char="•"/>
              <a:defRPr sz="1600"/>
            </a:lvl3pPr>
            <a:lvl4pPr marL="2438339" lvl="3" indent="-406390">
              <a:spcBef>
                <a:spcPts val="533"/>
              </a:spcBef>
              <a:spcAft>
                <a:spcPts val="0"/>
              </a:spcAft>
              <a:buSzPts val="1200"/>
              <a:buChar char="•"/>
              <a:defRPr sz="1600"/>
            </a:lvl4pPr>
            <a:lvl5pPr marL="3047924" lvl="4" indent="-406390">
              <a:spcBef>
                <a:spcPts val="533"/>
              </a:spcBef>
              <a:spcAft>
                <a:spcPts val="0"/>
              </a:spcAft>
              <a:buSzPts val="1200"/>
              <a:buChar char="•"/>
              <a:defRPr sz="1600"/>
            </a:lvl5pPr>
            <a:lvl6pPr marL="3657509" lvl="5" indent="-406390">
              <a:spcBef>
                <a:spcPts val="533"/>
              </a:spcBef>
              <a:spcAft>
                <a:spcPts val="0"/>
              </a:spcAft>
              <a:buSzPts val="1200"/>
              <a:buChar char="•"/>
              <a:defRPr sz="1600"/>
            </a:lvl6pPr>
            <a:lvl7pPr marL="4267093" lvl="6" indent="-406390">
              <a:spcBef>
                <a:spcPts val="533"/>
              </a:spcBef>
              <a:spcAft>
                <a:spcPts val="0"/>
              </a:spcAft>
              <a:buSzPts val="1200"/>
              <a:buChar char="•"/>
              <a:defRPr sz="1600"/>
            </a:lvl7pPr>
            <a:lvl8pPr marL="4876678" lvl="7" indent="-406390">
              <a:spcBef>
                <a:spcPts val="533"/>
              </a:spcBef>
              <a:spcAft>
                <a:spcPts val="0"/>
              </a:spcAft>
              <a:buSzPts val="1200"/>
              <a:buChar char="•"/>
              <a:defRPr sz="1600"/>
            </a:lvl8pPr>
            <a:lvl9pPr marL="5486263" lvl="8" indent="-406390">
              <a:spcBef>
                <a:spcPts val="533"/>
              </a:spcBef>
              <a:spcAft>
                <a:spcPts val="0"/>
              </a:spcAft>
              <a:buSzPts val="1200"/>
              <a:buChar char="•"/>
              <a:defRPr sz="1600"/>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523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8"/>
        <p:cNvGrpSpPr/>
        <p:nvPr/>
      </p:nvGrpSpPr>
      <p:grpSpPr>
        <a:xfrm>
          <a:off x="0" y="0"/>
          <a:ext cx="0" cy="0"/>
          <a:chOff x="0" y="0"/>
          <a:chExt cx="0" cy="0"/>
        </a:xfrm>
      </p:grpSpPr>
      <p:sp>
        <p:nvSpPr>
          <p:cNvPr id="59" name="Google Shape;59;p15"/>
          <p:cNvSpPr/>
          <p:nvPr/>
        </p:nvSpPr>
        <p:spPr>
          <a:xfrm>
            <a:off x="-1" y="1982852"/>
            <a:ext cx="6108000" cy="30132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venir"/>
              <a:ea typeface="Avenir"/>
              <a:cs typeface="Avenir"/>
              <a:sym typeface="Avenir"/>
            </a:endParaRPr>
          </a:p>
        </p:txBody>
      </p:sp>
      <p:sp>
        <p:nvSpPr>
          <p:cNvPr id="60" name="Google Shape;60;p15"/>
          <p:cNvSpPr/>
          <p:nvPr/>
        </p:nvSpPr>
        <p:spPr>
          <a:xfrm rot="10800000">
            <a:off x="-1" y="6139597"/>
            <a:ext cx="12192000" cy="718400"/>
          </a:xfrm>
          <a:prstGeom prst="rect">
            <a:avLst/>
          </a:prstGeom>
          <a:solidFill>
            <a:srgbClr val="F2F2F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venir"/>
              <a:ea typeface="Avenir"/>
              <a:cs typeface="Avenir"/>
              <a:sym typeface="Avenir"/>
            </a:endParaRPr>
          </a:p>
        </p:txBody>
      </p:sp>
      <p:sp>
        <p:nvSpPr>
          <p:cNvPr id="61" name="Google Shape;61;p15"/>
          <p:cNvSpPr txBox="1">
            <a:spLocks noGrp="1"/>
          </p:cNvSpPr>
          <p:nvPr>
            <p:ph type="ctrTitle"/>
          </p:nvPr>
        </p:nvSpPr>
        <p:spPr>
          <a:xfrm>
            <a:off x="412399" y="3062423"/>
            <a:ext cx="5429600" cy="854050"/>
          </a:xfrm>
          <a:prstGeom prst="rect">
            <a:avLst/>
          </a:prstGeom>
          <a:noFill/>
          <a:ln>
            <a:noFill/>
          </a:ln>
        </p:spPr>
        <p:txBody>
          <a:bodyPr spcFirstLastPara="1" wrap="square" lIns="68575" tIns="34275" rIns="68575" bIns="34275" anchor="ctr" anchorCtr="0">
            <a:spAutoFit/>
          </a:bodyPr>
          <a:lstStyle>
            <a:lvl1pPr lvl="0" algn="l">
              <a:lnSpc>
                <a:spcPct val="85000"/>
              </a:lnSpc>
              <a:spcBef>
                <a:spcPts val="0"/>
              </a:spcBef>
              <a:spcAft>
                <a:spcPts val="0"/>
              </a:spcAft>
              <a:buClr>
                <a:schemeClr val="lt1"/>
              </a:buClr>
              <a:buSzPts val="4500"/>
              <a:buFont typeface="Avenir"/>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5"/>
          <p:cNvSpPr txBox="1">
            <a:spLocks noGrp="1"/>
          </p:cNvSpPr>
          <p:nvPr>
            <p:ph type="subTitle" idx="1"/>
          </p:nvPr>
        </p:nvSpPr>
        <p:spPr>
          <a:xfrm>
            <a:off x="412399" y="5275123"/>
            <a:ext cx="5429600" cy="743763"/>
          </a:xfrm>
          <a:prstGeom prst="rect">
            <a:avLst/>
          </a:prstGeom>
          <a:noFill/>
          <a:ln>
            <a:noFill/>
          </a:ln>
        </p:spPr>
        <p:txBody>
          <a:bodyPr spcFirstLastPara="1" wrap="square" lIns="68575" tIns="34275" rIns="68575" bIns="34275" anchor="t" anchorCtr="0">
            <a:spAutoFit/>
          </a:bodyPr>
          <a:lstStyle>
            <a:lvl1pPr lvl="0" algn="l">
              <a:lnSpc>
                <a:spcPct val="100000"/>
              </a:lnSpc>
              <a:spcBef>
                <a:spcPts val="1867"/>
              </a:spcBef>
              <a:spcAft>
                <a:spcPts val="0"/>
              </a:spcAft>
              <a:buClr>
                <a:schemeClr val="dk1"/>
              </a:buClr>
              <a:buSzPts val="2100"/>
              <a:buNone/>
              <a:defRPr sz="2800" b="0">
                <a:solidFill>
                  <a:schemeClr val="dk1"/>
                </a:solidFill>
              </a:defRPr>
            </a:lvl1pPr>
            <a:lvl2pPr lvl="1" algn="ctr">
              <a:lnSpc>
                <a:spcPct val="100000"/>
              </a:lnSpc>
              <a:spcBef>
                <a:spcPts val="1200"/>
              </a:spcBef>
              <a:spcAft>
                <a:spcPts val="0"/>
              </a:spcAft>
              <a:buClr>
                <a:schemeClr val="dk1"/>
              </a:buClr>
              <a:buSzPts val="2700"/>
              <a:buNone/>
              <a:defRPr sz="3600"/>
            </a:lvl2pPr>
            <a:lvl3pPr lvl="2" algn="ctr">
              <a:lnSpc>
                <a:spcPct val="100000"/>
              </a:lnSpc>
              <a:spcBef>
                <a:spcPts val="667"/>
              </a:spcBef>
              <a:spcAft>
                <a:spcPts val="0"/>
              </a:spcAft>
              <a:buClr>
                <a:schemeClr val="dk1"/>
              </a:buClr>
              <a:buSzPts val="2500"/>
              <a:buNone/>
              <a:defRPr sz="3333"/>
            </a:lvl3pPr>
            <a:lvl4pPr lvl="3" algn="ctr">
              <a:lnSpc>
                <a:spcPct val="100000"/>
              </a:lnSpc>
              <a:spcBef>
                <a:spcPts val="667"/>
              </a:spcBef>
              <a:spcAft>
                <a:spcPts val="0"/>
              </a:spcAft>
              <a:buClr>
                <a:schemeClr val="dk1"/>
              </a:buClr>
              <a:buSzPts val="2200"/>
              <a:buNone/>
              <a:defRPr sz="2933"/>
            </a:lvl4pPr>
            <a:lvl5pPr lvl="4" algn="ctr">
              <a:lnSpc>
                <a:spcPct val="100000"/>
              </a:lnSpc>
              <a:spcBef>
                <a:spcPts val="667"/>
              </a:spcBef>
              <a:spcAft>
                <a:spcPts val="0"/>
              </a:spcAft>
              <a:buClr>
                <a:schemeClr val="dk1"/>
              </a:buClr>
              <a:buSzPts val="2200"/>
              <a:buNone/>
              <a:defRPr sz="2933"/>
            </a:lvl5pPr>
            <a:lvl6pPr lvl="5" algn="ctr">
              <a:lnSpc>
                <a:spcPct val="90000"/>
              </a:lnSpc>
              <a:spcBef>
                <a:spcPts val="933"/>
              </a:spcBef>
              <a:spcAft>
                <a:spcPts val="0"/>
              </a:spcAft>
              <a:buClr>
                <a:schemeClr val="dk1"/>
              </a:buClr>
              <a:buSzPts val="2200"/>
              <a:buNone/>
              <a:defRPr sz="2933"/>
            </a:lvl6pPr>
            <a:lvl7pPr lvl="6" algn="ctr">
              <a:lnSpc>
                <a:spcPct val="90000"/>
              </a:lnSpc>
              <a:spcBef>
                <a:spcPts val="933"/>
              </a:spcBef>
              <a:spcAft>
                <a:spcPts val="0"/>
              </a:spcAft>
              <a:buClr>
                <a:schemeClr val="dk1"/>
              </a:buClr>
              <a:buSzPts val="2200"/>
              <a:buNone/>
              <a:defRPr sz="2933"/>
            </a:lvl7pPr>
            <a:lvl8pPr lvl="7" algn="ctr">
              <a:lnSpc>
                <a:spcPct val="90000"/>
              </a:lnSpc>
              <a:spcBef>
                <a:spcPts val="933"/>
              </a:spcBef>
              <a:spcAft>
                <a:spcPts val="0"/>
              </a:spcAft>
              <a:buClr>
                <a:schemeClr val="dk1"/>
              </a:buClr>
              <a:buSzPts val="2200"/>
              <a:buNone/>
              <a:defRPr sz="2933"/>
            </a:lvl8pPr>
            <a:lvl9pPr lvl="8" algn="ctr">
              <a:lnSpc>
                <a:spcPct val="90000"/>
              </a:lnSpc>
              <a:spcBef>
                <a:spcPts val="933"/>
              </a:spcBef>
              <a:spcAft>
                <a:spcPts val="0"/>
              </a:spcAft>
              <a:buClr>
                <a:schemeClr val="dk1"/>
              </a:buClr>
              <a:buSzPts val="2200"/>
              <a:buNone/>
              <a:defRPr sz="2933"/>
            </a:lvl9pPr>
          </a:lstStyle>
          <a:p>
            <a:endParaRPr/>
          </a:p>
        </p:txBody>
      </p:sp>
      <p:sp>
        <p:nvSpPr>
          <p:cNvPr id="63" name="Google Shape;63;p15"/>
          <p:cNvSpPr>
            <a:spLocks noGrp="1"/>
          </p:cNvSpPr>
          <p:nvPr>
            <p:ph type="pic" idx="2"/>
          </p:nvPr>
        </p:nvSpPr>
        <p:spPr>
          <a:xfrm>
            <a:off x="6108000" y="0"/>
            <a:ext cx="6084000" cy="6084000"/>
          </a:xfrm>
          <a:prstGeom prst="rect">
            <a:avLst/>
          </a:prstGeom>
          <a:noFill/>
          <a:ln>
            <a:noFill/>
          </a:ln>
        </p:spPr>
      </p:sp>
      <p:pic>
        <p:nvPicPr>
          <p:cNvPr id="64" name="Google Shape;64;p1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8670354" y="6336769"/>
            <a:ext cx="1174503" cy="324000"/>
          </a:xfrm>
          <a:prstGeom prst="rect">
            <a:avLst/>
          </a:prstGeom>
          <a:noFill/>
          <a:ln>
            <a:noFill/>
          </a:ln>
        </p:spPr>
      </p:pic>
      <p:pic>
        <p:nvPicPr>
          <p:cNvPr id="65" name="Google Shape;65;p1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012250" y="6336769"/>
            <a:ext cx="1443084" cy="324000"/>
          </a:xfrm>
          <a:prstGeom prst="rect">
            <a:avLst/>
          </a:prstGeom>
          <a:noFill/>
          <a:ln>
            <a:noFill/>
          </a:ln>
        </p:spPr>
      </p:pic>
      <p:sp>
        <p:nvSpPr>
          <p:cNvPr id="66" name="Google Shape;66;p15"/>
          <p:cNvSpPr txBox="1"/>
          <p:nvPr/>
        </p:nvSpPr>
        <p:spPr>
          <a:xfrm>
            <a:off x="7262375" y="6375659"/>
            <a:ext cx="1491600" cy="256505"/>
          </a:xfrm>
          <a:prstGeom prst="rect">
            <a:avLst/>
          </a:prstGeom>
          <a:noFill/>
          <a:ln>
            <a:noFill/>
          </a:ln>
        </p:spPr>
        <p:txBody>
          <a:bodyPr spcFirstLastPara="1" wrap="square" lIns="91433" tIns="45700" rIns="91433" bIns="45700" anchor="t" anchorCtr="0">
            <a:spAutoFit/>
          </a:bodyPr>
          <a:lstStyle/>
          <a:p>
            <a:pPr marL="0" marR="0" lvl="0" indent="0" algn="l" rtl="0">
              <a:spcBef>
                <a:spcPts val="0"/>
              </a:spcBef>
              <a:spcAft>
                <a:spcPts val="0"/>
              </a:spcAft>
              <a:buNone/>
            </a:pPr>
            <a:r>
              <a:rPr lang="en" sz="1067" b="1" i="0" u="none" strike="noStrike" cap="none">
                <a:solidFill>
                  <a:schemeClr val="dk1"/>
                </a:solidFill>
                <a:latin typeface="Avenir"/>
                <a:ea typeface="Avenir"/>
                <a:cs typeface="Avenir"/>
                <a:sym typeface="Avenir"/>
              </a:rPr>
              <a:t>In association with</a:t>
            </a:r>
            <a:endParaRPr sz="1467"/>
          </a:p>
        </p:txBody>
      </p:sp>
      <p:sp>
        <p:nvSpPr>
          <p:cNvPr id="67" name="Google Shape;67;p15"/>
          <p:cNvSpPr txBox="1">
            <a:spLocks noGrp="1"/>
          </p:cNvSpPr>
          <p:nvPr>
            <p:ph type="body" idx="3"/>
          </p:nvPr>
        </p:nvSpPr>
        <p:spPr>
          <a:xfrm>
            <a:off x="412399" y="6188589"/>
            <a:ext cx="5934000" cy="620652"/>
          </a:xfrm>
          <a:prstGeom prst="rect">
            <a:avLst/>
          </a:prstGeom>
          <a:noFill/>
          <a:ln>
            <a:noFill/>
          </a:ln>
        </p:spPr>
        <p:txBody>
          <a:bodyPr spcFirstLastPara="1" wrap="square" lIns="68575" tIns="34275" rIns="68575" bIns="34275" anchor="ctr" anchorCtr="0">
            <a:spAutoFit/>
          </a:bodyPr>
          <a:lstStyle>
            <a:lvl1pPr marL="609585" lvl="0" indent="-431789" algn="l">
              <a:lnSpc>
                <a:spcPct val="100000"/>
              </a:lnSpc>
              <a:spcBef>
                <a:spcPts val="1867"/>
              </a:spcBef>
              <a:spcAft>
                <a:spcPts val="0"/>
              </a:spcAft>
              <a:buClr>
                <a:schemeClr val="dk1"/>
              </a:buClr>
              <a:buSzPts val="1500"/>
              <a:buChar char="•"/>
              <a:defRPr sz="2000" b="0"/>
            </a:lvl1pPr>
            <a:lvl2pPr marL="1219170" lvl="1" indent="-423323" algn="l">
              <a:lnSpc>
                <a:spcPct val="100000"/>
              </a:lnSpc>
              <a:spcBef>
                <a:spcPts val="1200"/>
              </a:spcBef>
              <a:spcAft>
                <a:spcPts val="0"/>
              </a:spcAft>
              <a:buClr>
                <a:schemeClr val="dk1"/>
              </a:buClr>
              <a:buSzPts val="1400"/>
              <a:buChar char="•"/>
              <a:defRPr/>
            </a:lvl2pPr>
            <a:lvl3pPr marL="1828754" lvl="2" indent="-423323" algn="l">
              <a:lnSpc>
                <a:spcPct val="100000"/>
              </a:lnSpc>
              <a:spcBef>
                <a:spcPts val="667"/>
              </a:spcBef>
              <a:spcAft>
                <a:spcPts val="0"/>
              </a:spcAft>
              <a:buClr>
                <a:schemeClr val="dk1"/>
              </a:buClr>
              <a:buSzPts val="1400"/>
              <a:buChar char="•"/>
              <a:defRPr/>
            </a:lvl3pPr>
            <a:lvl4pPr marL="2438339" lvl="3" indent="-423323" algn="l">
              <a:lnSpc>
                <a:spcPct val="100000"/>
              </a:lnSpc>
              <a:spcBef>
                <a:spcPts val="667"/>
              </a:spcBef>
              <a:spcAft>
                <a:spcPts val="0"/>
              </a:spcAft>
              <a:buClr>
                <a:schemeClr val="dk1"/>
              </a:buClr>
              <a:buSzPts val="1400"/>
              <a:buChar char="•"/>
              <a:defRPr/>
            </a:lvl4pPr>
            <a:lvl5pPr marL="3047924" lvl="4" indent="-423323" algn="l">
              <a:lnSpc>
                <a:spcPct val="100000"/>
              </a:lnSpc>
              <a:spcBef>
                <a:spcPts val="667"/>
              </a:spcBef>
              <a:spcAft>
                <a:spcPts val="0"/>
              </a:spcAft>
              <a:buClr>
                <a:schemeClr val="dk1"/>
              </a:buClr>
              <a:buSzPts val="1400"/>
              <a:buChar char="•"/>
              <a:defRPr/>
            </a:lvl5pPr>
            <a:lvl6pPr marL="3657509" lvl="5" indent="-423323" algn="l">
              <a:lnSpc>
                <a:spcPct val="90000"/>
              </a:lnSpc>
              <a:spcBef>
                <a:spcPts val="933"/>
              </a:spcBef>
              <a:spcAft>
                <a:spcPts val="0"/>
              </a:spcAft>
              <a:buClr>
                <a:schemeClr val="dk1"/>
              </a:buClr>
              <a:buSzPts val="1400"/>
              <a:buChar char="•"/>
              <a:defRPr/>
            </a:lvl6pPr>
            <a:lvl7pPr marL="4267093" lvl="6" indent="-423323" algn="l">
              <a:lnSpc>
                <a:spcPct val="90000"/>
              </a:lnSpc>
              <a:spcBef>
                <a:spcPts val="933"/>
              </a:spcBef>
              <a:spcAft>
                <a:spcPts val="0"/>
              </a:spcAft>
              <a:buClr>
                <a:schemeClr val="dk1"/>
              </a:buClr>
              <a:buSzPts val="1400"/>
              <a:buChar char="•"/>
              <a:defRPr/>
            </a:lvl7pPr>
            <a:lvl8pPr marL="4876678" lvl="7" indent="-423323" algn="l">
              <a:lnSpc>
                <a:spcPct val="90000"/>
              </a:lnSpc>
              <a:spcBef>
                <a:spcPts val="933"/>
              </a:spcBef>
              <a:spcAft>
                <a:spcPts val="0"/>
              </a:spcAft>
              <a:buClr>
                <a:schemeClr val="dk1"/>
              </a:buClr>
              <a:buSzPts val="1400"/>
              <a:buChar char="•"/>
              <a:defRPr/>
            </a:lvl8pPr>
            <a:lvl9pPr marL="5486263" lvl="8" indent="-423323" algn="l">
              <a:lnSpc>
                <a:spcPct val="90000"/>
              </a:lnSpc>
              <a:spcBef>
                <a:spcPts val="933"/>
              </a:spcBef>
              <a:spcAft>
                <a:spcPts val="0"/>
              </a:spcAft>
              <a:buClr>
                <a:schemeClr val="dk1"/>
              </a:buClr>
              <a:buSzPts val="1400"/>
              <a:buChar char="•"/>
              <a:defRPr/>
            </a:lvl9pPr>
          </a:lstStyle>
          <a:p>
            <a:endParaRPr/>
          </a:p>
        </p:txBody>
      </p:sp>
      <p:pic>
        <p:nvPicPr>
          <p:cNvPr id="68" name="Google Shape;68;p15" descr="A black background with blue text&#10;&#10;AI-generated content may be incorrect."/>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49719" y="431213"/>
            <a:ext cx="3347639" cy="1345157"/>
          </a:xfrm>
          <a:prstGeom prst="rect">
            <a:avLst/>
          </a:prstGeom>
          <a:noFill/>
          <a:ln>
            <a:noFill/>
          </a:ln>
        </p:spPr>
      </p:pic>
    </p:spTree>
    <p:extLst>
      <p:ext uri="{BB962C8B-B14F-4D97-AF65-F5344CB8AC3E}">
        <p14:creationId xmlns:p14="http://schemas.microsoft.com/office/powerpoint/2010/main" val="22496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4"/>
        <p:cNvGrpSpPr/>
        <p:nvPr/>
      </p:nvGrpSpPr>
      <p:grpSpPr>
        <a:xfrm>
          <a:off x="0" y="0"/>
          <a:ext cx="0" cy="0"/>
          <a:chOff x="0" y="0"/>
          <a:chExt cx="0" cy="0"/>
        </a:xfrm>
      </p:grpSpPr>
    </p:spTree>
    <p:extLst>
      <p:ext uri="{BB962C8B-B14F-4D97-AF65-F5344CB8AC3E}">
        <p14:creationId xmlns:p14="http://schemas.microsoft.com/office/powerpoint/2010/main" val="103977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titleOnly">
  <p:cSld name="Title and content">
    <p:spTree>
      <p:nvGrpSpPr>
        <p:cNvPr id="1" name="Shape 125"/>
        <p:cNvGrpSpPr/>
        <p:nvPr/>
      </p:nvGrpSpPr>
      <p:grpSpPr>
        <a:xfrm>
          <a:off x="0" y="0"/>
          <a:ext cx="0" cy="0"/>
          <a:chOff x="0" y="0"/>
          <a:chExt cx="0" cy="0"/>
        </a:xfrm>
      </p:grpSpPr>
      <p:sp>
        <p:nvSpPr>
          <p:cNvPr id="126" name="Google Shape;126;p31"/>
          <p:cNvSpPr txBox="1">
            <a:spLocks noGrp="1"/>
          </p:cNvSpPr>
          <p:nvPr>
            <p:ph type="title"/>
          </p:nvPr>
        </p:nvSpPr>
        <p:spPr>
          <a:xfrm>
            <a:off x="635000" y="327800"/>
            <a:ext cx="107788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4267"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1"/>
          <p:cNvSpPr txBox="1"/>
          <p:nvPr/>
        </p:nvSpPr>
        <p:spPr>
          <a:xfrm>
            <a:off x="997600" y="1876767"/>
            <a:ext cx="10196800" cy="61551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28" name="Google Shape;128;p31"/>
          <p:cNvSpPr txBox="1">
            <a:spLocks noGrp="1"/>
          </p:cNvSpPr>
          <p:nvPr>
            <p:ph type="body" idx="1"/>
          </p:nvPr>
        </p:nvSpPr>
        <p:spPr>
          <a:xfrm>
            <a:off x="635000" y="1653400"/>
            <a:ext cx="10778800" cy="4598000"/>
          </a:xfrm>
          <a:prstGeom prst="rect">
            <a:avLst/>
          </a:prstGeom>
          <a:noFill/>
          <a:ln>
            <a:noFill/>
          </a:ln>
        </p:spPr>
        <p:txBody>
          <a:bodyPr spcFirstLastPara="1" wrap="square" lIns="91425" tIns="45700" rIns="91425" bIns="45700" anchor="t" anchorCtr="0">
            <a:normAutofit/>
          </a:bodyPr>
          <a:lstStyle>
            <a:lvl1pPr marL="609585" lvl="0" indent="-482588" algn="l">
              <a:lnSpc>
                <a:spcPct val="90000"/>
              </a:lnSpc>
              <a:spcBef>
                <a:spcPts val="1000"/>
              </a:spcBef>
              <a:spcAft>
                <a:spcPts val="0"/>
              </a:spcAft>
              <a:buSzPts val="2100"/>
              <a:buChar char="•"/>
              <a:defRPr/>
            </a:lvl1pPr>
            <a:lvl2pPr marL="1219170" lvl="1" indent="-457189" algn="l">
              <a:lnSpc>
                <a:spcPct val="90000"/>
              </a:lnSpc>
              <a:spcBef>
                <a:spcPts val="500"/>
              </a:spcBef>
              <a:spcAft>
                <a:spcPts val="0"/>
              </a:spcAft>
              <a:buSzPts val="1800"/>
              <a:buChar char="•"/>
              <a:defRPr/>
            </a:lvl2pPr>
            <a:lvl3pPr marL="1828754" lvl="2" indent="-431789" algn="l">
              <a:lnSpc>
                <a:spcPct val="90000"/>
              </a:lnSpc>
              <a:spcBef>
                <a:spcPts val="500"/>
              </a:spcBef>
              <a:spcAft>
                <a:spcPts val="0"/>
              </a:spcAft>
              <a:buSzPts val="1500"/>
              <a:buChar char="•"/>
              <a:defRPr/>
            </a:lvl3pPr>
            <a:lvl4pPr marL="2438339" lvl="3" indent="-419090" algn="l">
              <a:lnSpc>
                <a:spcPct val="90000"/>
              </a:lnSpc>
              <a:spcBef>
                <a:spcPts val="500"/>
              </a:spcBef>
              <a:spcAft>
                <a:spcPts val="0"/>
              </a:spcAft>
              <a:buSzPts val="1350"/>
              <a:buChar char="•"/>
              <a:defRPr/>
            </a:lvl4pPr>
            <a:lvl5pPr marL="3047924" lvl="4" indent="-419090" algn="l">
              <a:lnSpc>
                <a:spcPct val="90000"/>
              </a:lnSpc>
              <a:spcBef>
                <a:spcPts val="500"/>
              </a:spcBef>
              <a:spcAft>
                <a:spcPts val="0"/>
              </a:spcAft>
              <a:buSzPts val="1350"/>
              <a:buChar char="•"/>
              <a:defRPr/>
            </a:lvl5pPr>
            <a:lvl6pPr marL="3657509" lvl="5" indent="-419090" algn="l">
              <a:lnSpc>
                <a:spcPct val="90000"/>
              </a:lnSpc>
              <a:spcBef>
                <a:spcPts val="500"/>
              </a:spcBef>
              <a:spcAft>
                <a:spcPts val="0"/>
              </a:spcAft>
              <a:buSzPts val="1350"/>
              <a:buChar char="•"/>
              <a:defRPr/>
            </a:lvl6pPr>
            <a:lvl7pPr marL="4267093" lvl="6" indent="-419090" algn="l">
              <a:lnSpc>
                <a:spcPct val="90000"/>
              </a:lnSpc>
              <a:spcBef>
                <a:spcPts val="500"/>
              </a:spcBef>
              <a:spcAft>
                <a:spcPts val="0"/>
              </a:spcAft>
              <a:buSzPts val="1350"/>
              <a:buChar char="•"/>
              <a:defRPr/>
            </a:lvl7pPr>
            <a:lvl8pPr marL="4876678" lvl="7" indent="-419090" algn="l">
              <a:lnSpc>
                <a:spcPct val="90000"/>
              </a:lnSpc>
              <a:spcBef>
                <a:spcPts val="500"/>
              </a:spcBef>
              <a:spcAft>
                <a:spcPts val="0"/>
              </a:spcAft>
              <a:buSzPts val="1350"/>
              <a:buChar char="•"/>
              <a:defRPr/>
            </a:lvl8pPr>
            <a:lvl9pPr marL="5486263" lvl="8" indent="-419090" algn="l">
              <a:lnSpc>
                <a:spcPct val="90000"/>
              </a:lnSpc>
              <a:spcBef>
                <a:spcPts val="500"/>
              </a:spcBef>
              <a:spcAft>
                <a:spcPts val="0"/>
              </a:spcAft>
              <a:buSzPts val="1350"/>
              <a:buChar char="•"/>
              <a:defRPr/>
            </a:lvl9pPr>
          </a:lstStyle>
          <a:p>
            <a:endParaRPr/>
          </a:p>
        </p:txBody>
      </p:sp>
    </p:spTree>
    <p:extLst>
      <p:ext uri="{BB962C8B-B14F-4D97-AF65-F5344CB8AC3E}">
        <p14:creationId xmlns:p14="http://schemas.microsoft.com/office/powerpoint/2010/main" val="306939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411E-44FE-5A8B-6CB3-7F9DDB45C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399BC27-DD29-A37F-46F9-84F9E11C01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20B15399-1EAA-1549-1DE6-722B08A23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84477-C6E6-C1C3-6ED1-5DC5FB3FF157}"/>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A2D6C4B5-6C6B-A909-1016-A79DF9085E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B4B7C37-6FD4-FB55-3587-26418DB65ED8}"/>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11279839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ighlight" type="tx">
  <p:cSld name="Section- highlight">
    <p:spTree>
      <p:nvGrpSpPr>
        <p:cNvPr id="1" name="Shape 129"/>
        <p:cNvGrpSpPr/>
        <p:nvPr/>
      </p:nvGrpSpPr>
      <p:grpSpPr>
        <a:xfrm>
          <a:off x="0" y="0"/>
          <a:ext cx="0" cy="0"/>
          <a:chOff x="0" y="0"/>
          <a:chExt cx="0" cy="0"/>
        </a:xfrm>
      </p:grpSpPr>
      <p:sp>
        <p:nvSpPr>
          <p:cNvPr id="130" name="Google Shape;130;p32"/>
          <p:cNvSpPr txBox="1">
            <a:spLocks noGrp="1"/>
          </p:cNvSpPr>
          <p:nvPr>
            <p:ph type="title"/>
          </p:nvPr>
        </p:nvSpPr>
        <p:spPr>
          <a:xfrm>
            <a:off x="633984" y="327800"/>
            <a:ext cx="101824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4267"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2"/>
          <p:cNvSpPr/>
          <p:nvPr/>
        </p:nvSpPr>
        <p:spPr>
          <a:xfrm>
            <a:off x="7936367" y="4539816"/>
            <a:ext cx="5904400" cy="59044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32"/>
          <p:cNvSpPr/>
          <p:nvPr/>
        </p:nvSpPr>
        <p:spPr>
          <a:xfrm>
            <a:off x="9869813" y="3255216"/>
            <a:ext cx="4236800" cy="42368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32"/>
          <p:cNvSpPr txBox="1">
            <a:spLocks noGrp="1"/>
          </p:cNvSpPr>
          <p:nvPr>
            <p:ph type="subTitle" idx="1"/>
          </p:nvPr>
        </p:nvSpPr>
        <p:spPr>
          <a:xfrm>
            <a:off x="634000" y="1653400"/>
            <a:ext cx="10182400" cy="4612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100"/>
              <a:buNone/>
              <a:defRPr/>
            </a:lvl1pPr>
            <a:lvl2pPr lvl="1" algn="l">
              <a:lnSpc>
                <a:spcPct val="90000"/>
              </a:lnSpc>
              <a:spcBef>
                <a:spcPts val="500"/>
              </a:spcBef>
              <a:spcAft>
                <a:spcPts val="0"/>
              </a:spcAft>
              <a:buSzPts val="1800"/>
              <a:buNone/>
              <a:defRPr/>
            </a:lvl2pPr>
            <a:lvl3pPr lvl="2" algn="l">
              <a:lnSpc>
                <a:spcPct val="90000"/>
              </a:lnSpc>
              <a:spcBef>
                <a:spcPts val="500"/>
              </a:spcBef>
              <a:spcAft>
                <a:spcPts val="0"/>
              </a:spcAft>
              <a:buSzPts val="1500"/>
              <a:buNone/>
              <a:defRPr/>
            </a:lvl3pPr>
            <a:lvl4pPr lvl="3" algn="l">
              <a:lnSpc>
                <a:spcPct val="90000"/>
              </a:lnSpc>
              <a:spcBef>
                <a:spcPts val="500"/>
              </a:spcBef>
              <a:spcAft>
                <a:spcPts val="0"/>
              </a:spcAft>
              <a:buSzPts val="1350"/>
              <a:buNone/>
              <a:defRPr/>
            </a:lvl4pPr>
            <a:lvl5pPr lvl="4" algn="l">
              <a:lnSpc>
                <a:spcPct val="90000"/>
              </a:lnSpc>
              <a:spcBef>
                <a:spcPts val="500"/>
              </a:spcBef>
              <a:spcAft>
                <a:spcPts val="0"/>
              </a:spcAft>
              <a:buSzPts val="1350"/>
              <a:buNone/>
              <a:defRPr/>
            </a:lvl5pPr>
            <a:lvl6pPr lvl="5" algn="l">
              <a:lnSpc>
                <a:spcPct val="90000"/>
              </a:lnSpc>
              <a:spcBef>
                <a:spcPts val="500"/>
              </a:spcBef>
              <a:spcAft>
                <a:spcPts val="0"/>
              </a:spcAft>
              <a:buSzPts val="1350"/>
              <a:buNone/>
              <a:defRPr/>
            </a:lvl6pPr>
            <a:lvl7pPr lvl="6" algn="l">
              <a:lnSpc>
                <a:spcPct val="90000"/>
              </a:lnSpc>
              <a:spcBef>
                <a:spcPts val="500"/>
              </a:spcBef>
              <a:spcAft>
                <a:spcPts val="0"/>
              </a:spcAft>
              <a:buSzPts val="1350"/>
              <a:buNone/>
              <a:defRPr/>
            </a:lvl7pPr>
            <a:lvl8pPr lvl="7" algn="l">
              <a:lnSpc>
                <a:spcPct val="90000"/>
              </a:lnSpc>
              <a:spcBef>
                <a:spcPts val="500"/>
              </a:spcBef>
              <a:spcAft>
                <a:spcPts val="0"/>
              </a:spcAft>
              <a:buSzPts val="1350"/>
              <a:buNone/>
              <a:defRPr/>
            </a:lvl8pPr>
            <a:lvl9pPr lvl="8" algn="l">
              <a:lnSpc>
                <a:spcPct val="90000"/>
              </a:lnSpc>
              <a:spcBef>
                <a:spcPts val="500"/>
              </a:spcBef>
              <a:spcAft>
                <a:spcPts val="0"/>
              </a:spcAft>
              <a:buSzPts val="1350"/>
              <a:buNone/>
              <a:defRPr/>
            </a:lvl9pPr>
          </a:lstStyle>
          <a:p>
            <a:endParaRPr/>
          </a:p>
        </p:txBody>
      </p:sp>
    </p:spTree>
    <p:extLst>
      <p:ext uri="{BB962C8B-B14F-4D97-AF65-F5344CB8AC3E}">
        <p14:creationId xmlns:p14="http://schemas.microsoft.com/office/powerpoint/2010/main" val="57589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1"/>
        </a:solidFill>
        <a:effectLst/>
      </p:bgPr>
    </p:bg>
    <p:spTree>
      <p:nvGrpSpPr>
        <p:cNvPr id="1" name="Shape 134"/>
        <p:cNvGrpSpPr/>
        <p:nvPr/>
      </p:nvGrpSpPr>
      <p:grpSpPr>
        <a:xfrm>
          <a:off x="0" y="0"/>
          <a:ext cx="0" cy="0"/>
          <a:chOff x="0" y="0"/>
          <a:chExt cx="0" cy="0"/>
        </a:xfrm>
      </p:grpSpPr>
      <p:sp>
        <p:nvSpPr>
          <p:cNvPr id="135" name="Google Shape;135;p33"/>
          <p:cNvSpPr txBox="1">
            <a:spLocks noGrp="1"/>
          </p:cNvSpPr>
          <p:nvPr>
            <p:ph type="title"/>
          </p:nvPr>
        </p:nvSpPr>
        <p:spPr>
          <a:xfrm>
            <a:off x="543400" y="2368933"/>
            <a:ext cx="6228400" cy="28944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300"/>
              <a:buNone/>
              <a:defRPr sz="7066" b="1">
                <a:solidFill>
                  <a:schemeClr val="lt1"/>
                </a:solidFill>
              </a:defRPr>
            </a:lvl1pPr>
            <a:lvl2pPr lvl="1" algn="l">
              <a:lnSpc>
                <a:spcPct val="100000"/>
              </a:lnSpc>
              <a:spcBef>
                <a:spcPts val="0"/>
              </a:spcBef>
              <a:spcAft>
                <a:spcPts val="0"/>
              </a:spcAft>
              <a:buSzPts val="5400"/>
              <a:buNone/>
              <a:defRPr sz="7200"/>
            </a:lvl2pPr>
            <a:lvl3pPr lvl="2" algn="l">
              <a:lnSpc>
                <a:spcPct val="100000"/>
              </a:lnSpc>
              <a:spcBef>
                <a:spcPts val="0"/>
              </a:spcBef>
              <a:spcAft>
                <a:spcPts val="0"/>
              </a:spcAft>
              <a:buSzPts val="5400"/>
              <a:buNone/>
              <a:defRPr sz="7200"/>
            </a:lvl3pPr>
            <a:lvl4pPr lvl="3" algn="l">
              <a:lnSpc>
                <a:spcPct val="100000"/>
              </a:lnSpc>
              <a:spcBef>
                <a:spcPts val="0"/>
              </a:spcBef>
              <a:spcAft>
                <a:spcPts val="0"/>
              </a:spcAft>
              <a:buSzPts val="5400"/>
              <a:buNone/>
              <a:defRPr sz="7200"/>
            </a:lvl4pPr>
            <a:lvl5pPr lvl="4" algn="l">
              <a:lnSpc>
                <a:spcPct val="100000"/>
              </a:lnSpc>
              <a:spcBef>
                <a:spcPts val="0"/>
              </a:spcBef>
              <a:spcAft>
                <a:spcPts val="0"/>
              </a:spcAft>
              <a:buSzPts val="5400"/>
              <a:buNone/>
              <a:defRPr sz="7200"/>
            </a:lvl5pPr>
            <a:lvl6pPr lvl="5" algn="l">
              <a:lnSpc>
                <a:spcPct val="100000"/>
              </a:lnSpc>
              <a:spcBef>
                <a:spcPts val="0"/>
              </a:spcBef>
              <a:spcAft>
                <a:spcPts val="0"/>
              </a:spcAft>
              <a:buSzPts val="5400"/>
              <a:buNone/>
              <a:defRPr sz="7200"/>
            </a:lvl6pPr>
            <a:lvl7pPr lvl="6" algn="l">
              <a:lnSpc>
                <a:spcPct val="100000"/>
              </a:lnSpc>
              <a:spcBef>
                <a:spcPts val="0"/>
              </a:spcBef>
              <a:spcAft>
                <a:spcPts val="0"/>
              </a:spcAft>
              <a:buSzPts val="5400"/>
              <a:buNone/>
              <a:defRPr sz="7200"/>
            </a:lvl7pPr>
            <a:lvl8pPr lvl="7" algn="l">
              <a:lnSpc>
                <a:spcPct val="100000"/>
              </a:lnSpc>
              <a:spcBef>
                <a:spcPts val="0"/>
              </a:spcBef>
              <a:spcAft>
                <a:spcPts val="0"/>
              </a:spcAft>
              <a:buSzPts val="5400"/>
              <a:buNone/>
              <a:defRPr sz="7200"/>
            </a:lvl8pPr>
            <a:lvl9pPr lvl="8" algn="l">
              <a:lnSpc>
                <a:spcPct val="100000"/>
              </a:lnSpc>
              <a:spcBef>
                <a:spcPts val="0"/>
              </a:spcBef>
              <a:spcAft>
                <a:spcPts val="0"/>
              </a:spcAft>
              <a:buSzPts val="5400"/>
              <a:buNone/>
              <a:defRPr sz="7200"/>
            </a:lvl9pPr>
          </a:lstStyle>
          <a:p>
            <a:endParaRPr/>
          </a:p>
        </p:txBody>
      </p:sp>
      <p:sp>
        <p:nvSpPr>
          <p:cNvPr id="136" name="Google Shape;136;p33"/>
          <p:cNvSpPr/>
          <p:nvPr/>
        </p:nvSpPr>
        <p:spPr>
          <a:xfrm>
            <a:off x="5702300" y="415800"/>
            <a:ext cx="8075600" cy="80756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 name="Google Shape;137;p33"/>
          <p:cNvSpPr/>
          <p:nvPr/>
        </p:nvSpPr>
        <p:spPr>
          <a:xfrm>
            <a:off x="5092533" y="-2303733"/>
            <a:ext cx="4236800" cy="42368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 name="Google Shape;138;p33"/>
          <p:cNvSpPr txBox="1">
            <a:spLocks noGrp="1"/>
          </p:cNvSpPr>
          <p:nvPr>
            <p:ph type="title" idx="2"/>
          </p:nvPr>
        </p:nvSpPr>
        <p:spPr>
          <a:xfrm>
            <a:off x="307900" y="7421651"/>
            <a:ext cx="2162000" cy="672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2100"/>
              <a:buNone/>
              <a:defRPr sz="2800">
                <a:solidFill>
                  <a:schemeClr val="lt1"/>
                </a:solidFill>
              </a:defRPr>
            </a:lvl1pPr>
            <a:lvl2pPr lvl="1" algn="l">
              <a:lnSpc>
                <a:spcPct val="100000"/>
              </a:lnSpc>
              <a:spcBef>
                <a:spcPts val="0"/>
              </a:spcBef>
              <a:spcAft>
                <a:spcPts val="0"/>
              </a:spcAft>
              <a:buSzPts val="2100"/>
              <a:buNone/>
              <a:defRPr sz="2800"/>
            </a:lvl2pPr>
            <a:lvl3pPr lvl="2" algn="l">
              <a:lnSpc>
                <a:spcPct val="100000"/>
              </a:lnSpc>
              <a:spcBef>
                <a:spcPts val="0"/>
              </a:spcBef>
              <a:spcAft>
                <a:spcPts val="0"/>
              </a:spcAft>
              <a:buSzPts val="2100"/>
              <a:buNone/>
              <a:defRPr sz="2800"/>
            </a:lvl3pPr>
            <a:lvl4pPr lvl="3" algn="l">
              <a:lnSpc>
                <a:spcPct val="100000"/>
              </a:lnSpc>
              <a:spcBef>
                <a:spcPts val="0"/>
              </a:spcBef>
              <a:spcAft>
                <a:spcPts val="0"/>
              </a:spcAft>
              <a:buSzPts val="2100"/>
              <a:buNone/>
              <a:defRPr sz="2800"/>
            </a:lvl4pPr>
            <a:lvl5pPr lvl="4" algn="l">
              <a:lnSpc>
                <a:spcPct val="100000"/>
              </a:lnSpc>
              <a:spcBef>
                <a:spcPts val="0"/>
              </a:spcBef>
              <a:spcAft>
                <a:spcPts val="0"/>
              </a:spcAft>
              <a:buSzPts val="2100"/>
              <a:buNone/>
              <a:defRPr sz="2800"/>
            </a:lvl5pPr>
            <a:lvl6pPr lvl="5" algn="l">
              <a:lnSpc>
                <a:spcPct val="100000"/>
              </a:lnSpc>
              <a:spcBef>
                <a:spcPts val="0"/>
              </a:spcBef>
              <a:spcAft>
                <a:spcPts val="0"/>
              </a:spcAft>
              <a:buSzPts val="2100"/>
              <a:buNone/>
              <a:defRPr sz="2800"/>
            </a:lvl6pPr>
            <a:lvl7pPr lvl="6" algn="l">
              <a:lnSpc>
                <a:spcPct val="100000"/>
              </a:lnSpc>
              <a:spcBef>
                <a:spcPts val="0"/>
              </a:spcBef>
              <a:spcAft>
                <a:spcPts val="0"/>
              </a:spcAft>
              <a:buSzPts val="2100"/>
              <a:buNone/>
              <a:defRPr sz="2800"/>
            </a:lvl7pPr>
            <a:lvl8pPr lvl="7" algn="l">
              <a:lnSpc>
                <a:spcPct val="100000"/>
              </a:lnSpc>
              <a:spcBef>
                <a:spcPts val="0"/>
              </a:spcBef>
              <a:spcAft>
                <a:spcPts val="0"/>
              </a:spcAft>
              <a:buSzPts val="2100"/>
              <a:buNone/>
              <a:defRPr sz="2800"/>
            </a:lvl8pPr>
            <a:lvl9pPr lvl="8" algn="l">
              <a:lnSpc>
                <a:spcPct val="100000"/>
              </a:lnSpc>
              <a:spcBef>
                <a:spcPts val="0"/>
              </a:spcBef>
              <a:spcAft>
                <a:spcPts val="0"/>
              </a:spcAft>
              <a:buSzPts val="2100"/>
              <a:buNone/>
              <a:defRPr sz="2800"/>
            </a:lvl9pPr>
          </a:lstStyle>
          <a:p>
            <a:endParaRPr/>
          </a:p>
        </p:txBody>
      </p:sp>
      <p:cxnSp>
        <p:nvCxnSpPr>
          <p:cNvPr id="139" name="Google Shape;139;p33"/>
          <p:cNvCxnSpPr/>
          <p:nvPr/>
        </p:nvCxnSpPr>
        <p:spPr>
          <a:xfrm>
            <a:off x="729488" y="5574792"/>
            <a:ext cx="1320800" cy="0"/>
          </a:xfrm>
          <a:prstGeom prst="straightConnector1">
            <a:avLst/>
          </a:prstGeom>
          <a:noFill/>
          <a:ln w="28575" cap="flat" cmpd="sng">
            <a:solidFill>
              <a:schemeClr val="accent5"/>
            </a:solidFill>
            <a:prstDash val="solid"/>
            <a:round/>
            <a:headEnd type="none" w="sm" len="sm"/>
            <a:tailEnd type="none" w="sm" len="sm"/>
          </a:ln>
        </p:spPr>
      </p:cxnSp>
      <p:pic>
        <p:nvPicPr>
          <p:cNvPr id="140" name="Google Shape;140;p33"/>
          <p:cNvPicPr preferRelativeResize="0"/>
          <p:nvPr/>
        </p:nvPicPr>
        <p:blipFill rotWithShape="1">
          <a:blip r:embed="rId2" cstate="hqprint">
            <a:alphaModFix amt="63000"/>
            <a:extLst>
              <a:ext uri="{28A0092B-C50C-407E-A947-70E740481C1C}">
                <a14:useLocalDpi xmlns:a14="http://schemas.microsoft.com/office/drawing/2010/main"/>
              </a:ext>
            </a:extLst>
          </a:blip>
          <a:srcRect/>
          <a:stretch/>
        </p:blipFill>
        <p:spPr>
          <a:xfrm>
            <a:off x="9742701" y="4533901"/>
            <a:ext cx="1828100" cy="1828100"/>
          </a:xfrm>
          <a:prstGeom prst="rect">
            <a:avLst/>
          </a:prstGeom>
          <a:noFill/>
          <a:ln>
            <a:noFill/>
          </a:ln>
        </p:spPr>
      </p:pic>
    </p:spTree>
    <p:extLst>
      <p:ext uri="{BB962C8B-B14F-4D97-AF65-F5344CB8AC3E}">
        <p14:creationId xmlns:p14="http://schemas.microsoft.com/office/powerpoint/2010/main" val="8941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scussion">
  <p:cSld name="Discussion">
    <p:bg>
      <p:bgPr>
        <a:solidFill>
          <a:schemeClr val="accent4"/>
        </a:solidFill>
        <a:effectLst/>
      </p:bgPr>
    </p:bg>
    <p:spTree>
      <p:nvGrpSpPr>
        <p:cNvPr id="1" name="Shape 141"/>
        <p:cNvGrpSpPr/>
        <p:nvPr/>
      </p:nvGrpSpPr>
      <p:grpSpPr>
        <a:xfrm>
          <a:off x="0" y="0"/>
          <a:ext cx="0" cy="0"/>
          <a:chOff x="0" y="0"/>
          <a:chExt cx="0" cy="0"/>
        </a:xfrm>
      </p:grpSpPr>
      <p:sp>
        <p:nvSpPr>
          <p:cNvPr id="142" name="Google Shape;142;p34"/>
          <p:cNvSpPr txBox="1">
            <a:spLocks noGrp="1"/>
          </p:cNvSpPr>
          <p:nvPr>
            <p:ph type="title"/>
          </p:nvPr>
        </p:nvSpPr>
        <p:spPr>
          <a:xfrm>
            <a:off x="739433" y="2989803"/>
            <a:ext cx="10515600" cy="1858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300"/>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4"/>
          <p:cNvSpPr/>
          <p:nvPr/>
        </p:nvSpPr>
        <p:spPr>
          <a:xfrm>
            <a:off x="-3279113" y="-3836633"/>
            <a:ext cx="6450000" cy="6450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34"/>
          <p:cNvSpPr/>
          <p:nvPr/>
        </p:nvSpPr>
        <p:spPr>
          <a:xfrm>
            <a:off x="1111600" y="5628540"/>
            <a:ext cx="4878400" cy="48784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34"/>
          <p:cNvSpPr/>
          <p:nvPr/>
        </p:nvSpPr>
        <p:spPr>
          <a:xfrm>
            <a:off x="9155212" y="-2690820"/>
            <a:ext cx="4878400" cy="48784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46" name="Google Shape;146;p3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020400" y="5937183"/>
            <a:ext cx="672432" cy="672432"/>
          </a:xfrm>
          <a:prstGeom prst="rect">
            <a:avLst/>
          </a:prstGeom>
          <a:noFill/>
          <a:ln>
            <a:noFill/>
          </a:ln>
        </p:spPr>
      </p:pic>
      <p:sp>
        <p:nvSpPr>
          <p:cNvPr id="147" name="Google Shape;147;p34"/>
          <p:cNvSpPr txBox="1">
            <a:spLocks noGrp="1"/>
          </p:cNvSpPr>
          <p:nvPr>
            <p:ph type="title" idx="2"/>
          </p:nvPr>
        </p:nvSpPr>
        <p:spPr>
          <a:xfrm>
            <a:off x="10692833" y="6038784"/>
            <a:ext cx="2162000" cy="672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2100"/>
              <a:buNone/>
              <a:defRPr sz="2800">
                <a:solidFill>
                  <a:schemeClr val="lt1"/>
                </a:solidFill>
              </a:defRPr>
            </a:lvl1pPr>
            <a:lvl2pPr lvl="1" algn="l">
              <a:lnSpc>
                <a:spcPct val="100000"/>
              </a:lnSpc>
              <a:spcBef>
                <a:spcPts val="0"/>
              </a:spcBef>
              <a:spcAft>
                <a:spcPts val="0"/>
              </a:spcAft>
              <a:buSzPts val="2100"/>
              <a:buNone/>
              <a:defRPr sz="2800"/>
            </a:lvl2pPr>
            <a:lvl3pPr lvl="2" algn="l">
              <a:lnSpc>
                <a:spcPct val="100000"/>
              </a:lnSpc>
              <a:spcBef>
                <a:spcPts val="0"/>
              </a:spcBef>
              <a:spcAft>
                <a:spcPts val="0"/>
              </a:spcAft>
              <a:buSzPts val="2100"/>
              <a:buNone/>
              <a:defRPr sz="2800"/>
            </a:lvl3pPr>
            <a:lvl4pPr lvl="3" algn="l">
              <a:lnSpc>
                <a:spcPct val="100000"/>
              </a:lnSpc>
              <a:spcBef>
                <a:spcPts val="0"/>
              </a:spcBef>
              <a:spcAft>
                <a:spcPts val="0"/>
              </a:spcAft>
              <a:buSzPts val="2100"/>
              <a:buNone/>
              <a:defRPr sz="2800"/>
            </a:lvl4pPr>
            <a:lvl5pPr lvl="4" algn="l">
              <a:lnSpc>
                <a:spcPct val="100000"/>
              </a:lnSpc>
              <a:spcBef>
                <a:spcPts val="0"/>
              </a:spcBef>
              <a:spcAft>
                <a:spcPts val="0"/>
              </a:spcAft>
              <a:buSzPts val="2100"/>
              <a:buNone/>
              <a:defRPr sz="2800"/>
            </a:lvl5pPr>
            <a:lvl6pPr lvl="5" algn="l">
              <a:lnSpc>
                <a:spcPct val="100000"/>
              </a:lnSpc>
              <a:spcBef>
                <a:spcPts val="0"/>
              </a:spcBef>
              <a:spcAft>
                <a:spcPts val="0"/>
              </a:spcAft>
              <a:buSzPts val="2100"/>
              <a:buNone/>
              <a:defRPr sz="2800"/>
            </a:lvl6pPr>
            <a:lvl7pPr lvl="6" algn="l">
              <a:lnSpc>
                <a:spcPct val="100000"/>
              </a:lnSpc>
              <a:spcBef>
                <a:spcPts val="0"/>
              </a:spcBef>
              <a:spcAft>
                <a:spcPts val="0"/>
              </a:spcAft>
              <a:buSzPts val="2100"/>
              <a:buNone/>
              <a:defRPr sz="2800"/>
            </a:lvl7pPr>
            <a:lvl8pPr lvl="7" algn="l">
              <a:lnSpc>
                <a:spcPct val="100000"/>
              </a:lnSpc>
              <a:spcBef>
                <a:spcPts val="0"/>
              </a:spcBef>
              <a:spcAft>
                <a:spcPts val="0"/>
              </a:spcAft>
              <a:buSzPts val="2100"/>
              <a:buNone/>
              <a:defRPr sz="2800"/>
            </a:lvl8pPr>
            <a:lvl9pPr lvl="8" algn="l">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7922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scussion">
  <p:cSld name="1_Discussion">
    <p:bg>
      <p:bgPr>
        <a:solidFill>
          <a:schemeClr val="accent1"/>
        </a:solidFill>
        <a:effectLst/>
      </p:bgPr>
    </p:bg>
    <p:spTree>
      <p:nvGrpSpPr>
        <p:cNvPr id="1" name="Shape 148"/>
        <p:cNvGrpSpPr/>
        <p:nvPr/>
      </p:nvGrpSpPr>
      <p:grpSpPr>
        <a:xfrm>
          <a:off x="0" y="0"/>
          <a:ext cx="0" cy="0"/>
          <a:chOff x="0" y="0"/>
          <a:chExt cx="0" cy="0"/>
        </a:xfrm>
      </p:grpSpPr>
      <p:sp>
        <p:nvSpPr>
          <p:cNvPr id="149" name="Google Shape;149;p35"/>
          <p:cNvSpPr txBox="1">
            <a:spLocks noGrp="1"/>
          </p:cNvSpPr>
          <p:nvPr>
            <p:ph type="title"/>
          </p:nvPr>
        </p:nvSpPr>
        <p:spPr>
          <a:xfrm>
            <a:off x="777533" y="2423849"/>
            <a:ext cx="10515600" cy="2511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300"/>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35"/>
          <p:cNvSpPr/>
          <p:nvPr/>
        </p:nvSpPr>
        <p:spPr>
          <a:xfrm>
            <a:off x="-2197100" y="5213000"/>
            <a:ext cx="5016400" cy="5016400"/>
          </a:xfrm>
          <a:prstGeom prst="ellipse">
            <a:avLst/>
          </a:prstGeom>
          <a:noFill/>
          <a:ln w="28575" cap="flat" cmpd="sng">
            <a:solidFill>
              <a:srgbClr val="FAD92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 name="Google Shape;151;p35"/>
          <p:cNvSpPr/>
          <p:nvPr/>
        </p:nvSpPr>
        <p:spPr>
          <a:xfrm>
            <a:off x="9155133" y="-2998800"/>
            <a:ext cx="4878400" cy="4878400"/>
          </a:xfrm>
          <a:prstGeom prst="ellipse">
            <a:avLst/>
          </a:prstGeom>
          <a:noFill/>
          <a:ln w="28575" cap="flat" cmpd="sng">
            <a:solidFill>
              <a:srgbClr val="FAD92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2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 sub">
  <p:cSld name="Section - sub">
    <p:spTree>
      <p:nvGrpSpPr>
        <p:cNvPr id="1" name="Shape 152"/>
        <p:cNvGrpSpPr/>
        <p:nvPr/>
      </p:nvGrpSpPr>
      <p:grpSpPr>
        <a:xfrm>
          <a:off x="0" y="0"/>
          <a:ext cx="0" cy="0"/>
          <a:chOff x="0" y="0"/>
          <a:chExt cx="0" cy="0"/>
        </a:xfrm>
      </p:grpSpPr>
      <p:sp>
        <p:nvSpPr>
          <p:cNvPr id="153" name="Google Shape;153;p36"/>
          <p:cNvSpPr/>
          <p:nvPr/>
        </p:nvSpPr>
        <p:spPr>
          <a:xfrm>
            <a:off x="-2980067" y="-1875200"/>
            <a:ext cx="7912000" cy="79120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 name="Google Shape;154;p36"/>
          <p:cNvSpPr/>
          <p:nvPr/>
        </p:nvSpPr>
        <p:spPr>
          <a:xfrm>
            <a:off x="561167" y="4650533"/>
            <a:ext cx="4236800" cy="4236800"/>
          </a:xfrm>
          <a:prstGeom prst="ellipse">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 name="Google Shape;155;p36"/>
          <p:cNvSpPr txBox="1">
            <a:spLocks noGrp="1"/>
          </p:cNvSpPr>
          <p:nvPr>
            <p:ph type="title"/>
          </p:nvPr>
        </p:nvSpPr>
        <p:spPr>
          <a:xfrm>
            <a:off x="711200" y="1549400"/>
            <a:ext cx="4086800" cy="622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100"/>
              <a:buNone/>
              <a:defRPr sz="4133">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6"/>
          <p:cNvSpPr txBox="1">
            <a:spLocks noGrp="1"/>
          </p:cNvSpPr>
          <p:nvPr>
            <p:ph type="subTitle" idx="1"/>
          </p:nvPr>
        </p:nvSpPr>
        <p:spPr>
          <a:xfrm>
            <a:off x="711200" y="2260600"/>
            <a:ext cx="3670400" cy="1879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5200"/>
              <a:buNone/>
              <a:defRPr sz="6933" b="1">
                <a:solidFill>
                  <a:schemeClr val="lt1"/>
                </a:solidFill>
              </a:defRPr>
            </a:lvl1pPr>
            <a:lvl2pPr lvl="1" algn="l">
              <a:lnSpc>
                <a:spcPct val="90000"/>
              </a:lnSpc>
              <a:spcBef>
                <a:spcPts val="500"/>
              </a:spcBef>
              <a:spcAft>
                <a:spcPts val="0"/>
              </a:spcAft>
              <a:buSzPts val="1800"/>
              <a:buNone/>
              <a:defRPr/>
            </a:lvl2pPr>
            <a:lvl3pPr lvl="2" algn="l">
              <a:lnSpc>
                <a:spcPct val="90000"/>
              </a:lnSpc>
              <a:spcBef>
                <a:spcPts val="500"/>
              </a:spcBef>
              <a:spcAft>
                <a:spcPts val="0"/>
              </a:spcAft>
              <a:buSzPts val="1500"/>
              <a:buNone/>
              <a:defRPr/>
            </a:lvl3pPr>
            <a:lvl4pPr lvl="3" algn="l">
              <a:lnSpc>
                <a:spcPct val="90000"/>
              </a:lnSpc>
              <a:spcBef>
                <a:spcPts val="500"/>
              </a:spcBef>
              <a:spcAft>
                <a:spcPts val="0"/>
              </a:spcAft>
              <a:buSzPts val="1350"/>
              <a:buNone/>
              <a:defRPr/>
            </a:lvl4pPr>
            <a:lvl5pPr lvl="4" algn="l">
              <a:lnSpc>
                <a:spcPct val="90000"/>
              </a:lnSpc>
              <a:spcBef>
                <a:spcPts val="500"/>
              </a:spcBef>
              <a:spcAft>
                <a:spcPts val="0"/>
              </a:spcAft>
              <a:buSzPts val="1350"/>
              <a:buNone/>
              <a:defRPr/>
            </a:lvl5pPr>
            <a:lvl6pPr lvl="5" algn="l">
              <a:lnSpc>
                <a:spcPct val="90000"/>
              </a:lnSpc>
              <a:spcBef>
                <a:spcPts val="500"/>
              </a:spcBef>
              <a:spcAft>
                <a:spcPts val="0"/>
              </a:spcAft>
              <a:buSzPts val="1350"/>
              <a:buNone/>
              <a:defRPr/>
            </a:lvl6pPr>
            <a:lvl7pPr lvl="6" algn="l">
              <a:lnSpc>
                <a:spcPct val="90000"/>
              </a:lnSpc>
              <a:spcBef>
                <a:spcPts val="500"/>
              </a:spcBef>
              <a:spcAft>
                <a:spcPts val="0"/>
              </a:spcAft>
              <a:buSzPts val="1350"/>
              <a:buNone/>
              <a:defRPr/>
            </a:lvl7pPr>
            <a:lvl8pPr lvl="7" algn="l">
              <a:lnSpc>
                <a:spcPct val="90000"/>
              </a:lnSpc>
              <a:spcBef>
                <a:spcPts val="500"/>
              </a:spcBef>
              <a:spcAft>
                <a:spcPts val="0"/>
              </a:spcAft>
              <a:buSzPts val="1350"/>
              <a:buNone/>
              <a:defRPr/>
            </a:lvl8pPr>
            <a:lvl9pPr lvl="8" algn="l">
              <a:lnSpc>
                <a:spcPct val="90000"/>
              </a:lnSpc>
              <a:spcBef>
                <a:spcPts val="500"/>
              </a:spcBef>
              <a:spcAft>
                <a:spcPts val="0"/>
              </a:spcAft>
              <a:buSzPts val="1350"/>
              <a:buNone/>
              <a:defRPr/>
            </a:lvl9pPr>
          </a:lstStyle>
          <a:p>
            <a:endParaRPr/>
          </a:p>
        </p:txBody>
      </p:sp>
      <p:sp>
        <p:nvSpPr>
          <p:cNvPr id="157" name="Google Shape;157;p36"/>
          <p:cNvSpPr txBox="1">
            <a:spLocks noGrp="1"/>
          </p:cNvSpPr>
          <p:nvPr>
            <p:ph type="subTitle" idx="2"/>
          </p:nvPr>
        </p:nvSpPr>
        <p:spPr>
          <a:xfrm>
            <a:off x="5486400" y="1549400"/>
            <a:ext cx="5753200" cy="4612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200"/>
              <a:buNone/>
              <a:defRPr sz="2933"/>
            </a:lvl1pPr>
            <a:lvl2pPr lvl="1" algn="l">
              <a:lnSpc>
                <a:spcPct val="90000"/>
              </a:lnSpc>
              <a:spcBef>
                <a:spcPts val="500"/>
              </a:spcBef>
              <a:spcAft>
                <a:spcPts val="0"/>
              </a:spcAft>
              <a:buSzPts val="1800"/>
              <a:buNone/>
              <a:defRPr/>
            </a:lvl2pPr>
            <a:lvl3pPr lvl="2" algn="l">
              <a:lnSpc>
                <a:spcPct val="90000"/>
              </a:lnSpc>
              <a:spcBef>
                <a:spcPts val="500"/>
              </a:spcBef>
              <a:spcAft>
                <a:spcPts val="0"/>
              </a:spcAft>
              <a:buSzPts val="1500"/>
              <a:buNone/>
              <a:defRPr/>
            </a:lvl3pPr>
            <a:lvl4pPr lvl="3" algn="l">
              <a:lnSpc>
                <a:spcPct val="90000"/>
              </a:lnSpc>
              <a:spcBef>
                <a:spcPts val="500"/>
              </a:spcBef>
              <a:spcAft>
                <a:spcPts val="0"/>
              </a:spcAft>
              <a:buSzPts val="1350"/>
              <a:buNone/>
              <a:defRPr/>
            </a:lvl4pPr>
            <a:lvl5pPr lvl="4" algn="l">
              <a:lnSpc>
                <a:spcPct val="90000"/>
              </a:lnSpc>
              <a:spcBef>
                <a:spcPts val="500"/>
              </a:spcBef>
              <a:spcAft>
                <a:spcPts val="0"/>
              </a:spcAft>
              <a:buSzPts val="1350"/>
              <a:buNone/>
              <a:defRPr/>
            </a:lvl5pPr>
            <a:lvl6pPr lvl="5" algn="l">
              <a:lnSpc>
                <a:spcPct val="90000"/>
              </a:lnSpc>
              <a:spcBef>
                <a:spcPts val="500"/>
              </a:spcBef>
              <a:spcAft>
                <a:spcPts val="0"/>
              </a:spcAft>
              <a:buSzPts val="1350"/>
              <a:buNone/>
              <a:defRPr/>
            </a:lvl6pPr>
            <a:lvl7pPr lvl="6" algn="l">
              <a:lnSpc>
                <a:spcPct val="90000"/>
              </a:lnSpc>
              <a:spcBef>
                <a:spcPts val="500"/>
              </a:spcBef>
              <a:spcAft>
                <a:spcPts val="0"/>
              </a:spcAft>
              <a:buSzPts val="1350"/>
              <a:buNone/>
              <a:defRPr/>
            </a:lvl7pPr>
            <a:lvl8pPr lvl="7" algn="l">
              <a:lnSpc>
                <a:spcPct val="90000"/>
              </a:lnSpc>
              <a:spcBef>
                <a:spcPts val="500"/>
              </a:spcBef>
              <a:spcAft>
                <a:spcPts val="0"/>
              </a:spcAft>
              <a:buSzPts val="1350"/>
              <a:buNone/>
              <a:defRPr/>
            </a:lvl8pPr>
            <a:lvl9pPr lvl="8" algn="l">
              <a:lnSpc>
                <a:spcPct val="90000"/>
              </a:lnSpc>
              <a:spcBef>
                <a:spcPts val="500"/>
              </a:spcBef>
              <a:spcAft>
                <a:spcPts val="0"/>
              </a:spcAft>
              <a:buSzPts val="1350"/>
              <a:buNone/>
              <a:defRPr/>
            </a:lvl9pPr>
          </a:lstStyle>
          <a:p>
            <a:endParaRPr/>
          </a:p>
        </p:txBody>
      </p:sp>
    </p:spTree>
    <p:extLst>
      <p:ext uri="{BB962C8B-B14F-4D97-AF65-F5344CB8AC3E}">
        <p14:creationId xmlns:p14="http://schemas.microsoft.com/office/powerpoint/2010/main" val="292128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58"/>
        <p:cNvGrpSpPr/>
        <p:nvPr/>
      </p:nvGrpSpPr>
      <p:grpSpPr>
        <a:xfrm>
          <a:off x="0" y="0"/>
          <a:ext cx="0" cy="0"/>
          <a:chOff x="0" y="0"/>
          <a:chExt cx="0" cy="0"/>
        </a:xfrm>
      </p:grpSpPr>
      <p:sp>
        <p:nvSpPr>
          <p:cNvPr id="159" name="Google Shape;159;p37"/>
          <p:cNvSpPr txBox="1">
            <a:spLocks noGrp="1"/>
          </p:cNvSpPr>
          <p:nvPr>
            <p:ph type="sldNum" idx="12"/>
          </p:nvPr>
        </p:nvSpPr>
        <p:spPr>
          <a:xfrm>
            <a:off x="11296611" y="6217623"/>
            <a:ext cx="731600" cy="524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60" name="Google Shape;160;p37"/>
          <p:cNvSpPr/>
          <p:nvPr/>
        </p:nvSpPr>
        <p:spPr>
          <a:xfrm>
            <a:off x="54000" y="5524167"/>
            <a:ext cx="6265600" cy="6265600"/>
          </a:xfrm>
          <a:prstGeom prst="ellipse">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 name="Google Shape;161;p37"/>
          <p:cNvSpPr/>
          <p:nvPr/>
        </p:nvSpPr>
        <p:spPr>
          <a:xfrm>
            <a:off x="8232584" y="-5198033"/>
            <a:ext cx="6265600" cy="6265600"/>
          </a:xfrm>
          <a:prstGeom prst="ellipse">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37"/>
          <p:cNvSpPr txBox="1">
            <a:spLocks noGrp="1"/>
          </p:cNvSpPr>
          <p:nvPr>
            <p:ph type="title"/>
          </p:nvPr>
        </p:nvSpPr>
        <p:spPr>
          <a:xfrm>
            <a:off x="633984" y="327800"/>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4267"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7"/>
          <p:cNvSpPr txBox="1">
            <a:spLocks noGrp="1"/>
          </p:cNvSpPr>
          <p:nvPr>
            <p:ph type="subTitle" idx="1"/>
          </p:nvPr>
        </p:nvSpPr>
        <p:spPr>
          <a:xfrm>
            <a:off x="634000" y="1653400"/>
            <a:ext cx="4941200" cy="846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accent1"/>
              </a:buClr>
              <a:buSzPts val="2000"/>
              <a:buNone/>
              <a:defRPr sz="2667" b="1">
                <a:solidFill>
                  <a:schemeClr val="accent1"/>
                </a:solidFill>
              </a:defRPr>
            </a:lvl1pPr>
            <a:lvl2pPr lvl="1" algn="l">
              <a:lnSpc>
                <a:spcPct val="90000"/>
              </a:lnSpc>
              <a:spcBef>
                <a:spcPts val="500"/>
              </a:spcBef>
              <a:spcAft>
                <a:spcPts val="0"/>
              </a:spcAft>
              <a:buSzPts val="1800"/>
              <a:buNone/>
              <a:defRPr/>
            </a:lvl2pPr>
            <a:lvl3pPr lvl="2" algn="l">
              <a:lnSpc>
                <a:spcPct val="90000"/>
              </a:lnSpc>
              <a:spcBef>
                <a:spcPts val="500"/>
              </a:spcBef>
              <a:spcAft>
                <a:spcPts val="0"/>
              </a:spcAft>
              <a:buSzPts val="1500"/>
              <a:buNone/>
              <a:defRPr/>
            </a:lvl3pPr>
            <a:lvl4pPr lvl="3" algn="l">
              <a:lnSpc>
                <a:spcPct val="90000"/>
              </a:lnSpc>
              <a:spcBef>
                <a:spcPts val="500"/>
              </a:spcBef>
              <a:spcAft>
                <a:spcPts val="0"/>
              </a:spcAft>
              <a:buSzPts val="1350"/>
              <a:buNone/>
              <a:defRPr/>
            </a:lvl4pPr>
            <a:lvl5pPr lvl="4" algn="l">
              <a:lnSpc>
                <a:spcPct val="90000"/>
              </a:lnSpc>
              <a:spcBef>
                <a:spcPts val="500"/>
              </a:spcBef>
              <a:spcAft>
                <a:spcPts val="0"/>
              </a:spcAft>
              <a:buSzPts val="1350"/>
              <a:buNone/>
              <a:defRPr/>
            </a:lvl5pPr>
            <a:lvl6pPr lvl="5" algn="l">
              <a:lnSpc>
                <a:spcPct val="90000"/>
              </a:lnSpc>
              <a:spcBef>
                <a:spcPts val="500"/>
              </a:spcBef>
              <a:spcAft>
                <a:spcPts val="0"/>
              </a:spcAft>
              <a:buSzPts val="1350"/>
              <a:buNone/>
              <a:defRPr/>
            </a:lvl6pPr>
            <a:lvl7pPr lvl="6" algn="l">
              <a:lnSpc>
                <a:spcPct val="90000"/>
              </a:lnSpc>
              <a:spcBef>
                <a:spcPts val="500"/>
              </a:spcBef>
              <a:spcAft>
                <a:spcPts val="0"/>
              </a:spcAft>
              <a:buSzPts val="1350"/>
              <a:buNone/>
              <a:defRPr/>
            </a:lvl7pPr>
            <a:lvl8pPr lvl="7" algn="l">
              <a:lnSpc>
                <a:spcPct val="90000"/>
              </a:lnSpc>
              <a:spcBef>
                <a:spcPts val="500"/>
              </a:spcBef>
              <a:spcAft>
                <a:spcPts val="0"/>
              </a:spcAft>
              <a:buSzPts val="1350"/>
              <a:buNone/>
              <a:defRPr/>
            </a:lvl8pPr>
            <a:lvl9pPr lvl="8" algn="l">
              <a:lnSpc>
                <a:spcPct val="90000"/>
              </a:lnSpc>
              <a:spcBef>
                <a:spcPts val="500"/>
              </a:spcBef>
              <a:spcAft>
                <a:spcPts val="0"/>
              </a:spcAft>
              <a:buSzPts val="1350"/>
              <a:buNone/>
              <a:defRPr/>
            </a:lvl9pPr>
          </a:lstStyle>
          <a:p>
            <a:endParaRPr/>
          </a:p>
        </p:txBody>
      </p:sp>
      <p:sp>
        <p:nvSpPr>
          <p:cNvPr id="164" name="Google Shape;164;p37"/>
          <p:cNvSpPr txBox="1">
            <a:spLocks noGrp="1"/>
          </p:cNvSpPr>
          <p:nvPr>
            <p:ph type="subTitle" idx="2"/>
          </p:nvPr>
        </p:nvSpPr>
        <p:spPr>
          <a:xfrm>
            <a:off x="6355400" y="1653400"/>
            <a:ext cx="4941200" cy="846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2"/>
              </a:buClr>
              <a:buSzPts val="2000"/>
              <a:buNone/>
              <a:defRPr sz="2667" b="1">
                <a:solidFill>
                  <a:schemeClr val="dk2"/>
                </a:solidFill>
              </a:defRPr>
            </a:lvl1pPr>
            <a:lvl2pPr lvl="1" algn="l">
              <a:lnSpc>
                <a:spcPct val="90000"/>
              </a:lnSpc>
              <a:spcBef>
                <a:spcPts val="500"/>
              </a:spcBef>
              <a:spcAft>
                <a:spcPts val="0"/>
              </a:spcAft>
              <a:buClr>
                <a:schemeClr val="dk2"/>
              </a:buClr>
              <a:buSzPts val="1800"/>
              <a:buNone/>
              <a:defRPr b="1">
                <a:solidFill>
                  <a:schemeClr val="dk2"/>
                </a:solidFill>
              </a:defRPr>
            </a:lvl2pPr>
            <a:lvl3pPr lvl="2" algn="l">
              <a:lnSpc>
                <a:spcPct val="90000"/>
              </a:lnSpc>
              <a:spcBef>
                <a:spcPts val="500"/>
              </a:spcBef>
              <a:spcAft>
                <a:spcPts val="0"/>
              </a:spcAft>
              <a:buClr>
                <a:schemeClr val="dk2"/>
              </a:buClr>
              <a:buSzPts val="1500"/>
              <a:buNone/>
              <a:defRPr b="1">
                <a:solidFill>
                  <a:schemeClr val="dk2"/>
                </a:solidFill>
              </a:defRPr>
            </a:lvl3pPr>
            <a:lvl4pPr lvl="3" algn="l">
              <a:lnSpc>
                <a:spcPct val="90000"/>
              </a:lnSpc>
              <a:spcBef>
                <a:spcPts val="500"/>
              </a:spcBef>
              <a:spcAft>
                <a:spcPts val="0"/>
              </a:spcAft>
              <a:buClr>
                <a:schemeClr val="dk2"/>
              </a:buClr>
              <a:buSzPts val="1350"/>
              <a:buNone/>
              <a:defRPr b="1">
                <a:solidFill>
                  <a:schemeClr val="dk2"/>
                </a:solidFill>
              </a:defRPr>
            </a:lvl4pPr>
            <a:lvl5pPr lvl="4" algn="l">
              <a:lnSpc>
                <a:spcPct val="90000"/>
              </a:lnSpc>
              <a:spcBef>
                <a:spcPts val="500"/>
              </a:spcBef>
              <a:spcAft>
                <a:spcPts val="0"/>
              </a:spcAft>
              <a:buClr>
                <a:schemeClr val="dk2"/>
              </a:buClr>
              <a:buSzPts val="1350"/>
              <a:buNone/>
              <a:defRPr b="1">
                <a:solidFill>
                  <a:schemeClr val="dk2"/>
                </a:solidFill>
              </a:defRPr>
            </a:lvl5pPr>
            <a:lvl6pPr lvl="5" algn="l">
              <a:lnSpc>
                <a:spcPct val="90000"/>
              </a:lnSpc>
              <a:spcBef>
                <a:spcPts val="500"/>
              </a:spcBef>
              <a:spcAft>
                <a:spcPts val="0"/>
              </a:spcAft>
              <a:buClr>
                <a:schemeClr val="dk2"/>
              </a:buClr>
              <a:buSzPts val="1350"/>
              <a:buNone/>
              <a:defRPr b="1">
                <a:solidFill>
                  <a:schemeClr val="dk2"/>
                </a:solidFill>
              </a:defRPr>
            </a:lvl6pPr>
            <a:lvl7pPr lvl="6" algn="l">
              <a:lnSpc>
                <a:spcPct val="90000"/>
              </a:lnSpc>
              <a:spcBef>
                <a:spcPts val="500"/>
              </a:spcBef>
              <a:spcAft>
                <a:spcPts val="0"/>
              </a:spcAft>
              <a:buClr>
                <a:schemeClr val="dk2"/>
              </a:buClr>
              <a:buSzPts val="1350"/>
              <a:buNone/>
              <a:defRPr b="1">
                <a:solidFill>
                  <a:schemeClr val="dk2"/>
                </a:solidFill>
              </a:defRPr>
            </a:lvl7pPr>
            <a:lvl8pPr lvl="7" algn="l">
              <a:lnSpc>
                <a:spcPct val="90000"/>
              </a:lnSpc>
              <a:spcBef>
                <a:spcPts val="500"/>
              </a:spcBef>
              <a:spcAft>
                <a:spcPts val="0"/>
              </a:spcAft>
              <a:buClr>
                <a:schemeClr val="dk2"/>
              </a:buClr>
              <a:buSzPts val="1350"/>
              <a:buNone/>
              <a:defRPr b="1">
                <a:solidFill>
                  <a:schemeClr val="dk2"/>
                </a:solidFill>
              </a:defRPr>
            </a:lvl8pPr>
            <a:lvl9pPr lvl="8" algn="l">
              <a:lnSpc>
                <a:spcPct val="90000"/>
              </a:lnSpc>
              <a:spcBef>
                <a:spcPts val="500"/>
              </a:spcBef>
              <a:spcAft>
                <a:spcPts val="0"/>
              </a:spcAft>
              <a:buClr>
                <a:schemeClr val="dk2"/>
              </a:buClr>
              <a:buSzPts val="1350"/>
              <a:buNone/>
              <a:defRPr b="1">
                <a:solidFill>
                  <a:schemeClr val="dk2"/>
                </a:solidFill>
              </a:defRPr>
            </a:lvl9pPr>
          </a:lstStyle>
          <a:p>
            <a:endParaRPr/>
          </a:p>
        </p:txBody>
      </p:sp>
      <p:sp>
        <p:nvSpPr>
          <p:cNvPr id="165" name="Google Shape;165;p37"/>
          <p:cNvSpPr txBox="1">
            <a:spLocks noGrp="1"/>
          </p:cNvSpPr>
          <p:nvPr>
            <p:ph type="subTitle" idx="3"/>
          </p:nvPr>
        </p:nvSpPr>
        <p:spPr>
          <a:xfrm>
            <a:off x="634000" y="2659233"/>
            <a:ext cx="4941200" cy="3853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000000"/>
              </a:buClr>
              <a:buSzPts val="1800"/>
              <a:buNone/>
              <a:defRPr sz="2400">
                <a:solidFill>
                  <a:srgbClr val="000000"/>
                </a:solidFill>
              </a:defRPr>
            </a:lvl1pPr>
            <a:lvl2pPr lvl="1" algn="l">
              <a:lnSpc>
                <a:spcPct val="90000"/>
              </a:lnSpc>
              <a:spcBef>
                <a:spcPts val="500"/>
              </a:spcBef>
              <a:spcAft>
                <a:spcPts val="0"/>
              </a:spcAft>
              <a:buSzPts val="1800"/>
              <a:buNone/>
              <a:defRPr/>
            </a:lvl2pPr>
            <a:lvl3pPr lvl="2" algn="l">
              <a:lnSpc>
                <a:spcPct val="90000"/>
              </a:lnSpc>
              <a:spcBef>
                <a:spcPts val="500"/>
              </a:spcBef>
              <a:spcAft>
                <a:spcPts val="0"/>
              </a:spcAft>
              <a:buSzPts val="1500"/>
              <a:buNone/>
              <a:defRPr/>
            </a:lvl3pPr>
            <a:lvl4pPr lvl="3" algn="l">
              <a:lnSpc>
                <a:spcPct val="90000"/>
              </a:lnSpc>
              <a:spcBef>
                <a:spcPts val="500"/>
              </a:spcBef>
              <a:spcAft>
                <a:spcPts val="0"/>
              </a:spcAft>
              <a:buSzPts val="1350"/>
              <a:buNone/>
              <a:defRPr/>
            </a:lvl4pPr>
            <a:lvl5pPr lvl="4" algn="l">
              <a:lnSpc>
                <a:spcPct val="90000"/>
              </a:lnSpc>
              <a:spcBef>
                <a:spcPts val="500"/>
              </a:spcBef>
              <a:spcAft>
                <a:spcPts val="0"/>
              </a:spcAft>
              <a:buSzPts val="1350"/>
              <a:buNone/>
              <a:defRPr/>
            </a:lvl5pPr>
            <a:lvl6pPr lvl="5" algn="l">
              <a:lnSpc>
                <a:spcPct val="90000"/>
              </a:lnSpc>
              <a:spcBef>
                <a:spcPts val="500"/>
              </a:spcBef>
              <a:spcAft>
                <a:spcPts val="0"/>
              </a:spcAft>
              <a:buSzPts val="1350"/>
              <a:buNone/>
              <a:defRPr/>
            </a:lvl6pPr>
            <a:lvl7pPr lvl="6" algn="l">
              <a:lnSpc>
                <a:spcPct val="90000"/>
              </a:lnSpc>
              <a:spcBef>
                <a:spcPts val="500"/>
              </a:spcBef>
              <a:spcAft>
                <a:spcPts val="0"/>
              </a:spcAft>
              <a:buSzPts val="1350"/>
              <a:buNone/>
              <a:defRPr/>
            </a:lvl7pPr>
            <a:lvl8pPr lvl="7" algn="l">
              <a:lnSpc>
                <a:spcPct val="90000"/>
              </a:lnSpc>
              <a:spcBef>
                <a:spcPts val="500"/>
              </a:spcBef>
              <a:spcAft>
                <a:spcPts val="0"/>
              </a:spcAft>
              <a:buSzPts val="1350"/>
              <a:buNone/>
              <a:defRPr/>
            </a:lvl8pPr>
            <a:lvl9pPr lvl="8" algn="l">
              <a:lnSpc>
                <a:spcPct val="90000"/>
              </a:lnSpc>
              <a:spcBef>
                <a:spcPts val="500"/>
              </a:spcBef>
              <a:spcAft>
                <a:spcPts val="0"/>
              </a:spcAft>
              <a:buSzPts val="1350"/>
              <a:buNone/>
              <a:defRPr/>
            </a:lvl9pPr>
          </a:lstStyle>
          <a:p>
            <a:endParaRPr/>
          </a:p>
        </p:txBody>
      </p:sp>
      <p:sp>
        <p:nvSpPr>
          <p:cNvPr id="166" name="Google Shape;166;p37"/>
          <p:cNvSpPr txBox="1">
            <a:spLocks noGrp="1"/>
          </p:cNvSpPr>
          <p:nvPr>
            <p:ph type="subTitle" idx="4"/>
          </p:nvPr>
        </p:nvSpPr>
        <p:spPr>
          <a:xfrm>
            <a:off x="6355400" y="2659233"/>
            <a:ext cx="4941200" cy="3853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000000"/>
              </a:buClr>
              <a:buSzPts val="1800"/>
              <a:buNone/>
              <a:defRPr sz="2400">
                <a:solidFill>
                  <a:srgbClr val="000000"/>
                </a:solidFill>
              </a:defRPr>
            </a:lvl1pPr>
            <a:lvl2pPr lvl="1" algn="l">
              <a:lnSpc>
                <a:spcPct val="90000"/>
              </a:lnSpc>
              <a:spcBef>
                <a:spcPts val="500"/>
              </a:spcBef>
              <a:spcAft>
                <a:spcPts val="0"/>
              </a:spcAft>
              <a:buClr>
                <a:schemeClr val="dk2"/>
              </a:buClr>
              <a:buSzPts val="1800"/>
              <a:buNone/>
              <a:defRPr b="1">
                <a:solidFill>
                  <a:schemeClr val="dk2"/>
                </a:solidFill>
              </a:defRPr>
            </a:lvl2pPr>
            <a:lvl3pPr lvl="2" algn="l">
              <a:lnSpc>
                <a:spcPct val="90000"/>
              </a:lnSpc>
              <a:spcBef>
                <a:spcPts val="500"/>
              </a:spcBef>
              <a:spcAft>
                <a:spcPts val="0"/>
              </a:spcAft>
              <a:buClr>
                <a:schemeClr val="dk2"/>
              </a:buClr>
              <a:buSzPts val="1500"/>
              <a:buNone/>
              <a:defRPr b="1">
                <a:solidFill>
                  <a:schemeClr val="dk2"/>
                </a:solidFill>
              </a:defRPr>
            </a:lvl3pPr>
            <a:lvl4pPr lvl="3" algn="l">
              <a:lnSpc>
                <a:spcPct val="90000"/>
              </a:lnSpc>
              <a:spcBef>
                <a:spcPts val="500"/>
              </a:spcBef>
              <a:spcAft>
                <a:spcPts val="0"/>
              </a:spcAft>
              <a:buClr>
                <a:schemeClr val="dk2"/>
              </a:buClr>
              <a:buSzPts val="1350"/>
              <a:buNone/>
              <a:defRPr b="1">
                <a:solidFill>
                  <a:schemeClr val="dk2"/>
                </a:solidFill>
              </a:defRPr>
            </a:lvl4pPr>
            <a:lvl5pPr lvl="4" algn="l">
              <a:lnSpc>
                <a:spcPct val="90000"/>
              </a:lnSpc>
              <a:spcBef>
                <a:spcPts val="500"/>
              </a:spcBef>
              <a:spcAft>
                <a:spcPts val="0"/>
              </a:spcAft>
              <a:buClr>
                <a:schemeClr val="dk2"/>
              </a:buClr>
              <a:buSzPts val="1350"/>
              <a:buNone/>
              <a:defRPr b="1">
                <a:solidFill>
                  <a:schemeClr val="dk2"/>
                </a:solidFill>
              </a:defRPr>
            </a:lvl5pPr>
            <a:lvl6pPr lvl="5" algn="l">
              <a:lnSpc>
                <a:spcPct val="90000"/>
              </a:lnSpc>
              <a:spcBef>
                <a:spcPts val="500"/>
              </a:spcBef>
              <a:spcAft>
                <a:spcPts val="0"/>
              </a:spcAft>
              <a:buClr>
                <a:schemeClr val="dk2"/>
              </a:buClr>
              <a:buSzPts val="1350"/>
              <a:buNone/>
              <a:defRPr b="1">
                <a:solidFill>
                  <a:schemeClr val="dk2"/>
                </a:solidFill>
              </a:defRPr>
            </a:lvl6pPr>
            <a:lvl7pPr lvl="6" algn="l">
              <a:lnSpc>
                <a:spcPct val="90000"/>
              </a:lnSpc>
              <a:spcBef>
                <a:spcPts val="500"/>
              </a:spcBef>
              <a:spcAft>
                <a:spcPts val="0"/>
              </a:spcAft>
              <a:buClr>
                <a:schemeClr val="dk2"/>
              </a:buClr>
              <a:buSzPts val="1350"/>
              <a:buNone/>
              <a:defRPr b="1">
                <a:solidFill>
                  <a:schemeClr val="dk2"/>
                </a:solidFill>
              </a:defRPr>
            </a:lvl7pPr>
            <a:lvl8pPr lvl="7" algn="l">
              <a:lnSpc>
                <a:spcPct val="90000"/>
              </a:lnSpc>
              <a:spcBef>
                <a:spcPts val="500"/>
              </a:spcBef>
              <a:spcAft>
                <a:spcPts val="0"/>
              </a:spcAft>
              <a:buClr>
                <a:schemeClr val="dk2"/>
              </a:buClr>
              <a:buSzPts val="1350"/>
              <a:buNone/>
              <a:defRPr b="1">
                <a:solidFill>
                  <a:schemeClr val="dk2"/>
                </a:solidFill>
              </a:defRPr>
            </a:lvl8pPr>
            <a:lvl9pPr lvl="8" algn="l">
              <a:lnSpc>
                <a:spcPct val="90000"/>
              </a:lnSpc>
              <a:spcBef>
                <a:spcPts val="500"/>
              </a:spcBef>
              <a:spcAft>
                <a:spcPts val="0"/>
              </a:spcAft>
              <a:buClr>
                <a:schemeClr val="dk2"/>
              </a:buClr>
              <a:buSzPts val="1350"/>
              <a:buNone/>
              <a:defRPr b="1">
                <a:solidFill>
                  <a:schemeClr val="dk2"/>
                </a:solidFill>
              </a:defRPr>
            </a:lvl9pPr>
          </a:lstStyle>
          <a:p>
            <a:endParaRPr/>
          </a:p>
        </p:txBody>
      </p:sp>
    </p:spTree>
    <p:extLst>
      <p:ext uri="{BB962C8B-B14F-4D97-AF65-F5344CB8AC3E}">
        <p14:creationId xmlns:p14="http://schemas.microsoft.com/office/powerpoint/2010/main" val="40318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est practice" type="twoColTx">
  <p:cSld name="Best practice">
    <p:bg>
      <p:bgPr>
        <a:noFill/>
        <a:effectLst/>
      </p:bgPr>
    </p:bg>
    <p:spTree>
      <p:nvGrpSpPr>
        <p:cNvPr id="1" name="Shape 167"/>
        <p:cNvGrpSpPr/>
        <p:nvPr/>
      </p:nvGrpSpPr>
      <p:grpSpPr>
        <a:xfrm>
          <a:off x="0" y="0"/>
          <a:ext cx="0" cy="0"/>
          <a:chOff x="0" y="0"/>
          <a:chExt cx="0" cy="0"/>
        </a:xfrm>
      </p:grpSpPr>
      <p:sp>
        <p:nvSpPr>
          <p:cNvPr id="168" name="Google Shape;168;p38"/>
          <p:cNvSpPr/>
          <p:nvPr/>
        </p:nvSpPr>
        <p:spPr>
          <a:xfrm>
            <a:off x="905767" y="292200"/>
            <a:ext cx="5737200" cy="723200"/>
          </a:xfrm>
          <a:prstGeom prst="rect">
            <a:avLst/>
          </a:prstGeom>
          <a:solidFill>
            <a:srgbClr val="F3F3F3"/>
          </a:solidFill>
          <a:ln>
            <a:noFill/>
          </a:ln>
        </p:spPr>
        <p:txBody>
          <a:bodyPr spcFirstLastPara="1" wrap="square" lIns="121900" tIns="0" rIns="121900" bIns="0" anchor="t" anchorCtr="0">
            <a:noAutofit/>
          </a:bodyPr>
          <a:lstStyle/>
          <a:p>
            <a:pPr marL="0" marR="0" lvl="0" indent="0" algn="l" rtl="0">
              <a:lnSpc>
                <a:spcPct val="100000"/>
              </a:lnSpc>
              <a:spcBef>
                <a:spcPts val="1333"/>
              </a:spcBef>
              <a:spcAft>
                <a:spcPts val="0"/>
              </a:spcAft>
              <a:buClr>
                <a:srgbClr val="000000"/>
              </a:buClr>
              <a:buSzPts val="2000"/>
              <a:buFont typeface="Arial"/>
              <a:buNone/>
            </a:pPr>
            <a:r>
              <a:rPr lang="en" sz="2667" b="1" i="0" u="none" strike="noStrike" cap="none">
                <a:solidFill>
                  <a:schemeClr val="accent1"/>
                </a:solidFill>
                <a:latin typeface="Arial"/>
                <a:ea typeface="Arial"/>
                <a:cs typeface="Arial"/>
                <a:sym typeface="Arial"/>
              </a:rPr>
              <a:t>    </a:t>
            </a:r>
            <a:endParaRPr sz="2667" b="1" i="0" u="none" strike="noStrike" cap="none">
              <a:solidFill>
                <a:schemeClr val="accent1"/>
              </a:solidFill>
              <a:latin typeface="Arial"/>
              <a:ea typeface="Arial"/>
              <a:cs typeface="Arial"/>
              <a:sym typeface="Arial"/>
            </a:endParaRPr>
          </a:p>
          <a:p>
            <a:pPr marL="0" marR="0" lvl="0" indent="0" algn="l" rtl="0">
              <a:lnSpc>
                <a:spcPct val="100000"/>
              </a:lnSpc>
              <a:spcBef>
                <a:spcPts val="1333"/>
              </a:spcBef>
              <a:spcAft>
                <a:spcPts val="0"/>
              </a:spcAft>
              <a:buClr>
                <a:srgbClr val="000000"/>
              </a:buClr>
              <a:buSzPts val="2000"/>
              <a:buFont typeface="Arial"/>
              <a:buNone/>
            </a:pPr>
            <a:endParaRPr sz="2667" b="1" i="0" u="none" strike="noStrike" cap="none">
              <a:solidFill>
                <a:schemeClr val="accent1"/>
              </a:solidFill>
              <a:latin typeface="Arial"/>
              <a:ea typeface="Arial"/>
              <a:cs typeface="Arial"/>
              <a:sym typeface="Arial"/>
            </a:endParaRPr>
          </a:p>
        </p:txBody>
      </p:sp>
      <p:sp>
        <p:nvSpPr>
          <p:cNvPr id="169" name="Google Shape;169;p38"/>
          <p:cNvSpPr/>
          <p:nvPr/>
        </p:nvSpPr>
        <p:spPr>
          <a:xfrm flipH="1">
            <a:off x="584191" y="291995"/>
            <a:ext cx="722400" cy="7232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2533" b="1" i="0" u="none" strike="noStrike" cap="none">
              <a:solidFill>
                <a:schemeClr val="lt1"/>
              </a:solidFill>
              <a:latin typeface="Arial"/>
              <a:ea typeface="Arial"/>
              <a:cs typeface="Arial"/>
              <a:sym typeface="Arial"/>
            </a:endParaRPr>
          </a:p>
        </p:txBody>
      </p:sp>
      <p:sp>
        <p:nvSpPr>
          <p:cNvPr id="170" name="Google Shape;170;p38"/>
          <p:cNvSpPr txBox="1"/>
          <p:nvPr/>
        </p:nvSpPr>
        <p:spPr>
          <a:xfrm>
            <a:off x="8921160" y="276060"/>
            <a:ext cx="2438800" cy="719200"/>
          </a:xfrm>
          <a:prstGeom prst="rect">
            <a:avLst/>
          </a:prstGeom>
          <a:noFill/>
          <a:ln>
            <a:noFill/>
          </a:ln>
        </p:spPr>
        <p:txBody>
          <a:bodyPr spcFirstLastPara="1" wrap="square" lIns="121900" tIns="0" rIns="121900" bIns="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867" b="1" i="0" u="none" strike="noStrike" cap="none">
                <a:solidFill>
                  <a:schemeClr val="accent1"/>
                </a:solidFill>
                <a:latin typeface="Arial"/>
                <a:ea typeface="Arial"/>
                <a:cs typeface="Arial"/>
                <a:sym typeface="Arial"/>
              </a:rPr>
              <a:t>BEST PRACTICES</a:t>
            </a:r>
            <a:endParaRPr sz="2000" b="0" i="0" u="none" strike="noStrike" cap="none">
              <a:solidFill>
                <a:schemeClr val="dk1"/>
              </a:solidFill>
              <a:latin typeface="Arial"/>
              <a:ea typeface="Arial"/>
              <a:cs typeface="Arial"/>
              <a:sym typeface="Arial"/>
            </a:endParaRPr>
          </a:p>
        </p:txBody>
      </p:sp>
      <p:sp>
        <p:nvSpPr>
          <p:cNvPr id="171" name="Google Shape;171;p38"/>
          <p:cNvSpPr txBox="1">
            <a:spLocks noGrp="1"/>
          </p:cNvSpPr>
          <p:nvPr>
            <p:ph type="subTitle" idx="1"/>
          </p:nvPr>
        </p:nvSpPr>
        <p:spPr>
          <a:xfrm>
            <a:off x="6136389" y="276059"/>
            <a:ext cx="3026000" cy="719200"/>
          </a:xfrm>
          <a:prstGeom prst="rect">
            <a:avLst/>
          </a:prstGeom>
          <a:noFill/>
          <a:ln>
            <a:noFill/>
          </a:ln>
        </p:spPr>
        <p:txBody>
          <a:bodyPr spcFirstLastPara="1" wrap="square" lIns="91425" tIns="0" rIns="91425" bIns="0" anchor="ctr" anchorCtr="0">
            <a:noAutofit/>
          </a:bodyPr>
          <a:lstStyle>
            <a:lvl1pPr lvl="0" algn="r">
              <a:lnSpc>
                <a:spcPct val="100000"/>
              </a:lnSpc>
              <a:spcBef>
                <a:spcPts val="0"/>
              </a:spcBef>
              <a:spcAft>
                <a:spcPts val="0"/>
              </a:spcAft>
              <a:buClr>
                <a:schemeClr val="accent1"/>
              </a:buClr>
              <a:buSzPts val="1400"/>
              <a:buNone/>
              <a:defRPr sz="1867" b="1">
                <a:solidFill>
                  <a:schemeClr val="accent1"/>
                </a:solidFill>
              </a:defRPr>
            </a:lvl1pPr>
            <a:lvl2pPr lvl="1" algn="l">
              <a:lnSpc>
                <a:spcPct val="90000"/>
              </a:lnSpc>
              <a:spcBef>
                <a:spcPts val="500"/>
              </a:spcBef>
              <a:spcAft>
                <a:spcPts val="0"/>
              </a:spcAft>
              <a:buSzPts val="1400"/>
              <a:buNone/>
              <a:defRPr sz="1867"/>
            </a:lvl2pPr>
            <a:lvl3pPr lvl="2" algn="l">
              <a:lnSpc>
                <a:spcPct val="90000"/>
              </a:lnSpc>
              <a:spcBef>
                <a:spcPts val="500"/>
              </a:spcBef>
              <a:spcAft>
                <a:spcPts val="0"/>
              </a:spcAft>
              <a:buSzPts val="1400"/>
              <a:buNone/>
              <a:defRPr sz="1867"/>
            </a:lvl3pPr>
            <a:lvl4pPr lvl="3" algn="l">
              <a:lnSpc>
                <a:spcPct val="90000"/>
              </a:lnSpc>
              <a:spcBef>
                <a:spcPts val="500"/>
              </a:spcBef>
              <a:spcAft>
                <a:spcPts val="0"/>
              </a:spcAft>
              <a:buSzPts val="1400"/>
              <a:buNone/>
              <a:defRPr sz="1867"/>
            </a:lvl4pPr>
            <a:lvl5pPr lvl="4" algn="l">
              <a:lnSpc>
                <a:spcPct val="90000"/>
              </a:lnSpc>
              <a:spcBef>
                <a:spcPts val="500"/>
              </a:spcBef>
              <a:spcAft>
                <a:spcPts val="0"/>
              </a:spcAft>
              <a:buSzPts val="1400"/>
              <a:buNone/>
              <a:defRPr sz="1867"/>
            </a:lvl5pPr>
            <a:lvl6pPr lvl="5" algn="l">
              <a:lnSpc>
                <a:spcPct val="90000"/>
              </a:lnSpc>
              <a:spcBef>
                <a:spcPts val="500"/>
              </a:spcBef>
              <a:spcAft>
                <a:spcPts val="0"/>
              </a:spcAft>
              <a:buSzPts val="1400"/>
              <a:buNone/>
              <a:defRPr sz="1867"/>
            </a:lvl6pPr>
            <a:lvl7pPr lvl="6" algn="l">
              <a:lnSpc>
                <a:spcPct val="90000"/>
              </a:lnSpc>
              <a:spcBef>
                <a:spcPts val="500"/>
              </a:spcBef>
              <a:spcAft>
                <a:spcPts val="0"/>
              </a:spcAft>
              <a:buSzPts val="1400"/>
              <a:buNone/>
              <a:defRPr sz="1867"/>
            </a:lvl7pPr>
            <a:lvl8pPr lvl="7" algn="l">
              <a:lnSpc>
                <a:spcPct val="90000"/>
              </a:lnSpc>
              <a:spcBef>
                <a:spcPts val="500"/>
              </a:spcBef>
              <a:spcAft>
                <a:spcPts val="0"/>
              </a:spcAft>
              <a:buSzPts val="1400"/>
              <a:buNone/>
              <a:defRPr sz="1867"/>
            </a:lvl8pPr>
            <a:lvl9pPr lvl="8" algn="l">
              <a:lnSpc>
                <a:spcPct val="90000"/>
              </a:lnSpc>
              <a:spcBef>
                <a:spcPts val="500"/>
              </a:spcBef>
              <a:spcAft>
                <a:spcPts val="0"/>
              </a:spcAft>
              <a:buSzPts val="1400"/>
              <a:buNone/>
              <a:defRPr sz="1867"/>
            </a:lvl9pPr>
          </a:lstStyle>
          <a:p>
            <a:endParaRPr/>
          </a:p>
        </p:txBody>
      </p:sp>
      <p:sp>
        <p:nvSpPr>
          <p:cNvPr id="172" name="Google Shape;172;p38"/>
          <p:cNvSpPr txBox="1">
            <a:spLocks noGrp="1"/>
          </p:cNvSpPr>
          <p:nvPr>
            <p:ph type="subTitle" idx="2"/>
          </p:nvPr>
        </p:nvSpPr>
        <p:spPr>
          <a:xfrm>
            <a:off x="647700" y="347415"/>
            <a:ext cx="458800" cy="658800"/>
          </a:xfrm>
          <a:prstGeom prst="rect">
            <a:avLst/>
          </a:prstGeom>
          <a:noFill/>
          <a:ln>
            <a:noFill/>
          </a:ln>
        </p:spPr>
        <p:txBody>
          <a:bodyPr spcFirstLastPara="1" wrap="square" lIns="0" tIns="0" rIns="0" bIns="0" anchor="ctr" anchorCtr="1">
            <a:noAutofit/>
          </a:bodyPr>
          <a:lstStyle>
            <a:lvl1pPr lvl="0" algn="ctr">
              <a:lnSpc>
                <a:spcPct val="90000"/>
              </a:lnSpc>
              <a:spcBef>
                <a:spcPts val="0"/>
              </a:spcBef>
              <a:spcAft>
                <a:spcPts val="0"/>
              </a:spcAft>
              <a:buClr>
                <a:schemeClr val="lt1"/>
              </a:buClr>
              <a:buSzPts val="2000"/>
              <a:buNone/>
              <a:defRPr sz="2667" b="1">
                <a:solidFill>
                  <a:schemeClr val="lt1"/>
                </a:solidFill>
              </a:defRPr>
            </a:lvl1pPr>
            <a:lvl2pPr lvl="1" algn="ctr">
              <a:lnSpc>
                <a:spcPct val="90000"/>
              </a:lnSpc>
              <a:spcBef>
                <a:spcPts val="500"/>
              </a:spcBef>
              <a:spcAft>
                <a:spcPts val="0"/>
              </a:spcAft>
              <a:buClr>
                <a:schemeClr val="lt1"/>
              </a:buClr>
              <a:buSzPts val="2000"/>
              <a:buNone/>
              <a:defRPr sz="2667">
                <a:solidFill>
                  <a:schemeClr val="lt1"/>
                </a:solidFill>
              </a:defRPr>
            </a:lvl2pPr>
            <a:lvl3pPr lvl="2" algn="ctr">
              <a:lnSpc>
                <a:spcPct val="90000"/>
              </a:lnSpc>
              <a:spcBef>
                <a:spcPts val="500"/>
              </a:spcBef>
              <a:spcAft>
                <a:spcPts val="0"/>
              </a:spcAft>
              <a:buClr>
                <a:schemeClr val="lt1"/>
              </a:buClr>
              <a:buSzPts val="2000"/>
              <a:buNone/>
              <a:defRPr sz="2667">
                <a:solidFill>
                  <a:schemeClr val="lt1"/>
                </a:solidFill>
              </a:defRPr>
            </a:lvl3pPr>
            <a:lvl4pPr lvl="3" algn="ctr">
              <a:lnSpc>
                <a:spcPct val="90000"/>
              </a:lnSpc>
              <a:spcBef>
                <a:spcPts val="500"/>
              </a:spcBef>
              <a:spcAft>
                <a:spcPts val="0"/>
              </a:spcAft>
              <a:buClr>
                <a:schemeClr val="lt1"/>
              </a:buClr>
              <a:buSzPts val="2000"/>
              <a:buNone/>
              <a:defRPr sz="2667">
                <a:solidFill>
                  <a:schemeClr val="lt1"/>
                </a:solidFill>
              </a:defRPr>
            </a:lvl4pPr>
            <a:lvl5pPr lvl="4" algn="ctr">
              <a:lnSpc>
                <a:spcPct val="90000"/>
              </a:lnSpc>
              <a:spcBef>
                <a:spcPts val="500"/>
              </a:spcBef>
              <a:spcAft>
                <a:spcPts val="0"/>
              </a:spcAft>
              <a:buClr>
                <a:schemeClr val="lt1"/>
              </a:buClr>
              <a:buSzPts val="2000"/>
              <a:buNone/>
              <a:defRPr sz="2667">
                <a:solidFill>
                  <a:schemeClr val="lt1"/>
                </a:solidFill>
              </a:defRPr>
            </a:lvl5pPr>
            <a:lvl6pPr lvl="5" algn="ctr">
              <a:lnSpc>
                <a:spcPct val="90000"/>
              </a:lnSpc>
              <a:spcBef>
                <a:spcPts val="500"/>
              </a:spcBef>
              <a:spcAft>
                <a:spcPts val="0"/>
              </a:spcAft>
              <a:buClr>
                <a:schemeClr val="lt1"/>
              </a:buClr>
              <a:buSzPts val="2000"/>
              <a:buNone/>
              <a:defRPr sz="2667">
                <a:solidFill>
                  <a:schemeClr val="lt1"/>
                </a:solidFill>
              </a:defRPr>
            </a:lvl6pPr>
            <a:lvl7pPr lvl="6" algn="ctr">
              <a:lnSpc>
                <a:spcPct val="90000"/>
              </a:lnSpc>
              <a:spcBef>
                <a:spcPts val="500"/>
              </a:spcBef>
              <a:spcAft>
                <a:spcPts val="0"/>
              </a:spcAft>
              <a:buClr>
                <a:schemeClr val="lt1"/>
              </a:buClr>
              <a:buSzPts val="2000"/>
              <a:buNone/>
              <a:defRPr sz="2667">
                <a:solidFill>
                  <a:schemeClr val="lt1"/>
                </a:solidFill>
              </a:defRPr>
            </a:lvl7pPr>
            <a:lvl8pPr lvl="7" algn="ctr">
              <a:lnSpc>
                <a:spcPct val="90000"/>
              </a:lnSpc>
              <a:spcBef>
                <a:spcPts val="500"/>
              </a:spcBef>
              <a:spcAft>
                <a:spcPts val="0"/>
              </a:spcAft>
              <a:buClr>
                <a:schemeClr val="lt1"/>
              </a:buClr>
              <a:buSzPts val="2000"/>
              <a:buNone/>
              <a:defRPr sz="2667">
                <a:solidFill>
                  <a:schemeClr val="lt1"/>
                </a:solidFill>
              </a:defRPr>
            </a:lvl8pPr>
            <a:lvl9pPr lvl="8" algn="ctr">
              <a:lnSpc>
                <a:spcPct val="90000"/>
              </a:lnSpc>
              <a:spcBef>
                <a:spcPts val="500"/>
              </a:spcBef>
              <a:spcAft>
                <a:spcPts val="0"/>
              </a:spcAft>
              <a:buClr>
                <a:schemeClr val="lt1"/>
              </a:buClr>
              <a:buSzPts val="2000"/>
              <a:buNone/>
              <a:defRPr sz="2667">
                <a:solidFill>
                  <a:schemeClr val="lt1"/>
                </a:solidFill>
              </a:defRPr>
            </a:lvl9pPr>
          </a:lstStyle>
          <a:p>
            <a:endParaRPr/>
          </a:p>
        </p:txBody>
      </p:sp>
      <p:sp>
        <p:nvSpPr>
          <p:cNvPr id="173" name="Google Shape;173;p38"/>
          <p:cNvSpPr txBox="1">
            <a:spLocks noGrp="1"/>
          </p:cNvSpPr>
          <p:nvPr>
            <p:ph type="subTitle" idx="3"/>
          </p:nvPr>
        </p:nvSpPr>
        <p:spPr>
          <a:xfrm>
            <a:off x="723899" y="1434800"/>
            <a:ext cx="5392400" cy="940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accent1"/>
              </a:buClr>
              <a:buSzPts val="3200"/>
              <a:buNone/>
              <a:defRPr sz="3200" b="0">
                <a:solidFill>
                  <a:schemeClr val="accent1"/>
                </a:solidFill>
              </a:defRPr>
            </a:lvl1pPr>
            <a:lvl2pPr lvl="1" algn="l">
              <a:lnSpc>
                <a:spcPct val="90000"/>
              </a:lnSpc>
              <a:spcBef>
                <a:spcPts val="500"/>
              </a:spcBef>
              <a:spcAft>
                <a:spcPts val="0"/>
              </a:spcAft>
              <a:buSzPts val="1800"/>
              <a:buNone/>
              <a:defRPr/>
            </a:lvl2pPr>
            <a:lvl3pPr lvl="2" algn="l">
              <a:lnSpc>
                <a:spcPct val="90000"/>
              </a:lnSpc>
              <a:spcBef>
                <a:spcPts val="500"/>
              </a:spcBef>
              <a:spcAft>
                <a:spcPts val="0"/>
              </a:spcAft>
              <a:buSzPts val="1500"/>
              <a:buNone/>
              <a:defRPr/>
            </a:lvl3pPr>
            <a:lvl4pPr lvl="3" algn="l">
              <a:lnSpc>
                <a:spcPct val="90000"/>
              </a:lnSpc>
              <a:spcBef>
                <a:spcPts val="500"/>
              </a:spcBef>
              <a:spcAft>
                <a:spcPts val="0"/>
              </a:spcAft>
              <a:buSzPts val="1350"/>
              <a:buNone/>
              <a:defRPr/>
            </a:lvl4pPr>
            <a:lvl5pPr lvl="4" algn="l">
              <a:lnSpc>
                <a:spcPct val="90000"/>
              </a:lnSpc>
              <a:spcBef>
                <a:spcPts val="500"/>
              </a:spcBef>
              <a:spcAft>
                <a:spcPts val="0"/>
              </a:spcAft>
              <a:buSzPts val="1350"/>
              <a:buNone/>
              <a:defRPr/>
            </a:lvl5pPr>
            <a:lvl6pPr lvl="5" algn="l">
              <a:lnSpc>
                <a:spcPct val="90000"/>
              </a:lnSpc>
              <a:spcBef>
                <a:spcPts val="500"/>
              </a:spcBef>
              <a:spcAft>
                <a:spcPts val="0"/>
              </a:spcAft>
              <a:buSzPts val="1350"/>
              <a:buNone/>
              <a:defRPr/>
            </a:lvl6pPr>
            <a:lvl7pPr lvl="6" algn="l">
              <a:lnSpc>
                <a:spcPct val="90000"/>
              </a:lnSpc>
              <a:spcBef>
                <a:spcPts val="500"/>
              </a:spcBef>
              <a:spcAft>
                <a:spcPts val="0"/>
              </a:spcAft>
              <a:buSzPts val="1350"/>
              <a:buNone/>
              <a:defRPr/>
            </a:lvl7pPr>
            <a:lvl8pPr lvl="7" algn="l">
              <a:lnSpc>
                <a:spcPct val="90000"/>
              </a:lnSpc>
              <a:spcBef>
                <a:spcPts val="500"/>
              </a:spcBef>
              <a:spcAft>
                <a:spcPts val="0"/>
              </a:spcAft>
              <a:buSzPts val="1350"/>
              <a:buNone/>
              <a:defRPr/>
            </a:lvl8pPr>
            <a:lvl9pPr lvl="8" algn="l">
              <a:lnSpc>
                <a:spcPct val="90000"/>
              </a:lnSpc>
              <a:spcBef>
                <a:spcPts val="500"/>
              </a:spcBef>
              <a:spcAft>
                <a:spcPts val="0"/>
              </a:spcAft>
              <a:buSzPts val="1350"/>
              <a:buNone/>
              <a:defRPr/>
            </a:lvl9pPr>
          </a:lstStyle>
          <a:p>
            <a:endParaRPr/>
          </a:p>
        </p:txBody>
      </p:sp>
      <p:sp>
        <p:nvSpPr>
          <p:cNvPr id="174" name="Google Shape;174;p38"/>
          <p:cNvSpPr txBox="1">
            <a:spLocks noGrp="1"/>
          </p:cNvSpPr>
          <p:nvPr>
            <p:ph type="subTitle" idx="4"/>
          </p:nvPr>
        </p:nvSpPr>
        <p:spPr>
          <a:xfrm>
            <a:off x="723899" y="2692400"/>
            <a:ext cx="5392400" cy="3505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100"/>
              <a:buNone/>
              <a:defRPr sz="2133"/>
            </a:lvl1pPr>
            <a:lvl2pPr lvl="1" algn="l">
              <a:lnSpc>
                <a:spcPct val="90000"/>
              </a:lnSpc>
              <a:spcBef>
                <a:spcPts val="500"/>
              </a:spcBef>
              <a:spcAft>
                <a:spcPts val="0"/>
              </a:spcAft>
              <a:buSzPts val="1800"/>
              <a:buNone/>
              <a:defRPr/>
            </a:lvl2pPr>
            <a:lvl3pPr lvl="2" algn="l">
              <a:lnSpc>
                <a:spcPct val="90000"/>
              </a:lnSpc>
              <a:spcBef>
                <a:spcPts val="500"/>
              </a:spcBef>
              <a:spcAft>
                <a:spcPts val="0"/>
              </a:spcAft>
              <a:buSzPts val="1500"/>
              <a:buNone/>
              <a:defRPr/>
            </a:lvl3pPr>
            <a:lvl4pPr lvl="3" algn="l">
              <a:lnSpc>
                <a:spcPct val="90000"/>
              </a:lnSpc>
              <a:spcBef>
                <a:spcPts val="500"/>
              </a:spcBef>
              <a:spcAft>
                <a:spcPts val="0"/>
              </a:spcAft>
              <a:buSzPts val="1350"/>
              <a:buNone/>
              <a:defRPr/>
            </a:lvl4pPr>
            <a:lvl5pPr lvl="4" algn="l">
              <a:lnSpc>
                <a:spcPct val="90000"/>
              </a:lnSpc>
              <a:spcBef>
                <a:spcPts val="500"/>
              </a:spcBef>
              <a:spcAft>
                <a:spcPts val="0"/>
              </a:spcAft>
              <a:buSzPts val="1350"/>
              <a:buNone/>
              <a:defRPr/>
            </a:lvl5pPr>
            <a:lvl6pPr lvl="5" algn="l">
              <a:lnSpc>
                <a:spcPct val="90000"/>
              </a:lnSpc>
              <a:spcBef>
                <a:spcPts val="500"/>
              </a:spcBef>
              <a:spcAft>
                <a:spcPts val="0"/>
              </a:spcAft>
              <a:buSzPts val="1350"/>
              <a:buNone/>
              <a:defRPr/>
            </a:lvl6pPr>
            <a:lvl7pPr lvl="6" algn="l">
              <a:lnSpc>
                <a:spcPct val="90000"/>
              </a:lnSpc>
              <a:spcBef>
                <a:spcPts val="500"/>
              </a:spcBef>
              <a:spcAft>
                <a:spcPts val="0"/>
              </a:spcAft>
              <a:buSzPts val="1350"/>
              <a:buNone/>
              <a:defRPr/>
            </a:lvl7pPr>
            <a:lvl8pPr lvl="7" algn="l">
              <a:lnSpc>
                <a:spcPct val="90000"/>
              </a:lnSpc>
              <a:spcBef>
                <a:spcPts val="500"/>
              </a:spcBef>
              <a:spcAft>
                <a:spcPts val="0"/>
              </a:spcAft>
              <a:buSzPts val="1350"/>
              <a:buNone/>
              <a:defRPr/>
            </a:lvl8pPr>
            <a:lvl9pPr lvl="8" algn="l">
              <a:lnSpc>
                <a:spcPct val="90000"/>
              </a:lnSpc>
              <a:spcBef>
                <a:spcPts val="500"/>
              </a:spcBef>
              <a:spcAft>
                <a:spcPts val="0"/>
              </a:spcAft>
              <a:buSzPts val="1350"/>
              <a:buNone/>
              <a:defRPr/>
            </a:lvl9pPr>
          </a:lstStyle>
          <a:p>
            <a:endParaRPr/>
          </a:p>
        </p:txBody>
      </p:sp>
      <p:sp>
        <p:nvSpPr>
          <p:cNvPr id="175" name="Google Shape;175;p38"/>
          <p:cNvSpPr txBox="1">
            <a:spLocks noGrp="1"/>
          </p:cNvSpPr>
          <p:nvPr>
            <p:ph type="subTitle" idx="5"/>
          </p:nvPr>
        </p:nvSpPr>
        <p:spPr>
          <a:xfrm>
            <a:off x="1432433" y="291995"/>
            <a:ext cx="5210400" cy="714000"/>
          </a:xfrm>
          <a:prstGeom prst="rect">
            <a:avLst/>
          </a:prstGeom>
          <a:noFill/>
          <a:ln>
            <a:noFill/>
          </a:ln>
        </p:spPr>
        <p:txBody>
          <a:bodyPr spcFirstLastPara="1" wrap="square" lIns="91425" tIns="0" rIns="91425" bIns="0" anchor="ctr" anchorCtr="0">
            <a:noAutofit/>
          </a:bodyPr>
          <a:lstStyle>
            <a:lvl1pPr lvl="0" algn="l">
              <a:lnSpc>
                <a:spcPct val="90000"/>
              </a:lnSpc>
              <a:spcBef>
                <a:spcPts val="0"/>
              </a:spcBef>
              <a:spcAft>
                <a:spcPts val="0"/>
              </a:spcAft>
              <a:buClr>
                <a:schemeClr val="accent1"/>
              </a:buClr>
              <a:buSzPts val="2000"/>
              <a:buNone/>
              <a:defRPr sz="3733" b="0">
                <a:solidFill>
                  <a:schemeClr val="accent1"/>
                </a:solidFill>
              </a:defRPr>
            </a:lvl1pPr>
            <a:lvl2pPr lvl="1" algn="l">
              <a:lnSpc>
                <a:spcPct val="90000"/>
              </a:lnSpc>
              <a:spcBef>
                <a:spcPts val="500"/>
              </a:spcBef>
              <a:spcAft>
                <a:spcPts val="0"/>
              </a:spcAft>
              <a:buSzPts val="1800"/>
              <a:buNone/>
              <a:defRPr/>
            </a:lvl2pPr>
            <a:lvl3pPr lvl="2" algn="l">
              <a:lnSpc>
                <a:spcPct val="90000"/>
              </a:lnSpc>
              <a:spcBef>
                <a:spcPts val="500"/>
              </a:spcBef>
              <a:spcAft>
                <a:spcPts val="0"/>
              </a:spcAft>
              <a:buSzPts val="1500"/>
              <a:buNone/>
              <a:defRPr/>
            </a:lvl3pPr>
            <a:lvl4pPr lvl="3" algn="l">
              <a:lnSpc>
                <a:spcPct val="90000"/>
              </a:lnSpc>
              <a:spcBef>
                <a:spcPts val="500"/>
              </a:spcBef>
              <a:spcAft>
                <a:spcPts val="0"/>
              </a:spcAft>
              <a:buSzPts val="1350"/>
              <a:buNone/>
              <a:defRPr/>
            </a:lvl4pPr>
            <a:lvl5pPr lvl="4" algn="l">
              <a:lnSpc>
                <a:spcPct val="90000"/>
              </a:lnSpc>
              <a:spcBef>
                <a:spcPts val="500"/>
              </a:spcBef>
              <a:spcAft>
                <a:spcPts val="0"/>
              </a:spcAft>
              <a:buSzPts val="1350"/>
              <a:buNone/>
              <a:defRPr/>
            </a:lvl5pPr>
            <a:lvl6pPr lvl="5" algn="l">
              <a:lnSpc>
                <a:spcPct val="90000"/>
              </a:lnSpc>
              <a:spcBef>
                <a:spcPts val="500"/>
              </a:spcBef>
              <a:spcAft>
                <a:spcPts val="0"/>
              </a:spcAft>
              <a:buSzPts val="1350"/>
              <a:buNone/>
              <a:defRPr/>
            </a:lvl6pPr>
            <a:lvl7pPr lvl="6" algn="l">
              <a:lnSpc>
                <a:spcPct val="90000"/>
              </a:lnSpc>
              <a:spcBef>
                <a:spcPts val="500"/>
              </a:spcBef>
              <a:spcAft>
                <a:spcPts val="0"/>
              </a:spcAft>
              <a:buSzPts val="1350"/>
              <a:buNone/>
              <a:defRPr/>
            </a:lvl7pPr>
            <a:lvl8pPr lvl="7" algn="l">
              <a:lnSpc>
                <a:spcPct val="90000"/>
              </a:lnSpc>
              <a:spcBef>
                <a:spcPts val="500"/>
              </a:spcBef>
              <a:spcAft>
                <a:spcPts val="0"/>
              </a:spcAft>
              <a:buSzPts val="1350"/>
              <a:buNone/>
              <a:defRPr/>
            </a:lvl8pPr>
            <a:lvl9pPr lvl="8" algn="l">
              <a:lnSpc>
                <a:spcPct val="90000"/>
              </a:lnSpc>
              <a:spcBef>
                <a:spcPts val="500"/>
              </a:spcBef>
              <a:spcAft>
                <a:spcPts val="0"/>
              </a:spcAft>
              <a:buSzPts val="1350"/>
              <a:buNone/>
              <a:defRPr/>
            </a:lvl9pPr>
          </a:lstStyle>
          <a:p>
            <a:endParaRPr/>
          </a:p>
        </p:txBody>
      </p:sp>
    </p:spTree>
    <p:extLst>
      <p:ext uri="{BB962C8B-B14F-4D97-AF65-F5344CB8AC3E}">
        <p14:creationId xmlns:p14="http://schemas.microsoft.com/office/powerpoint/2010/main" val="372595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 point">
    <p:bg>
      <p:bgPr>
        <a:noFill/>
        <a:effectLst/>
      </p:bgPr>
    </p:bg>
    <p:spTree>
      <p:nvGrpSpPr>
        <p:cNvPr id="1" name="Shape 176"/>
        <p:cNvGrpSpPr/>
        <p:nvPr/>
      </p:nvGrpSpPr>
      <p:grpSpPr>
        <a:xfrm>
          <a:off x="0" y="0"/>
          <a:ext cx="0" cy="0"/>
          <a:chOff x="0" y="0"/>
          <a:chExt cx="0" cy="0"/>
        </a:xfrm>
      </p:grpSpPr>
      <p:sp>
        <p:nvSpPr>
          <p:cNvPr id="177" name="Google Shape;177;p39"/>
          <p:cNvSpPr txBox="1">
            <a:spLocks noGrp="1"/>
          </p:cNvSpPr>
          <p:nvPr>
            <p:ph type="title"/>
          </p:nvPr>
        </p:nvSpPr>
        <p:spPr>
          <a:xfrm>
            <a:off x="653667" y="1689567"/>
            <a:ext cx="5512800" cy="3080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800"/>
              <a:buNone/>
              <a:defRPr sz="6400" b="1">
                <a:solidFill>
                  <a:schemeClr val="dk2"/>
                </a:solidFill>
              </a:defRPr>
            </a:lvl1pPr>
            <a:lvl2pPr lvl="1" algn="l">
              <a:lnSpc>
                <a:spcPct val="100000"/>
              </a:lnSpc>
              <a:spcBef>
                <a:spcPts val="0"/>
              </a:spcBef>
              <a:spcAft>
                <a:spcPts val="0"/>
              </a:spcAft>
              <a:buClr>
                <a:schemeClr val="dk2"/>
              </a:buClr>
              <a:buSzPts val="4800"/>
              <a:buNone/>
              <a:defRPr sz="6400" b="1">
                <a:solidFill>
                  <a:schemeClr val="dk2"/>
                </a:solidFill>
              </a:defRPr>
            </a:lvl2pPr>
            <a:lvl3pPr lvl="2" algn="l">
              <a:lnSpc>
                <a:spcPct val="100000"/>
              </a:lnSpc>
              <a:spcBef>
                <a:spcPts val="0"/>
              </a:spcBef>
              <a:spcAft>
                <a:spcPts val="0"/>
              </a:spcAft>
              <a:buClr>
                <a:schemeClr val="dk2"/>
              </a:buClr>
              <a:buSzPts val="4800"/>
              <a:buNone/>
              <a:defRPr sz="6400" b="1">
                <a:solidFill>
                  <a:schemeClr val="dk2"/>
                </a:solidFill>
              </a:defRPr>
            </a:lvl3pPr>
            <a:lvl4pPr lvl="3" algn="l">
              <a:lnSpc>
                <a:spcPct val="100000"/>
              </a:lnSpc>
              <a:spcBef>
                <a:spcPts val="0"/>
              </a:spcBef>
              <a:spcAft>
                <a:spcPts val="0"/>
              </a:spcAft>
              <a:buClr>
                <a:schemeClr val="dk2"/>
              </a:buClr>
              <a:buSzPts val="4800"/>
              <a:buNone/>
              <a:defRPr sz="6400" b="1">
                <a:solidFill>
                  <a:schemeClr val="dk2"/>
                </a:solidFill>
              </a:defRPr>
            </a:lvl4pPr>
            <a:lvl5pPr lvl="4" algn="l">
              <a:lnSpc>
                <a:spcPct val="100000"/>
              </a:lnSpc>
              <a:spcBef>
                <a:spcPts val="0"/>
              </a:spcBef>
              <a:spcAft>
                <a:spcPts val="0"/>
              </a:spcAft>
              <a:buClr>
                <a:schemeClr val="dk2"/>
              </a:buClr>
              <a:buSzPts val="4800"/>
              <a:buNone/>
              <a:defRPr sz="6400" b="1">
                <a:solidFill>
                  <a:schemeClr val="dk2"/>
                </a:solidFill>
              </a:defRPr>
            </a:lvl5pPr>
            <a:lvl6pPr lvl="5" algn="l">
              <a:lnSpc>
                <a:spcPct val="100000"/>
              </a:lnSpc>
              <a:spcBef>
                <a:spcPts val="0"/>
              </a:spcBef>
              <a:spcAft>
                <a:spcPts val="0"/>
              </a:spcAft>
              <a:buClr>
                <a:schemeClr val="dk2"/>
              </a:buClr>
              <a:buSzPts val="4800"/>
              <a:buNone/>
              <a:defRPr sz="6400" b="1">
                <a:solidFill>
                  <a:schemeClr val="dk2"/>
                </a:solidFill>
              </a:defRPr>
            </a:lvl6pPr>
            <a:lvl7pPr lvl="6" algn="l">
              <a:lnSpc>
                <a:spcPct val="100000"/>
              </a:lnSpc>
              <a:spcBef>
                <a:spcPts val="0"/>
              </a:spcBef>
              <a:spcAft>
                <a:spcPts val="0"/>
              </a:spcAft>
              <a:buClr>
                <a:schemeClr val="dk2"/>
              </a:buClr>
              <a:buSzPts val="4800"/>
              <a:buNone/>
              <a:defRPr sz="6400" b="1">
                <a:solidFill>
                  <a:schemeClr val="dk2"/>
                </a:solidFill>
              </a:defRPr>
            </a:lvl7pPr>
            <a:lvl8pPr lvl="7" algn="l">
              <a:lnSpc>
                <a:spcPct val="100000"/>
              </a:lnSpc>
              <a:spcBef>
                <a:spcPts val="0"/>
              </a:spcBef>
              <a:spcAft>
                <a:spcPts val="0"/>
              </a:spcAft>
              <a:buClr>
                <a:schemeClr val="dk2"/>
              </a:buClr>
              <a:buSzPts val="4800"/>
              <a:buNone/>
              <a:defRPr sz="6400" b="1">
                <a:solidFill>
                  <a:schemeClr val="dk2"/>
                </a:solidFill>
              </a:defRPr>
            </a:lvl8pPr>
            <a:lvl9pPr lvl="8" algn="l">
              <a:lnSpc>
                <a:spcPct val="100000"/>
              </a:lnSpc>
              <a:spcBef>
                <a:spcPts val="0"/>
              </a:spcBef>
              <a:spcAft>
                <a:spcPts val="0"/>
              </a:spcAft>
              <a:buClr>
                <a:schemeClr val="dk2"/>
              </a:buClr>
              <a:buSzPts val="4800"/>
              <a:buNone/>
              <a:defRPr sz="6400" b="1">
                <a:solidFill>
                  <a:schemeClr val="dk2"/>
                </a:solidFill>
              </a:defRPr>
            </a:lvl9pPr>
          </a:lstStyle>
          <a:p>
            <a:endParaRPr/>
          </a:p>
        </p:txBody>
      </p:sp>
      <p:sp>
        <p:nvSpPr>
          <p:cNvPr id="178" name="Google Shape;178;p39"/>
          <p:cNvSpPr txBox="1">
            <a:spLocks noGrp="1"/>
          </p:cNvSpPr>
          <p:nvPr>
            <p:ph type="sldNum" idx="12"/>
          </p:nvPr>
        </p:nvSpPr>
        <p:spPr>
          <a:xfrm>
            <a:off x="11296611" y="6217623"/>
            <a:ext cx="731600" cy="524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79" name="Google Shape;179;p39"/>
          <p:cNvSpPr/>
          <p:nvPr/>
        </p:nvSpPr>
        <p:spPr>
          <a:xfrm>
            <a:off x="6096000" y="-2309833"/>
            <a:ext cx="8075600" cy="80756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 name="Google Shape;180;p39"/>
          <p:cNvSpPr/>
          <p:nvPr/>
        </p:nvSpPr>
        <p:spPr>
          <a:xfrm>
            <a:off x="7392233" y="4490767"/>
            <a:ext cx="4236800" cy="4236800"/>
          </a:xfrm>
          <a:prstGeom prst="ellipse">
            <a:avLst/>
          </a:prstGeom>
          <a:noFill/>
          <a:ln w="28575" cap="flat" cmpd="sng">
            <a:solidFill>
              <a:srgbClr val="FAD92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 name="Google Shape;181;p39"/>
          <p:cNvSpPr txBox="1">
            <a:spLocks noGrp="1"/>
          </p:cNvSpPr>
          <p:nvPr>
            <p:ph type="title" idx="2"/>
          </p:nvPr>
        </p:nvSpPr>
        <p:spPr>
          <a:xfrm>
            <a:off x="653667" y="3870967"/>
            <a:ext cx="5512800" cy="1894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800"/>
              <a:buNone/>
              <a:defRPr sz="5067"/>
            </a:lvl1pPr>
            <a:lvl2pPr lvl="1" algn="l">
              <a:lnSpc>
                <a:spcPct val="100000"/>
              </a:lnSpc>
              <a:spcBef>
                <a:spcPts val="0"/>
              </a:spcBef>
              <a:spcAft>
                <a:spcPts val="0"/>
              </a:spcAft>
              <a:buClr>
                <a:schemeClr val="dk1"/>
              </a:buClr>
              <a:buSzPts val="3800"/>
              <a:buNone/>
              <a:defRPr sz="5067">
                <a:solidFill>
                  <a:schemeClr val="dk1"/>
                </a:solidFill>
              </a:defRPr>
            </a:lvl2pPr>
            <a:lvl3pPr lvl="2" algn="l">
              <a:lnSpc>
                <a:spcPct val="100000"/>
              </a:lnSpc>
              <a:spcBef>
                <a:spcPts val="0"/>
              </a:spcBef>
              <a:spcAft>
                <a:spcPts val="0"/>
              </a:spcAft>
              <a:buClr>
                <a:schemeClr val="dk1"/>
              </a:buClr>
              <a:buSzPts val="3800"/>
              <a:buNone/>
              <a:defRPr sz="5067">
                <a:solidFill>
                  <a:schemeClr val="dk1"/>
                </a:solidFill>
              </a:defRPr>
            </a:lvl3pPr>
            <a:lvl4pPr lvl="3" algn="l">
              <a:lnSpc>
                <a:spcPct val="100000"/>
              </a:lnSpc>
              <a:spcBef>
                <a:spcPts val="0"/>
              </a:spcBef>
              <a:spcAft>
                <a:spcPts val="0"/>
              </a:spcAft>
              <a:buClr>
                <a:schemeClr val="dk1"/>
              </a:buClr>
              <a:buSzPts val="3800"/>
              <a:buNone/>
              <a:defRPr sz="5067">
                <a:solidFill>
                  <a:schemeClr val="dk1"/>
                </a:solidFill>
              </a:defRPr>
            </a:lvl4pPr>
            <a:lvl5pPr lvl="4" algn="l">
              <a:lnSpc>
                <a:spcPct val="100000"/>
              </a:lnSpc>
              <a:spcBef>
                <a:spcPts val="0"/>
              </a:spcBef>
              <a:spcAft>
                <a:spcPts val="0"/>
              </a:spcAft>
              <a:buClr>
                <a:schemeClr val="dk1"/>
              </a:buClr>
              <a:buSzPts val="3800"/>
              <a:buNone/>
              <a:defRPr sz="5067">
                <a:solidFill>
                  <a:schemeClr val="dk1"/>
                </a:solidFill>
              </a:defRPr>
            </a:lvl5pPr>
            <a:lvl6pPr lvl="5" algn="l">
              <a:lnSpc>
                <a:spcPct val="100000"/>
              </a:lnSpc>
              <a:spcBef>
                <a:spcPts val="0"/>
              </a:spcBef>
              <a:spcAft>
                <a:spcPts val="0"/>
              </a:spcAft>
              <a:buClr>
                <a:schemeClr val="dk1"/>
              </a:buClr>
              <a:buSzPts val="3800"/>
              <a:buNone/>
              <a:defRPr sz="5067">
                <a:solidFill>
                  <a:schemeClr val="dk1"/>
                </a:solidFill>
              </a:defRPr>
            </a:lvl6pPr>
            <a:lvl7pPr lvl="6" algn="l">
              <a:lnSpc>
                <a:spcPct val="100000"/>
              </a:lnSpc>
              <a:spcBef>
                <a:spcPts val="0"/>
              </a:spcBef>
              <a:spcAft>
                <a:spcPts val="0"/>
              </a:spcAft>
              <a:buClr>
                <a:schemeClr val="dk1"/>
              </a:buClr>
              <a:buSzPts val="3800"/>
              <a:buNone/>
              <a:defRPr sz="5067">
                <a:solidFill>
                  <a:schemeClr val="dk1"/>
                </a:solidFill>
              </a:defRPr>
            </a:lvl7pPr>
            <a:lvl8pPr lvl="7" algn="l">
              <a:lnSpc>
                <a:spcPct val="100000"/>
              </a:lnSpc>
              <a:spcBef>
                <a:spcPts val="0"/>
              </a:spcBef>
              <a:spcAft>
                <a:spcPts val="0"/>
              </a:spcAft>
              <a:buClr>
                <a:schemeClr val="dk1"/>
              </a:buClr>
              <a:buSzPts val="3800"/>
              <a:buNone/>
              <a:defRPr sz="5067">
                <a:solidFill>
                  <a:schemeClr val="dk1"/>
                </a:solidFill>
              </a:defRPr>
            </a:lvl8pPr>
            <a:lvl9pPr lvl="8" algn="l">
              <a:lnSpc>
                <a:spcPct val="100000"/>
              </a:lnSpc>
              <a:spcBef>
                <a:spcPts val="0"/>
              </a:spcBef>
              <a:spcAft>
                <a:spcPts val="0"/>
              </a:spcAft>
              <a:buClr>
                <a:schemeClr val="dk1"/>
              </a:buClr>
              <a:buSzPts val="3800"/>
              <a:buNone/>
              <a:defRPr sz="5067">
                <a:solidFill>
                  <a:schemeClr val="dk1"/>
                </a:solidFill>
              </a:defRPr>
            </a:lvl9pPr>
          </a:lstStyle>
          <a:p>
            <a:endParaRPr/>
          </a:p>
        </p:txBody>
      </p:sp>
    </p:spTree>
    <p:extLst>
      <p:ext uri="{BB962C8B-B14F-4D97-AF65-F5344CB8AC3E}">
        <p14:creationId xmlns:p14="http://schemas.microsoft.com/office/powerpoint/2010/main" val="283451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age_Strat Plan">
  <p:cSld name="Page_Strat Plan">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839999" y="360000"/>
            <a:ext cx="10800000" cy="12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7"/>
          <p:cNvSpPr txBox="1">
            <a:spLocks noGrp="1"/>
          </p:cNvSpPr>
          <p:nvPr>
            <p:ph type="body" idx="1"/>
          </p:nvPr>
        </p:nvSpPr>
        <p:spPr>
          <a:xfrm>
            <a:off x="839788" y="1679999"/>
            <a:ext cx="10800000" cy="3902400"/>
          </a:xfrm>
          <a:prstGeom prst="rect">
            <a:avLst/>
          </a:prstGeom>
          <a:noFill/>
          <a:ln>
            <a:noFill/>
          </a:ln>
        </p:spPr>
        <p:txBody>
          <a:bodyPr spcFirstLastPara="1" wrap="square" lIns="91425" tIns="45700" rIns="91425" bIns="45700" anchor="t" anchorCtr="0">
            <a:noAutofit/>
          </a:bodyPr>
          <a:lstStyle>
            <a:lvl1pPr marL="609585" lvl="0" indent="-482588" algn="l">
              <a:lnSpc>
                <a:spcPct val="100000"/>
              </a:lnSpc>
              <a:spcBef>
                <a:spcPts val="1000"/>
              </a:spcBef>
              <a:spcAft>
                <a:spcPts val="0"/>
              </a:spcAft>
              <a:buClr>
                <a:schemeClr val="dk1"/>
              </a:buClr>
              <a:buSzPts val="21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31789" algn="l">
              <a:lnSpc>
                <a:spcPct val="100000"/>
              </a:lnSpc>
              <a:spcBef>
                <a:spcPts val="500"/>
              </a:spcBef>
              <a:spcAft>
                <a:spcPts val="0"/>
              </a:spcAft>
              <a:buClr>
                <a:schemeClr val="dk1"/>
              </a:buClr>
              <a:buSzPts val="1500"/>
              <a:buChar char="•"/>
              <a:defRPr/>
            </a:lvl3pPr>
            <a:lvl4pPr marL="2438339" lvl="3" indent="-419090" algn="l">
              <a:lnSpc>
                <a:spcPct val="100000"/>
              </a:lnSpc>
              <a:spcBef>
                <a:spcPts val="500"/>
              </a:spcBef>
              <a:spcAft>
                <a:spcPts val="0"/>
              </a:spcAft>
              <a:buClr>
                <a:schemeClr val="dk1"/>
              </a:buClr>
              <a:buSzPts val="1350"/>
              <a:buChar char="•"/>
              <a:defRPr/>
            </a:lvl4pPr>
            <a:lvl5pPr marL="3047924" lvl="4" indent="-419090" algn="l">
              <a:lnSpc>
                <a:spcPct val="100000"/>
              </a:lnSpc>
              <a:spcBef>
                <a:spcPts val="500"/>
              </a:spcBef>
              <a:spcAft>
                <a:spcPts val="0"/>
              </a:spcAft>
              <a:buClr>
                <a:schemeClr val="dk1"/>
              </a:buClr>
              <a:buSzPts val="135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8509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353906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1.xml"/><Relationship Id="rId7" Type="http://schemas.openxmlformats.org/officeDocument/2006/relationships/theme" Target="../theme/theme1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196.xml"/><Relationship Id="rId21" Type="http://schemas.openxmlformats.org/officeDocument/2006/relationships/slideLayout" Target="../slideLayouts/slideLayout191.xml"/><Relationship Id="rId42" Type="http://schemas.openxmlformats.org/officeDocument/2006/relationships/slideLayout" Target="../slideLayouts/slideLayout212.xml"/><Relationship Id="rId47" Type="http://schemas.openxmlformats.org/officeDocument/2006/relationships/slideLayout" Target="../slideLayouts/slideLayout217.xml"/><Relationship Id="rId63" Type="http://schemas.openxmlformats.org/officeDocument/2006/relationships/slideLayout" Target="../slideLayouts/slideLayout233.xml"/><Relationship Id="rId68" Type="http://schemas.openxmlformats.org/officeDocument/2006/relationships/slideLayout" Target="../slideLayouts/slideLayout238.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9" Type="http://schemas.openxmlformats.org/officeDocument/2006/relationships/slideLayout" Target="../slideLayouts/slideLayout199.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40" Type="http://schemas.openxmlformats.org/officeDocument/2006/relationships/slideLayout" Target="../slideLayouts/slideLayout210.xml"/><Relationship Id="rId45" Type="http://schemas.openxmlformats.org/officeDocument/2006/relationships/slideLayout" Target="../slideLayouts/slideLayout215.xml"/><Relationship Id="rId53" Type="http://schemas.openxmlformats.org/officeDocument/2006/relationships/slideLayout" Target="../slideLayouts/slideLayout223.xml"/><Relationship Id="rId58" Type="http://schemas.openxmlformats.org/officeDocument/2006/relationships/slideLayout" Target="../slideLayouts/slideLayout228.xml"/><Relationship Id="rId66" Type="http://schemas.openxmlformats.org/officeDocument/2006/relationships/slideLayout" Target="../slideLayouts/slideLayout236.xml"/><Relationship Id="rId74" Type="http://schemas.openxmlformats.org/officeDocument/2006/relationships/theme" Target="../theme/theme14.xml"/><Relationship Id="rId5" Type="http://schemas.openxmlformats.org/officeDocument/2006/relationships/slideLayout" Target="../slideLayouts/slideLayout175.xml"/><Relationship Id="rId61" Type="http://schemas.openxmlformats.org/officeDocument/2006/relationships/slideLayout" Target="../slideLayouts/slideLayout231.xml"/><Relationship Id="rId19" Type="http://schemas.openxmlformats.org/officeDocument/2006/relationships/slideLayout" Target="../slideLayouts/slideLayout18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43" Type="http://schemas.openxmlformats.org/officeDocument/2006/relationships/slideLayout" Target="../slideLayouts/slideLayout213.xml"/><Relationship Id="rId48" Type="http://schemas.openxmlformats.org/officeDocument/2006/relationships/slideLayout" Target="../slideLayouts/slideLayout218.xml"/><Relationship Id="rId56" Type="http://schemas.openxmlformats.org/officeDocument/2006/relationships/slideLayout" Target="../slideLayouts/slideLayout226.xml"/><Relationship Id="rId64" Type="http://schemas.openxmlformats.org/officeDocument/2006/relationships/slideLayout" Target="../slideLayouts/slideLayout234.xml"/><Relationship Id="rId69" Type="http://schemas.openxmlformats.org/officeDocument/2006/relationships/slideLayout" Target="../slideLayouts/slideLayout239.xml"/><Relationship Id="rId8" Type="http://schemas.openxmlformats.org/officeDocument/2006/relationships/slideLayout" Target="../slideLayouts/slideLayout178.xml"/><Relationship Id="rId51" Type="http://schemas.openxmlformats.org/officeDocument/2006/relationships/slideLayout" Target="../slideLayouts/slideLayout221.xml"/><Relationship Id="rId72" Type="http://schemas.openxmlformats.org/officeDocument/2006/relationships/slideLayout" Target="../slideLayouts/slideLayout242.xml"/><Relationship Id="rId3" Type="http://schemas.openxmlformats.org/officeDocument/2006/relationships/slideLayout" Target="../slideLayouts/slideLayout173.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slideLayout" Target="../slideLayouts/slideLayout208.xml"/><Relationship Id="rId46" Type="http://schemas.openxmlformats.org/officeDocument/2006/relationships/slideLayout" Target="../slideLayouts/slideLayout216.xml"/><Relationship Id="rId59" Type="http://schemas.openxmlformats.org/officeDocument/2006/relationships/slideLayout" Target="../slideLayouts/slideLayout229.xml"/><Relationship Id="rId67" Type="http://schemas.openxmlformats.org/officeDocument/2006/relationships/slideLayout" Target="../slideLayouts/slideLayout237.xml"/><Relationship Id="rId20" Type="http://schemas.openxmlformats.org/officeDocument/2006/relationships/slideLayout" Target="../slideLayouts/slideLayout190.xml"/><Relationship Id="rId41" Type="http://schemas.openxmlformats.org/officeDocument/2006/relationships/slideLayout" Target="../slideLayouts/slideLayout211.xml"/><Relationship Id="rId54" Type="http://schemas.openxmlformats.org/officeDocument/2006/relationships/slideLayout" Target="../slideLayouts/slideLayout224.xml"/><Relationship Id="rId62" Type="http://schemas.openxmlformats.org/officeDocument/2006/relationships/slideLayout" Target="../slideLayouts/slideLayout232.xml"/><Relationship Id="rId70" Type="http://schemas.openxmlformats.org/officeDocument/2006/relationships/slideLayout" Target="../slideLayouts/slideLayout24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49" Type="http://schemas.openxmlformats.org/officeDocument/2006/relationships/slideLayout" Target="../slideLayouts/slideLayout219.xml"/><Relationship Id="rId57" Type="http://schemas.openxmlformats.org/officeDocument/2006/relationships/slideLayout" Target="../slideLayouts/slideLayout227.xml"/><Relationship Id="rId10" Type="http://schemas.openxmlformats.org/officeDocument/2006/relationships/slideLayout" Target="../slideLayouts/slideLayout180.xml"/><Relationship Id="rId31" Type="http://schemas.openxmlformats.org/officeDocument/2006/relationships/slideLayout" Target="../slideLayouts/slideLayout201.xml"/><Relationship Id="rId44" Type="http://schemas.openxmlformats.org/officeDocument/2006/relationships/slideLayout" Target="../slideLayouts/slideLayout214.xml"/><Relationship Id="rId52" Type="http://schemas.openxmlformats.org/officeDocument/2006/relationships/slideLayout" Target="../slideLayouts/slideLayout222.xml"/><Relationship Id="rId60" Type="http://schemas.openxmlformats.org/officeDocument/2006/relationships/slideLayout" Target="../slideLayouts/slideLayout230.xml"/><Relationship Id="rId65" Type="http://schemas.openxmlformats.org/officeDocument/2006/relationships/slideLayout" Target="../slideLayouts/slideLayout235.xml"/><Relationship Id="rId73" Type="http://schemas.openxmlformats.org/officeDocument/2006/relationships/slideLayout" Target="../slideLayouts/slideLayout243.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9" Type="http://schemas.openxmlformats.org/officeDocument/2006/relationships/slideLayout" Target="../slideLayouts/slideLayout209.xml"/><Relationship Id="rId34" Type="http://schemas.openxmlformats.org/officeDocument/2006/relationships/slideLayout" Target="../slideLayouts/slideLayout204.xml"/><Relationship Id="rId50" Type="http://schemas.openxmlformats.org/officeDocument/2006/relationships/slideLayout" Target="../slideLayouts/slideLayout220.xml"/><Relationship Id="rId55" Type="http://schemas.openxmlformats.org/officeDocument/2006/relationships/slideLayout" Target="../slideLayouts/slideLayout225.xml"/><Relationship Id="rId7" Type="http://schemas.openxmlformats.org/officeDocument/2006/relationships/slideLayout" Target="../slideLayouts/slideLayout177.xml"/><Relationship Id="rId71" Type="http://schemas.openxmlformats.org/officeDocument/2006/relationships/slideLayout" Target="../slideLayouts/slideLayout2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theme" Target="../theme/theme1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6" Type="http://schemas.openxmlformats.org/officeDocument/2006/relationships/theme" Target="../theme/theme16.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1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theme" Target="../theme/theme18.xml"/><Relationship Id="rId1" Type="http://schemas.openxmlformats.org/officeDocument/2006/relationships/slideLayout" Target="../slideLayouts/slideLayout289.xml"/><Relationship Id="rId5" Type="http://schemas.openxmlformats.org/officeDocument/2006/relationships/image" Target="../media/image176.png"/><Relationship Id="rId4" Type="http://schemas.openxmlformats.org/officeDocument/2006/relationships/image" Target="../media/image175.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10" Type="http://schemas.openxmlformats.org/officeDocument/2006/relationships/slideLayout" Target="../slideLayouts/slideLayout299.xml"/><Relationship Id="rId19" Type="http://schemas.openxmlformats.org/officeDocument/2006/relationships/theme" Target="../theme/theme1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18" Type="http://schemas.openxmlformats.org/officeDocument/2006/relationships/theme" Target="../theme/theme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17" Type="http://schemas.openxmlformats.org/officeDocument/2006/relationships/slideLayout" Target="../slideLayouts/slideLayout324.xml"/><Relationship Id="rId2" Type="http://schemas.openxmlformats.org/officeDocument/2006/relationships/slideLayout" Target="../slideLayouts/slideLayout309.xml"/><Relationship Id="rId16" Type="http://schemas.openxmlformats.org/officeDocument/2006/relationships/slideLayout" Target="../slideLayouts/slideLayout323.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5" Type="http://schemas.openxmlformats.org/officeDocument/2006/relationships/slideLayout" Target="../slideLayouts/slideLayout32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18" Type="http://schemas.openxmlformats.org/officeDocument/2006/relationships/slideLayout" Target="../slideLayouts/slideLayout342.xml"/><Relationship Id="rId3" Type="http://schemas.openxmlformats.org/officeDocument/2006/relationships/slideLayout" Target="../slideLayouts/slideLayout327.xml"/><Relationship Id="rId21" Type="http://schemas.openxmlformats.org/officeDocument/2006/relationships/theme" Target="../theme/theme21.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slideLayout" Target="../slideLayouts/slideLayout341.xml"/><Relationship Id="rId2" Type="http://schemas.openxmlformats.org/officeDocument/2006/relationships/slideLayout" Target="../slideLayouts/slideLayout326.xml"/><Relationship Id="rId16" Type="http://schemas.openxmlformats.org/officeDocument/2006/relationships/slideLayout" Target="../slideLayouts/slideLayout340.xml"/><Relationship Id="rId20" Type="http://schemas.openxmlformats.org/officeDocument/2006/relationships/slideLayout" Target="../slideLayouts/slideLayout344.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10" Type="http://schemas.openxmlformats.org/officeDocument/2006/relationships/slideLayout" Target="../slideLayouts/slideLayout334.xml"/><Relationship Id="rId19" Type="http://schemas.openxmlformats.org/officeDocument/2006/relationships/slideLayout" Target="../slideLayouts/slideLayout343.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theme" Target="../theme/theme2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7.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DA58EB-DC6E-6D61-11F2-B6A7DC4D0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31310774-82EB-04E0-EBCF-5C74BD068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Footer Placeholder 4">
            <a:extLst>
              <a:ext uri="{FF2B5EF4-FFF2-40B4-BE49-F238E27FC236}">
                <a16:creationId xmlns:a16="http://schemas.microsoft.com/office/drawing/2014/main" id="{BB091B59-8D99-59BF-4254-239472D41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err="1"/>
              <a:t>www.vraie-idea.ca</a:t>
            </a:r>
            <a:endParaRPr lang="en-CA" dirty="0"/>
          </a:p>
        </p:txBody>
      </p:sp>
      <p:sp>
        <p:nvSpPr>
          <p:cNvPr id="7" name="Slide Number Placeholder 6">
            <a:extLst>
              <a:ext uri="{FF2B5EF4-FFF2-40B4-BE49-F238E27FC236}">
                <a16:creationId xmlns:a16="http://schemas.microsoft.com/office/drawing/2014/main" id="{BC43E238-91BA-69A0-4A50-5ED32BF12D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36C5B2-5010-1D4D-BDC9-3745F8E7C88C}" type="slidenum">
              <a:rPr lang="en-US" smtClean="0"/>
              <a:t>‹#›</a:t>
            </a:fld>
            <a:endParaRPr lang="en-US"/>
          </a:p>
        </p:txBody>
      </p:sp>
      <p:sp>
        <p:nvSpPr>
          <p:cNvPr id="8" name="Date Placeholder 7">
            <a:extLst>
              <a:ext uri="{FF2B5EF4-FFF2-40B4-BE49-F238E27FC236}">
                <a16:creationId xmlns:a16="http://schemas.microsoft.com/office/drawing/2014/main" id="{0257DF2A-567B-4D12-1249-8C13AB856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E7F809-3E21-BD43-B2C7-96FCA255E41D}" type="datetimeFigureOut">
              <a:rPr lang="en-US" smtClean="0"/>
              <a:t>11/7/25</a:t>
            </a:fld>
            <a:endParaRPr lang="en-US"/>
          </a:p>
        </p:txBody>
      </p:sp>
    </p:spTree>
    <p:extLst>
      <p:ext uri="{BB962C8B-B14F-4D97-AF65-F5344CB8AC3E}">
        <p14:creationId xmlns:p14="http://schemas.microsoft.com/office/powerpoint/2010/main" val="371909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867"/>
              <a:buFont typeface="Arial"/>
              <a:buNone/>
              <a:defRPr sz="5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lnSpc>
                <a:spcPct val="100000"/>
              </a:lnSpc>
              <a:spcBef>
                <a:spcPts val="853"/>
              </a:spcBef>
              <a:spcAft>
                <a:spcPts val="0"/>
              </a:spcAft>
              <a:buClr>
                <a:srgbClr val="49166D"/>
              </a:buClr>
              <a:buSzPts val="4267"/>
              <a:buFont typeface="Arial"/>
              <a:buChar char="•"/>
              <a:defRPr sz="4267" b="0" i="0" u="none" strike="noStrike" cap="none">
                <a:solidFill>
                  <a:srgbClr val="49166D"/>
                </a:solidFill>
                <a:latin typeface="Arial"/>
                <a:ea typeface="Arial"/>
                <a:cs typeface="Arial"/>
                <a:sym typeface="Arial"/>
              </a:defRPr>
            </a:lvl1pPr>
            <a:lvl2pPr marL="914400" marR="0" lvl="1" indent="-465645" algn="l" rtl="0">
              <a:lnSpc>
                <a:spcPct val="100000"/>
              </a:lnSpc>
              <a:spcBef>
                <a:spcPts val="747"/>
              </a:spcBef>
              <a:spcAft>
                <a:spcPts val="0"/>
              </a:spcAft>
              <a:buClr>
                <a:srgbClr val="49166D"/>
              </a:buClr>
              <a:buSzPts val="3733"/>
              <a:buFont typeface="Arial"/>
              <a:buChar char="•"/>
              <a:defRPr sz="3733" b="0" i="0" u="none" strike="noStrike" cap="none">
                <a:solidFill>
                  <a:srgbClr val="54595F"/>
                </a:solidFill>
                <a:latin typeface="Arial"/>
                <a:ea typeface="Arial"/>
                <a:cs typeface="Arial"/>
                <a:sym typeface="Arial"/>
              </a:defRPr>
            </a:lvl2pPr>
            <a:lvl3pPr marL="1371600" marR="0" lvl="2" indent="-431800" algn="l" rtl="0">
              <a:lnSpc>
                <a:spcPct val="100000"/>
              </a:lnSpc>
              <a:spcBef>
                <a:spcPts val="640"/>
              </a:spcBef>
              <a:spcAft>
                <a:spcPts val="0"/>
              </a:spcAft>
              <a:buClr>
                <a:srgbClr val="49166D"/>
              </a:buClr>
              <a:buSzPts val="3200"/>
              <a:buFont typeface="Arial"/>
              <a:buChar char="•"/>
              <a:defRPr sz="3200" b="0" i="0" u="none" strike="noStrike" cap="none">
                <a:solidFill>
                  <a:srgbClr val="54595F"/>
                </a:solidFill>
                <a:latin typeface="Arial"/>
                <a:ea typeface="Arial"/>
                <a:cs typeface="Arial"/>
                <a:sym typeface="Arial"/>
              </a:defRPr>
            </a:lvl3pPr>
            <a:lvl4pPr marL="1828800" marR="0" lvl="3" indent="-397954" algn="l" rtl="0">
              <a:lnSpc>
                <a:spcPct val="100000"/>
              </a:lnSpc>
              <a:spcBef>
                <a:spcPts val="533"/>
              </a:spcBef>
              <a:spcAft>
                <a:spcPts val="0"/>
              </a:spcAft>
              <a:buClr>
                <a:srgbClr val="49166D"/>
              </a:buClr>
              <a:buSzPts val="2667"/>
              <a:buFont typeface="Arial"/>
              <a:buChar char="•"/>
              <a:defRPr sz="2667" b="0" i="0" u="none" strike="noStrike" cap="none">
                <a:solidFill>
                  <a:srgbClr val="54595F"/>
                </a:solidFill>
                <a:latin typeface="Arial"/>
                <a:ea typeface="Arial"/>
                <a:cs typeface="Arial"/>
                <a:sym typeface="Arial"/>
              </a:defRPr>
            </a:lvl4pPr>
            <a:lvl5pPr marL="2286000" marR="0" lvl="4" indent="-397954" algn="l" rtl="0">
              <a:lnSpc>
                <a:spcPct val="100000"/>
              </a:lnSpc>
              <a:spcBef>
                <a:spcPts val="533"/>
              </a:spcBef>
              <a:spcAft>
                <a:spcPts val="0"/>
              </a:spcAft>
              <a:buClr>
                <a:srgbClr val="49166D"/>
              </a:buClr>
              <a:buSzPts val="2667"/>
              <a:buFont typeface="Arial"/>
              <a:buChar char="•"/>
              <a:defRPr sz="2667" b="0" i="0" u="none" strike="noStrike" cap="none">
                <a:solidFill>
                  <a:srgbClr val="54595F"/>
                </a:solidFill>
                <a:latin typeface="Arial"/>
                <a:ea typeface="Arial"/>
                <a:cs typeface="Arial"/>
                <a:sym typeface="Arial"/>
              </a:defRPr>
            </a:lvl5pPr>
            <a:lvl6pPr marL="2743200" marR="0" lvl="5" indent="-397954" algn="l" rtl="0">
              <a:lnSpc>
                <a:spcPct val="100000"/>
              </a:lnSpc>
              <a:spcBef>
                <a:spcPts val="533"/>
              </a:spcBef>
              <a:spcAft>
                <a:spcPts val="0"/>
              </a:spcAft>
              <a:buClr>
                <a:srgbClr val="49166D"/>
              </a:buClr>
              <a:buSzPts val="2667"/>
              <a:buFont typeface="Arial"/>
              <a:buChar char="•"/>
              <a:defRPr sz="2667" b="0" i="0" u="none" strike="noStrike" cap="none">
                <a:solidFill>
                  <a:srgbClr val="54595F"/>
                </a:solidFill>
                <a:latin typeface="Arial"/>
                <a:ea typeface="Arial"/>
                <a:cs typeface="Arial"/>
                <a:sym typeface="Arial"/>
              </a:defRPr>
            </a:lvl6pPr>
            <a:lvl7pPr marL="3200400" marR="0" lvl="6" indent="-397954" algn="l" rtl="0">
              <a:lnSpc>
                <a:spcPct val="100000"/>
              </a:lnSpc>
              <a:spcBef>
                <a:spcPts val="533"/>
              </a:spcBef>
              <a:spcAft>
                <a:spcPts val="0"/>
              </a:spcAft>
              <a:buClr>
                <a:srgbClr val="49166D"/>
              </a:buClr>
              <a:buSzPts val="2667"/>
              <a:buFont typeface="Arial"/>
              <a:buChar char="•"/>
              <a:defRPr sz="2667" b="0" i="0" u="none" strike="noStrike" cap="none">
                <a:solidFill>
                  <a:srgbClr val="54595F"/>
                </a:solidFill>
                <a:latin typeface="Arial"/>
                <a:ea typeface="Arial"/>
                <a:cs typeface="Arial"/>
                <a:sym typeface="Arial"/>
              </a:defRPr>
            </a:lvl7pPr>
            <a:lvl8pPr marL="3657600" marR="0" lvl="7" indent="-397954" algn="l" rtl="0">
              <a:lnSpc>
                <a:spcPct val="100000"/>
              </a:lnSpc>
              <a:spcBef>
                <a:spcPts val="533"/>
              </a:spcBef>
              <a:spcAft>
                <a:spcPts val="0"/>
              </a:spcAft>
              <a:buClr>
                <a:srgbClr val="49166D"/>
              </a:buClr>
              <a:buSzPts val="2667"/>
              <a:buFont typeface="Arial"/>
              <a:buChar char="•"/>
              <a:defRPr sz="2667" b="0" i="0" u="none" strike="noStrike" cap="none">
                <a:solidFill>
                  <a:srgbClr val="54595F"/>
                </a:solidFill>
                <a:latin typeface="Arial"/>
                <a:ea typeface="Arial"/>
                <a:cs typeface="Arial"/>
                <a:sym typeface="Arial"/>
              </a:defRPr>
            </a:lvl8pPr>
            <a:lvl9pPr marL="4114800" marR="0" lvl="8" indent="-397954" algn="l" rtl="0">
              <a:lnSpc>
                <a:spcPct val="100000"/>
              </a:lnSpc>
              <a:spcBef>
                <a:spcPts val="533"/>
              </a:spcBef>
              <a:spcAft>
                <a:spcPts val="0"/>
              </a:spcAft>
              <a:buClr>
                <a:srgbClr val="49166D"/>
              </a:buClr>
              <a:buSzPts val="2667"/>
              <a:buFont typeface="Arial"/>
              <a:buChar char="•"/>
              <a:defRPr sz="2667" b="0" i="0" u="none" strike="noStrike" cap="none">
                <a:solidFill>
                  <a:srgbClr val="2A2C2E"/>
                </a:solidFill>
                <a:latin typeface="Arial"/>
                <a:ea typeface="Arial"/>
                <a:cs typeface="Arial"/>
                <a:sym typeface="Arial"/>
              </a:defRPr>
            </a:lvl9pPr>
          </a:lstStyle>
          <a:p>
            <a:endParaRPr/>
          </a:p>
        </p:txBody>
      </p:sp>
    </p:spTree>
    <p:extLst>
      <p:ext uri="{BB962C8B-B14F-4D97-AF65-F5344CB8AC3E}">
        <p14:creationId xmlns:p14="http://schemas.microsoft.com/office/powerpoint/2010/main" val="1806917676"/>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8"/>
        <p:cNvGrpSpPr/>
        <p:nvPr/>
      </p:nvGrpSpPr>
      <p:grpSpPr>
        <a:xfrm>
          <a:off x="0" y="0"/>
          <a:ext cx="0" cy="0"/>
          <a:chOff x="0" y="0"/>
          <a:chExt cx="0" cy="0"/>
        </a:xfrm>
      </p:grpSpPr>
      <p:sp>
        <p:nvSpPr>
          <p:cNvPr id="559" name="Google Shape;559;p77"/>
          <p:cNvSpPr txBox="1"/>
          <p:nvPr/>
        </p:nvSpPr>
        <p:spPr>
          <a:xfrm>
            <a:off x="4791200" y="6374795"/>
            <a:ext cx="2609600" cy="35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A5A5A5"/>
              </a:buClr>
              <a:buSzPts val="700"/>
              <a:buFont typeface="Arial"/>
              <a:buNone/>
            </a:pPr>
            <a:r>
              <a:rPr lang="en" sz="933" b="0" i="0" u="none" strike="noStrike" cap="none">
                <a:solidFill>
                  <a:srgbClr val="3E4144"/>
                </a:solidFill>
                <a:latin typeface="Helvetica Neue"/>
                <a:ea typeface="Helvetica Neue"/>
                <a:cs typeface="Helvetica Neue"/>
                <a:sym typeface="Helvetica Neue"/>
              </a:rPr>
              <a:t>TELUS Proprietary</a:t>
            </a:r>
            <a:endParaRPr sz="933" b="0" i="0" u="none" strike="noStrike" cap="none">
              <a:solidFill>
                <a:srgbClr val="3E4144"/>
              </a:solidFill>
              <a:latin typeface="Helvetica Neue"/>
              <a:ea typeface="Helvetica Neue"/>
              <a:cs typeface="Helvetica Neue"/>
              <a:sym typeface="Helvetica Neue"/>
            </a:endParaRPr>
          </a:p>
        </p:txBody>
      </p:sp>
      <p:sp>
        <p:nvSpPr>
          <p:cNvPr id="560" name="Google Shape;560;p77"/>
          <p:cNvSpPr txBox="1">
            <a:spLocks noGrp="1"/>
          </p:cNvSpPr>
          <p:nvPr>
            <p:ph type="title"/>
          </p:nvPr>
        </p:nvSpPr>
        <p:spPr>
          <a:xfrm>
            <a:off x="609600" y="273600"/>
            <a:ext cx="10972800" cy="849600"/>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rgbClr val="4B286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1" name="Google Shape;561;p77"/>
          <p:cNvSpPr txBox="1">
            <a:spLocks noGrp="1"/>
          </p:cNvSpPr>
          <p:nvPr>
            <p:ph type="body" idx="1"/>
          </p:nvPr>
        </p:nvSpPr>
        <p:spPr>
          <a:xfrm>
            <a:off x="609599" y="1320000"/>
            <a:ext cx="10954400" cy="46468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rgbClr val="3E4144"/>
                </a:solidFill>
                <a:latin typeface="Arial"/>
                <a:ea typeface="Arial"/>
                <a:cs typeface="Arial"/>
                <a:sym typeface="Arial"/>
              </a:defRPr>
            </a:lvl1pPr>
            <a:lvl2pPr marL="914400" marR="0" lvl="1" indent="-381000" algn="l" rtl="0">
              <a:lnSpc>
                <a:spcPct val="100000"/>
              </a:lnSpc>
              <a:spcBef>
                <a:spcPts val="600"/>
              </a:spcBef>
              <a:spcAft>
                <a:spcPts val="0"/>
              </a:spcAft>
              <a:buClr>
                <a:srgbClr val="4B286D"/>
              </a:buClr>
              <a:buSzPts val="2400"/>
              <a:buFont typeface="Arial"/>
              <a:buChar char="•"/>
              <a:defRPr sz="2400" b="0" i="0" u="none" strike="noStrike" cap="none">
                <a:solidFill>
                  <a:srgbClr val="3E4144"/>
                </a:solidFill>
                <a:latin typeface="Arial"/>
                <a:ea typeface="Arial"/>
                <a:cs typeface="Arial"/>
                <a:sym typeface="Arial"/>
              </a:defRPr>
            </a:lvl2pPr>
            <a:lvl3pPr marL="1371600" marR="0" lvl="2" indent="-368300" algn="l" rtl="0">
              <a:lnSpc>
                <a:spcPct val="100000"/>
              </a:lnSpc>
              <a:spcBef>
                <a:spcPts val="600"/>
              </a:spcBef>
              <a:spcAft>
                <a:spcPts val="0"/>
              </a:spcAft>
              <a:buClr>
                <a:srgbClr val="4B286D"/>
              </a:buClr>
              <a:buSzPts val="2200"/>
              <a:buFont typeface="Arial"/>
              <a:buChar char="•"/>
              <a:defRPr sz="2200" b="0" i="0" u="none" strike="noStrike" cap="none">
                <a:solidFill>
                  <a:srgbClr val="3E4144"/>
                </a:solidFill>
                <a:latin typeface="Arial"/>
                <a:ea typeface="Arial"/>
                <a:cs typeface="Arial"/>
                <a:sym typeface="Arial"/>
              </a:defRPr>
            </a:lvl3pPr>
            <a:lvl4pPr marL="1828800" marR="0" lvl="3" indent="-355600" algn="l" rtl="0">
              <a:lnSpc>
                <a:spcPct val="100000"/>
              </a:lnSpc>
              <a:spcBef>
                <a:spcPts val="600"/>
              </a:spcBef>
              <a:spcAft>
                <a:spcPts val="0"/>
              </a:spcAft>
              <a:buClr>
                <a:srgbClr val="4B286D"/>
              </a:buClr>
              <a:buSzPts val="2000"/>
              <a:buFont typeface="Arial"/>
              <a:buChar char="•"/>
              <a:defRPr sz="2000" b="0" i="0" u="none" strike="noStrike" cap="none">
                <a:solidFill>
                  <a:srgbClr val="3E4144"/>
                </a:solidFill>
                <a:latin typeface="Arial"/>
                <a:ea typeface="Arial"/>
                <a:cs typeface="Arial"/>
                <a:sym typeface="Arial"/>
              </a:defRPr>
            </a:lvl4pPr>
            <a:lvl5pPr marL="2286000" marR="0" lvl="4" indent="-342900" algn="l" rtl="0">
              <a:lnSpc>
                <a:spcPct val="100000"/>
              </a:lnSpc>
              <a:spcBef>
                <a:spcPts val="600"/>
              </a:spcBef>
              <a:spcAft>
                <a:spcPts val="0"/>
              </a:spcAft>
              <a:buClr>
                <a:srgbClr val="4B286D"/>
              </a:buClr>
              <a:buSzPts val="1800"/>
              <a:buFont typeface="Arial"/>
              <a:buChar char="•"/>
              <a:defRPr sz="1800" b="0" i="0" u="none" strike="noStrike" cap="none">
                <a:solidFill>
                  <a:srgbClr val="3E4144"/>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18654969"/>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243C0-1BAE-484B-BC53-6977DD341A7A}" type="datetimeFigureOut">
              <a:rPr lang="en-US" smtClean="0"/>
              <a:t>11/7/25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76831-4ABC-4EEE-B5E2-D30545CB571A}" type="slidenum">
              <a:rPr lang="en-US" smtClean="0"/>
              <a:t>‹#›</a:t>
            </a:fld>
            <a:endParaRPr lang="en-US"/>
          </a:p>
        </p:txBody>
      </p:sp>
    </p:spTree>
    <p:extLst>
      <p:ext uri="{BB962C8B-B14F-4D97-AF65-F5344CB8AC3E}">
        <p14:creationId xmlns:p14="http://schemas.microsoft.com/office/powerpoint/2010/main" val="10435666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2"/>
        <p:cNvGrpSpPr/>
        <p:nvPr/>
      </p:nvGrpSpPr>
      <p:grpSpPr>
        <a:xfrm>
          <a:off x="0" y="0"/>
          <a:ext cx="0" cy="0"/>
          <a:chOff x="0" y="0"/>
          <a:chExt cx="0" cy="0"/>
        </a:xfrm>
      </p:grpSpPr>
      <p:sp>
        <p:nvSpPr>
          <p:cNvPr id="1033" name="Google Shape;1033;p13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Clr>
                <a:schemeClr val="dk1"/>
              </a:buClr>
              <a:buSzPts val="4400"/>
              <a:buFont typeface="Helvetica Neue Light"/>
              <a:buNone/>
              <a:defRPr sz="4400" b="0" i="0" u="none" strike="noStrike" cap="none">
                <a:solidFill>
                  <a:schemeClr val="dk1"/>
                </a:solidFill>
                <a:latin typeface="Helvetica Neue Light"/>
                <a:ea typeface="Helvetica Neue Light"/>
                <a:cs typeface="Helvetica Neue Light"/>
                <a:sym typeface="Helvetica Neue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4" name="Google Shape;1034;p131"/>
          <p:cNvSpPr txBox="1">
            <a:spLocks noGrp="1"/>
          </p:cNvSpPr>
          <p:nvPr>
            <p:ph type="body" idx="1"/>
          </p:nvPr>
        </p:nvSpPr>
        <p:spPr>
          <a:xfrm>
            <a:off x="609600" y="1600201"/>
            <a:ext cx="10972800" cy="45261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640"/>
              </a:spcBef>
              <a:spcAft>
                <a:spcPts val="0"/>
              </a:spcAft>
              <a:buClr>
                <a:srgbClr val="4B286D"/>
              </a:buClr>
              <a:buSzPts val="3200"/>
              <a:buFont typeface="Arial"/>
              <a:buChar char="•"/>
              <a:defRPr sz="3200" b="0" i="0" u="none" strike="noStrike" cap="none">
                <a:solidFill>
                  <a:srgbClr val="4B286D"/>
                </a:solidFill>
                <a:latin typeface="Helvetica Neue"/>
                <a:ea typeface="Helvetica Neue"/>
                <a:cs typeface="Helvetica Neue"/>
                <a:sym typeface="Helvetica Neue"/>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810597410"/>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Helvetica Neue Light"/>
              <a:buNone/>
              <a:defRPr sz="3300" i="0" u="none" strike="noStrike" cap="none">
                <a:solidFill>
                  <a:schemeClr val="dk1"/>
                </a:solidFill>
                <a:latin typeface="Helvetica Neue Light"/>
                <a:ea typeface="Helvetica Neue Light"/>
                <a:cs typeface="Helvetica Neue Light"/>
                <a:sym typeface="Helvetica Neue Light"/>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1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Helvetica Neue Light"/>
              <a:buChar char="•"/>
              <a:defRPr sz="2100" i="0" u="none" strike="noStrike" cap="none">
                <a:solidFill>
                  <a:schemeClr val="dk1"/>
                </a:solidFill>
                <a:latin typeface="Helvetica Neue Light"/>
                <a:ea typeface="Helvetica Neue Light"/>
                <a:cs typeface="Helvetica Neue Light"/>
                <a:sym typeface="Helvetica Neue Light"/>
              </a:defRPr>
            </a:lvl1pPr>
            <a:lvl2pPr marL="914400" marR="0" lvl="1" indent="-342900" algn="l">
              <a:lnSpc>
                <a:spcPct val="90000"/>
              </a:lnSpc>
              <a:spcBef>
                <a:spcPts val="400"/>
              </a:spcBef>
              <a:spcAft>
                <a:spcPts val="0"/>
              </a:spcAft>
              <a:buClr>
                <a:schemeClr val="dk1"/>
              </a:buClr>
              <a:buSzPts val="1800"/>
              <a:buFont typeface="Helvetica Neue Light"/>
              <a:buChar char="•"/>
              <a:defRPr sz="1800" i="0" u="none" strike="noStrike" cap="none">
                <a:solidFill>
                  <a:schemeClr val="dk1"/>
                </a:solidFill>
                <a:latin typeface="Helvetica Neue Light"/>
                <a:ea typeface="Helvetica Neue Light"/>
                <a:cs typeface="Helvetica Neue Light"/>
                <a:sym typeface="Helvetica Neue Light"/>
              </a:defRPr>
            </a:lvl2pPr>
            <a:lvl3pPr marL="1371600" marR="0" lvl="2" indent="-323850" algn="l">
              <a:lnSpc>
                <a:spcPct val="90000"/>
              </a:lnSpc>
              <a:spcBef>
                <a:spcPts val="400"/>
              </a:spcBef>
              <a:spcAft>
                <a:spcPts val="0"/>
              </a:spcAft>
              <a:buClr>
                <a:schemeClr val="dk1"/>
              </a:buClr>
              <a:buSzPts val="1500"/>
              <a:buFont typeface="Helvetica Neue Light"/>
              <a:buChar char="•"/>
              <a:defRPr sz="1500" i="0" u="none" strike="noStrike" cap="none">
                <a:solidFill>
                  <a:schemeClr val="dk1"/>
                </a:solidFill>
                <a:latin typeface="Helvetica Neue Light"/>
                <a:ea typeface="Helvetica Neue Light"/>
                <a:cs typeface="Helvetica Neue Light"/>
                <a:sym typeface="Helvetica Neue Light"/>
              </a:defRPr>
            </a:lvl3pPr>
            <a:lvl4pPr marL="1828800" marR="0" lvl="3" indent="-317500" algn="l">
              <a:lnSpc>
                <a:spcPct val="90000"/>
              </a:lnSpc>
              <a:spcBef>
                <a:spcPts val="400"/>
              </a:spcBef>
              <a:spcAft>
                <a:spcPts val="0"/>
              </a:spcAft>
              <a:buClr>
                <a:schemeClr val="dk1"/>
              </a:buClr>
              <a:buSzPts val="1400"/>
              <a:buFont typeface="Helvetica Neue Light"/>
              <a:buChar char="•"/>
              <a:defRPr sz="1400" i="0" u="none" strike="noStrike" cap="none">
                <a:solidFill>
                  <a:schemeClr val="dk1"/>
                </a:solidFill>
                <a:latin typeface="Helvetica Neue Light"/>
                <a:ea typeface="Helvetica Neue Light"/>
                <a:cs typeface="Helvetica Neue Light"/>
                <a:sym typeface="Helvetica Neue Light"/>
              </a:defRPr>
            </a:lvl4pPr>
            <a:lvl5pPr marL="2286000" marR="0" lvl="4" indent="-317500" algn="l">
              <a:lnSpc>
                <a:spcPct val="90000"/>
              </a:lnSpc>
              <a:spcBef>
                <a:spcPts val="400"/>
              </a:spcBef>
              <a:spcAft>
                <a:spcPts val="0"/>
              </a:spcAft>
              <a:buClr>
                <a:schemeClr val="dk1"/>
              </a:buClr>
              <a:buSzPts val="1400"/>
              <a:buFont typeface="Helvetica Neue Light"/>
              <a:buChar char="•"/>
              <a:defRPr sz="1400" i="0" u="none" strike="noStrike" cap="none">
                <a:solidFill>
                  <a:schemeClr val="dk1"/>
                </a:solidFill>
                <a:latin typeface="Helvetica Neue Light"/>
                <a:ea typeface="Helvetica Neue Light"/>
                <a:cs typeface="Helvetica Neue Light"/>
                <a:sym typeface="Helvetica Neue Light"/>
              </a:defRPr>
            </a:lvl5pPr>
            <a:lvl6pPr marL="2743200" marR="0" lvl="5" indent="-317500" algn="l">
              <a:lnSpc>
                <a:spcPct val="90000"/>
              </a:lnSpc>
              <a:spcBef>
                <a:spcPts val="400"/>
              </a:spcBef>
              <a:spcAft>
                <a:spcPts val="0"/>
              </a:spcAft>
              <a:buClr>
                <a:schemeClr val="dk1"/>
              </a:buClr>
              <a:buSzPts val="1400"/>
              <a:buFont typeface="Helvetica Neue Light"/>
              <a:buChar char="•"/>
              <a:defRPr sz="1400" i="0" u="none" strike="noStrike" cap="none">
                <a:solidFill>
                  <a:schemeClr val="dk1"/>
                </a:solidFill>
                <a:latin typeface="Helvetica Neue Light"/>
                <a:ea typeface="Helvetica Neue Light"/>
                <a:cs typeface="Helvetica Neue Light"/>
                <a:sym typeface="Helvetica Neue Light"/>
              </a:defRPr>
            </a:lvl6pPr>
            <a:lvl7pPr marL="3200400" marR="0" lvl="6" indent="-317500" algn="l">
              <a:lnSpc>
                <a:spcPct val="90000"/>
              </a:lnSpc>
              <a:spcBef>
                <a:spcPts val="400"/>
              </a:spcBef>
              <a:spcAft>
                <a:spcPts val="0"/>
              </a:spcAft>
              <a:buClr>
                <a:schemeClr val="dk1"/>
              </a:buClr>
              <a:buSzPts val="1400"/>
              <a:buFont typeface="Helvetica Neue Light"/>
              <a:buChar char="•"/>
              <a:defRPr sz="1400" i="0" u="none" strike="noStrike" cap="none">
                <a:solidFill>
                  <a:schemeClr val="dk1"/>
                </a:solidFill>
                <a:latin typeface="Helvetica Neue Light"/>
                <a:ea typeface="Helvetica Neue Light"/>
                <a:cs typeface="Helvetica Neue Light"/>
                <a:sym typeface="Helvetica Neue Light"/>
              </a:defRPr>
            </a:lvl7pPr>
            <a:lvl8pPr marL="3657600" marR="0" lvl="7" indent="-317500" algn="l">
              <a:lnSpc>
                <a:spcPct val="90000"/>
              </a:lnSpc>
              <a:spcBef>
                <a:spcPts val="400"/>
              </a:spcBef>
              <a:spcAft>
                <a:spcPts val="0"/>
              </a:spcAft>
              <a:buClr>
                <a:schemeClr val="dk1"/>
              </a:buClr>
              <a:buSzPts val="1400"/>
              <a:buFont typeface="Helvetica Neue Light"/>
              <a:buChar char="•"/>
              <a:defRPr sz="1400" i="0" u="none" strike="noStrike" cap="none">
                <a:solidFill>
                  <a:schemeClr val="dk1"/>
                </a:solidFill>
                <a:latin typeface="Helvetica Neue Light"/>
                <a:ea typeface="Helvetica Neue Light"/>
                <a:cs typeface="Helvetica Neue Light"/>
                <a:sym typeface="Helvetica Neue Light"/>
              </a:defRPr>
            </a:lvl8pPr>
            <a:lvl9pPr marL="4114800" marR="0" lvl="8" indent="-317500" algn="l">
              <a:lnSpc>
                <a:spcPct val="90000"/>
              </a:lnSpc>
              <a:spcBef>
                <a:spcPts val="400"/>
              </a:spcBef>
              <a:spcAft>
                <a:spcPts val="0"/>
              </a:spcAft>
              <a:buClr>
                <a:schemeClr val="dk1"/>
              </a:buClr>
              <a:buSzPts val="1400"/>
              <a:buFont typeface="Helvetica Neue Light"/>
              <a:buChar char="•"/>
              <a:defRPr sz="1400" i="0" u="none" strike="noStrike" cap="none">
                <a:solidFill>
                  <a:schemeClr val="dk1"/>
                </a:solidFill>
                <a:latin typeface="Helvetica Neue Light"/>
                <a:ea typeface="Helvetica Neue Light"/>
                <a:cs typeface="Helvetica Neue Light"/>
                <a:sym typeface="Helvetica Neue Light"/>
              </a:defRPr>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89113948"/>
      </p:ext>
    </p:extLst>
  </p:cSld>
  <p:clrMap bg1="lt1" tx1="dk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 id="2147483925" r:id="rId44"/>
    <p:sldLayoutId id="2147483926" r:id="rId45"/>
    <p:sldLayoutId id="2147483927" r:id="rId46"/>
    <p:sldLayoutId id="2147483928" r:id="rId47"/>
    <p:sldLayoutId id="2147483929" r:id="rId48"/>
    <p:sldLayoutId id="2147483930" r:id="rId49"/>
    <p:sldLayoutId id="2147483931" r:id="rId50"/>
    <p:sldLayoutId id="2147483932" r:id="rId51"/>
    <p:sldLayoutId id="2147483933" r:id="rId52"/>
    <p:sldLayoutId id="2147483934" r:id="rId53"/>
    <p:sldLayoutId id="2147483935" r:id="rId54"/>
    <p:sldLayoutId id="2147483936" r:id="rId55"/>
    <p:sldLayoutId id="2147483937" r:id="rId56"/>
    <p:sldLayoutId id="2147483938" r:id="rId57"/>
    <p:sldLayoutId id="2147483939" r:id="rId58"/>
    <p:sldLayoutId id="2147483940" r:id="rId59"/>
    <p:sldLayoutId id="2147483941" r:id="rId60"/>
    <p:sldLayoutId id="2147483942" r:id="rId61"/>
    <p:sldLayoutId id="2147483943" r:id="rId62"/>
    <p:sldLayoutId id="2147483944" r:id="rId63"/>
    <p:sldLayoutId id="2147483945" r:id="rId64"/>
    <p:sldLayoutId id="2147483946" r:id="rId65"/>
    <p:sldLayoutId id="2147483947" r:id="rId66"/>
    <p:sldLayoutId id="2147483948" r:id="rId67"/>
    <p:sldLayoutId id="2147483949" r:id="rId68"/>
    <p:sldLayoutId id="2147483950" r:id="rId69"/>
    <p:sldLayoutId id="2147483951" r:id="rId70"/>
    <p:sldLayoutId id="2147483952" r:id="rId71"/>
    <p:sldLayoutId id="2147483953" r:id="rId72"/>
    <p:sldLayoutId id="2147483954" r:id="rId7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10467"/>
            <a:ext cx="11360800" cy="76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4B286D"/>
              </a:buClr>
              <a:buSzPts val="3600"/>
              <a:buFont typeface="Helvetica Neue Light"/>
              <a:buNone/>
              <a:defRPr sz="3600">
                <a:solidFill>
                  <a:srgbClr val="4B286D"/>
                </a:solidFill>
                <a:latin typeface="Helvetica Neue Light"/>
                <a:ea typeface="Helvetica Neue Light"/>
                <a:cs typeface="Helvetica Neue Light"/>
                <a:sym typeface="Helvetica Neue Ligh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421233"/>
            <a:ext cx="11360800" cy="5321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B286D"/>
              </a:buClr>
              <a:buSzPts val="1800"/>
              <a:buFont typeface="Helvetica Neue Light"/>
              <a:buChar char="●"/>
              <a:defRPr sz="1800">
                <a:solidFill>
                  <a:srgbClr val="2A2C2E"/>
                </a:solidFill>
                <a:latin typeface="Helvetica Neue Light"/>
                <a:ea typeface="Helvetica Neue Light"/>
                <a:cs typeface="Helvetica Neue Light"/>
                <a:sym typeface="Helvetica Neue Light"/>
              </a:defRPr>
            </a:lvl1pPr>
            <a:lvl2pPr marL="914400" lvl="1" indent="-317500">
              <a:lnSpc>
                <a:spcPct val="115000"/>
              </a:lnSpc>
              <a:spcBef>
                <a:spcPts val="1600"/>
              </a:spcBef>
              <a:spcAft>
                <a:spcPts val="0"/>
              </a:spcAft>
              <a:buClr>
                <a:srgbClr val="4B286D"/>
              </a:buClr>
              <a:buSzPts val="1400"/>
              <a:buFont typeface="Helvetica Neue Light"/>
              <a:buChar char="○"/>
              <a:defRPr>
                <a:solidFill>
                  <a:srgbClr val="2A2C2E"/>
                </a:solidFill>
                <a:latin typeface="Helvetica Neue Light"/>
                <a:ea typeface="Helvetica Neue Light"/>
                <a:cs typeface="Helvetica Neue Light"/>
                <a:sym typeface="Helvetica Neue Light"/>
              </a:defRPr>
            </a:lvl2pPr>
            <a:lvl3pPr marL="1371600" lvl="2" indent="-317500">
              <a:lnSpc>
                <a:spcPct val="115000"/>
              </a:lnSpc>
              <a:spcBef>
                <a:spcPts val="1600"/>
              </a:spcBef>
              <a:spcAft>
                <a:spcPts val="0"/>
              </a:spcAft>
              <a:buClr>
                <a:srgbClr val="4B286D"/>
              </a:buClr>
              <a:buSzPts val="1400"/>
              <a:buFont typeface="Helvetica Neue Light"/>
              <a:buChar char="●"/>
              <a:defRPr>
                <a:solidFill>
                  <a:srgbClr val="2A2C2E"/>
                </a:solidFill>
                <a:latin typeface="Helvetica Neue Light"/>
                <a:ea typeface="Helvetica Neue Light"/>
                <a:cs typeface="Helvetica Neue Light"/>
                <a:sym typeface="Helvetica Neue Light"/>
              </a:defRPr>
            </a:lvl3pPr>
            <a:lvl4pPr marL="1828800" lvl="3" indent="-317500">
              <a:lnSpc>
                <a:spcPct val="115000"/>
              </a:lnSpc>
              <a:spcBef>
                <a:spcPts val="1600"/>
              </a:spcBef>
              <a:spcAft>
                <a:spcPts val="0"/>
              </a:spcAft>
              <a:buClr>
                <a:srgbClr val="4B286D"/>
              </a:buClr>
              <a:buSzPts val="1400"/>
              <a:buFont typeface="Helvetica Neue Light"/>
              <a:buChar char="○"/>
              <a:defRPr>
                <a:solidFill>
                  <a:srgbClr val="2A2C2E"/>
                </a:solidFill>
                <a:latin typeface="Helvetica Neue Light"/>
                <a:ea typeface="Helvetica Neue Light"/>
                <a:cs typeface="Helvetica Neue Light"/>
                <a:sym typeface="Helvetica Neue Light"/>
              </a:defRPr>
            </a:lvl4pPr>
            <a:lvl5pPr marL="2286000" lvl="4" indent="-317500">
              <a:lnSpc>
                <a:spcPct val="115000"/>
              </a:lnSpc>
              <a:spcBef>
                <a:spcPts val="1600"/>
              </a:spcBef>
              <a:spcAft>
                <a:spcPts val="0"/>
              </a:spcAft>
              <a:buClr>
                <a:srgbClr val="4B286D"/>
              </a:buClr>
              <a:buSzPts val="1400"/>
              <a:buFont typeface="Helvetica Neue Light"/>
              <a:buChar char="●"/>
              <a:defRPr>
                <a:solidFill>
                  <a:srgbClr val="2A2C2E"/>
                </a:solidFill>
                <a:latin typeface="Helvetica Neue Light"/>
                <a:ea typeface="Helvetica Neue Light"/>
                <a:cs typeface="Helvetica Neue Light"/>
                <a:sym typeface="Helvetica Neue Light"/>
              </a:defRPr>
            </a:lvl5pPr>
            <a:lvl6pPr marL="2743200" lvl="5" indent="-317500">
              <a:lnSpc>
                <a:spcPct val="115000"/>
              </a:lnSpc>
              <a:spcBef>
                <a:spcPts val="1600"/>
              </a:spcBef>
              <a:spcAft>
                <a:spcPts val="0"/>
              </a:spcAft>
              <a:buClr>
                <a:srgbClr val="4B286D"/>
              </a:buClr>
              <a:buSzPts val="1400"/>
              <a:buFont typeface="Helvetica Neue Light"/>
              <a:buChar char="○"/>
              <a:defRPr>
                <a:solidFill>
                  <a:srgbClr val="2A2C2E"/>
                </a:solidFill>
                <a:latin typeface="Helvetica Neue Light"/>
                <a:ea typeface="Helvetica Neue Light"/>
                <a:cs typeface="Helvetica Neue Light"/>
                <a:sym typeface="Helvetica Neue Light"/>
              </a:defRPr>
            </a:lvl6pPr>
            <a:lvl7pPr marL="3200400" lvl="6" indent="-317500">
              <a:lnSpc>
                <a:spcPct val="115000"/>
              </a:lnSpc>
              <a:spcBef>
                <a:spcPts val="1600"/>
              </a:spcBef>
              <a:spcAft>
                <a:spcPts val="0"/>
              </a:spcAft>
              <a:buClr>
                <a:srgbClr val="4B286D"/>
              </a:buClr>
              <a:buSzPts val="1400"/>
              <a:buFont typeface="Helvetica Neue Light"/>
              <a:buChar char="●"/>
              <a:defRPr>
                <a:solidFill>
                  <a:srgbClr val="2A2C2E"/>
                </a:solidFill>
                <a:latin typeface="Helvetica Neue Light"/>
                <a:ea typeface="Helvetica Neue Light"/>
                <a:cs typeface="Helvetica Neue Light"/>
                <a:sym typeface="Helvetica Neue Light"/>
              </a:defRPr>
            </a:lvl7pPr>
            <a:lvl8pPr marL="3657600" lvl="7" indent="-317500">
              <a:lnSpc>
                <a:spcPct val="115000"/>
              </a:lnSpc>
              <a:spcBef>
                <a:spcPts val="1600"/>
              </a:spcBef>
              <a:spcAft>
                <a:spcPts val="0"/>
              </a:spcAft>
              <a:buClr>
                <a:srgbClr val="4B286D"/>
              </a:buClr>
              <a:buSzPts val="1400"/>
              <a:buFont typeface="Helvetica Neue Light"/>
              <a:buChar char="○"/>
              <a:defRPr>
                <a:solidFill>
                  <a:srgbClr val="2A2C2E"/>
                </a:solidFill>
                <a:latin typeface="Helvetica Neue Light"/>
                <a:ea typeface="Helvetica Neue Light"/>
                <a:cs typeface="Helvetica Neue Light"/>
                <a:sym typeface="Helvetica Neue Light"/>
              </a:defRPr>
            </a:lvl8pPr>
            <a:lvl9pPr marL="4114800" lvl="8" indent="-317500">
              <a:lnSpc>
                <a:spcPct val="115000"/>
              </a:lnSpc>
              <a:spcBef>
                <a:spcPts val="1600"/>
              </a:spcBef>
              <a:spcAft>
                <a:spcPts val="1600"/>
              </a:spcAft>
              <a:buClr>
                <a:srgbClr val="4B286D"/>
              </a:buClr>
              <a:buSzPts val="1400"/>
              <a:buFont typeface="Helvetica Neue Light"/>
              <a:buChar char="●"/>
              <a:defRPr>
                <a:solidFill>
                  <a:srgbClr val="2A2C2E"/>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067">
                <a:solidFill>
                  <a:schemeClr val="dk1"/>
                </a:solidFill>
                <a:latin typeface="Helvetica Neue Light"/>
                <a:ea typeface="Helvetica Neue Light"/>
                <a:cs typeface="Helvetica Neue Light"/>
                <a:sym typeface="Helvetica Neue Light"/>
              </a:defRPr>
            </a:lvl1pPr>
            <a:lvl2pPr lvl="1" algn="r">
              <a:buNone/>
              <a:defRPr sz="1067">
                <a:solidFill>
                  <a:schemeClr val="dk1"/>
                </a:solidFill>
                <a:latin typeface="Helvetica Neue Light"/>
                <a:ea typeface="Helvetica Neue Light"/>
                <a:cs typeface="Helvetica Neue Light"/>
                <a:sym typeface="Helvetica Neue Light"/>
              </a:defRPr>
            </a:lvl2pPr>
            <a:lvl3pPr lvl="2" algn="r">
              <a:buNone/>
              <a:defRPr sz="1067">
                <a:solidFill>
                  <a:schemeClr val="dk1"/>
                </a:solidFill>
                <a:latin typeface="Helvetica Neue Light"/>
                <a:ea typeface="Helvetica Neue Light"/>
                <a:cs typeface="Helvetica Neue Light"/>
                <a:sym typeface="Helvetica Neue Light"/>
              </a:defRPr>
            </a:lvl3pPr>
            <a:lvl4pPr lvl="3" algn="r">
              <a:buNone/>
              <a:defRPr sz="1067">
                <a:solidFill>
                  <a:schemeClr val="dk1"/>
                </a:solidFill>
                <a:latin typeface="Helvetica Neue Light"/>
                <a:ea typeface="Helvetica Neue Light"/>
                <a:cs typeface="Helvetica Neue Light"/>
                <a:sym typeface="Helvetica Neue Light"/>
              </a:defRPr>
            </a:lvl4pPr>
            <a:lvl5pPr lvl="4" algn="r">
              <a:buNone/>
              <a:defRPr sz="1067">
                <a:solidFill>
                  <a:schemeClr val="dk1"/>
                </a:solidFill>
                <a:latin typeface="Helvetica Neue Light"/>
                <a:ea typeface="Helvetica Neue Light"/>
                <a:cs typeface="Helvetica Neue Light"/>
                <a:sym typeface="Helvetica Neue Light"/>
              </a:defRPr>
            </a:lvl5pPr>
            <a:lvl6pPr lvl="5" algn="r">
              <a:buNone/>
              <a:defRPr sz="1067">
                <a:solidFill>
                  <a:schemeClr val="dk1"/>
                </a:solidFill>
                <a:latin typeface="Helvetica Neue Light"/>
                <a:ea typeface="Helvetica Neue Light"/>
                <a:cs typeface="Helvetica Neue Light"/>
                <a:sym typeface="Helvetica Neue Light"/>
              </a:defRPr>
            </a:lvl6pPr>
            <a:lvl7pPr lvl="6" algn="r">
              <a:buNone/>
              <a:defRPr sz="1067">
                <a:solidFill>
                  <a:schemeClr val="dk1"/>
                </a:solidFill>
                <a:latin typeface="Helvetica Neue Light"/>
                <a:ea typeface="Helvetica Neue Light"/>
                <a:cs typeface="Helvetica Neue Light"/>
                <a:sym typeface="Helvetica Neue Light"/>
              </a:defRPr>
            </a:lvl7pPr>
            <a:lvl8pPr lvl="7" algn="r">
              <a:buNone/>
              <a:defRPr sz="1067">
                <a:solidFill>
                  <a:schemeClr val="dk1"/>
                </a:solidFill>
                <a:latin typeface="Helvetica Neue Light"/>
                <a:ea typeface="Helvetica Neue Light"/>
                <a:cs typeface="Helvetica Neue Light"/>
                <a:sym typeface="Helvetica Neue Light"/>
              </a:defRPr>
            </a:lvl8pPr>
            <a:lvl9pPr lvl="8" algn="r">
              <a:buNone/>
              <a:defRPr sz="1067">
                <a:solidFill>
                  <a:schemeClr val="dk1"/>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3051327"/>
      </p:ext>
    </p:extLst>
  </p:cSld>
  <p:clrMap bg1="lt1" tx1="dk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4DF4D-C27F-B74E-AF6B-1A9EBBBFD041}" type="slidenum">
              <a:rPr lang="en-US" smtClean="0"/>
              <a:t>‹#›</a:t>
            </a:fld>
            <a:endParaRPr lang="en-US"/>
          </a:p>
        </p:txBody>
      </p:sp>
    </p:spTree>
    <p:extLst>
      <p:ext uri="{BB962C8B-B14F-4D97-AF65-F5344CB8AC3E}">
        <p14:creationId xmlns:p14="http://schemas.microsoft.com/office/powerpoint/2010/main" val="268506633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11/7/25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1246372"/>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77B133-FC59-B525-0185-4E877ED73E2C}"/>
              </a:ext>
            </a:extLst>
          </p:cNvPr>
          <p:cNvSpPr/>
          <p:nvPr userDrawn="1"/>
        </p:nvSpPr>
        <p:spPr bwMode="auto">
          <a:xfrm flipH="1">
            <a:off x="0" y="0"/>
            <a:ext cx="12192000" cy="1039091"/>
          </a:xfrm>
          <a:prstGeom prst="rect">
            <a:avLst/>
          </a:prstGeom>
          <a:solidFill>
            <a:srgbClr val="01ADEF"/>
          </a:solidFill>
          <a:ln w="9525" cap="flat" cmpd="sng" algn="ctr">
            <a:noFill/>
            <a:prstDash val="solid"/>
            <a:round/>
            <a:headEnd type="none" w="med" len="med"/>
            <a:tailEnd type="none" w="med" len="med"/>
          </a:ln>
          <a:effectLst/>
        </p:spPr>
        <p:txBody>
          <a:bodyPr vert="horz" wrap="square" lIns="20782" tIns="10391" rIns="20782" bIns="10391" numCol="1" rtlCol="0" anchor="ctr" anchorCtr="1" compatLnSpc="1">
            <a:prstTxWarp prst="textNoShape">
              <a:avLst/>
            </a:prstTxWarp>
          </a:bodyPr>
          <a:lstStyle/>
          <a:p>
            <a:pPr marL="221194" marR="0" indent="-221194" algn="l" defTabSz="207843" rtl="0" eaLnBrk="1" fontAlgn="base" latinLnBrk="0" hangingPunct="1">
              <a:lnSpc>
                <a:spcPct val="100000"/>
              </a:lnSpc>
              <a:spcBef>
                <a:spcPct val="50000"/>
              </a:spcBef>
              <a:spcAft>
                <a:spcPct val="0"/>
              </a:spcAft>
              <a:buClrTx/>
              <a:buSzTx/>
              <a:buFontTx/>
              <a:buAutoNum type="arabicPeriod"/>
              <a:tabLst/>
            </a:pPr>
            <a:endParaRPr kumimoji="0" lang="en-US" sz="1364" b="0" i="0" u="none" strike="noStrike" cap="none" normalizeH="0" baseline="0">
              <a:ln>
                <a:noFill/>
              </a:ln>
              <a:solidFill>
                <a:schemeClr val="bg1"/>
              </a:solidFill>
              <a:effectLst/>
              <a:latin typeface="Arial" charset="0"/>
            </a:endParaRPr>
          </a:p>
        </p:txBody>
      </p:sp>
      <p:sp>
        <p:nvSpPr>
          <p:cNvPr id="4" name="Title Placeholder 3">
            <a:extLst>
              <a:ext uri="{FF2B5EF4-FFF2-40B4-BE49-F238E27FC236}">
                <a16:creationId xmlns:a16="http://schemas.microsoft.com/office/drawing/2014/main" id="{1D71CE93-5EC9-C3C9-E3EF-907C93426E01}"/>
              </a:ext>
            </a:extLst>
          </p:cNvPr>
          <p:cNvSpPr>
            <a:spLocks noGrp="1"/>
          </p:cNvSpPr>
          <p:nvPr>
            <p:ph type="title"/>
          </p:nvPr>
        </p:nvSpPr>
        <p:spPr>
          <a:xfrm>
            <a:off x="359834" y="207818"/>
            <a:ext cx="7421217" cy="623455"/>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15" name="Picture 14" descr="A close-up of a logo&#10;&#10;AI-generated content may be incorrect.">
            <a:extLst>
              <a:ext uri="{FF2B5EF4-FFF2-40B4-BE49-F238E27FC236}">
                <a16:creationId xmlns:a16="http://schemas.microsoft.com/office/drawing/2014/main" id="{7A03A238-D0AE-9181-01D3-9B7769B4027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83651" y="6067765"/>
            <a:ext cx="1535043" cy="499737"/>
          </a:xfrm>
          <a:prstGeom prst="rect">
            <a:avLst/>
          </a:prstGeom>
        </p:spPr>
      </p:pic>
      <p:pic>
        <p:nvPicPr>
          <p:cNvPr id="17" name="Picture 16">
            <a:extLst>
              <a:ext uri="{FF2B5EF4-FFF2-40B4-BE49-F238E27FC236}">
                <a16:creationId xmlns:a16="http://schemas.microsoft.com/office/drawing/2014/main" id="{F7155926-44DB-3CF1-6FF1-CB09860F8C8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62334" y="6272229"/>
            <a:ext cx="2719067" cy="216620"/>
          </a:xfrm>
          <a:prstGeom prst="rect">
            <a:avLst/>
          </a:prstGeom>
        </p:spPr>
      </p:pic>
      <p:pic>
        <p:nvPicPr>
          <p:cNvPr id="22" name="Picture 21">
            <a:extLst>
              <a:ext uri="{FF2B5EF4-FFF2-40B4-BE49-F238E27FC236}">
                <a16:creationId xmlns:a16="http://schemas.microsoft.com/office/drawing/2014/main" id="{71DD1EF6-A39A-F706-6712-E764F40214B3}"/>
              </a:ext>
              <a:ext uri="{C183D7F6-B498-43B3-948B-1728B52AA6E4}">
                <adec:decorative xmlns:adec="http://schemas.microsoft.com/office/drawing/2017/decorative" val="1"/>
              </a:ext>
            </a:extLst>
          </p:cNvPr>
          <p:cNvPicPr>
            <a:picLocks noChangeAspect="1"/>
          </p:cNvPicPr>
          <p:nvPr userDrawn="1"/>
        </p:nvPicPr>
        <p:blipFill>
          <a:blip r:embed="rId5" cstate="hqprint">
            <a:extLst>
              <a:ext uri="{28A0092B-C50C-407E-A947-70E740481C1C}">
                <a14:useLocalDpi xmlns:a14="http://schemas.microsoft.com/office/drawing/2010/main"/>
              </a:ext>
            </a:extLst>
          </a:blip>
          <a:srcRect b="-571"/>
          <a:stretch>
            <a:fillRect/>
          </a:stretch>
        </p:blipFill>
        <p:spPr>
          <a:xfrm>
            <a:off x="-1" y="6776357"/>
            <a:ext cx="12192001" cy="82680"/>
          </a:xfrm>
          <a:prstGeom prst="rect">
            <a:avLst/>
          </a:prstGeom>
        </p:spPr>
      </p:pic>
      <p:sp>
        <p:nvSpPr>
          <p:cNvPr id="23" name="Rectangle 22">
            <a:extLst>
              <a:ext uri="{FF2B5EF4-FFF2-40B4-BE49-F238E27FC236}">
                <a16:creationId xmlns:a16="http://schemas.microsoft.com/office/drawing/2014/main" id="{AB74B3DA-B56F-B6A6-B72B-1639AB83EBD5}"/>
              </a:ext>
            </a:extLst>
          </p:cNvPr>
          <p:cNvSpPr/>
          <p:nvPr userDrawn="1"/>
        </p:nvSpPr>
        <p:spPr bwMode="auto">
          <a:xfrm>
            <a:off x="0" y="6775320"/>
            <a:ext cx="12192000" cy="82680"/>
          </a:xfrm>
          <a:prstGeom prst="rect">
            <a:avLst/>
          </a:prstGeom>
          <a:solidFill>
            <a:srgbClr val="FEF300"/>
          </a:solidFill>
          <a:ln w="9525" cap="flat" cmpd="sng" algn="ctr">
            <a:noFill/>
            <a:prstDash val="solid"/>
            <a:round/>
            <a:headEnd type="none" w="med" len="med"/>
            <a:tailEnd type="none" w="med" len="med"/>
          </a:ln>
          <a:effectLst/>
        </p:spPr>
        <p:txBody>
          <a:bodyPr vert="horz" wrap="square" lIns="20782" tIns="10391" rIns="20782" bIns="10391" numCol="1" rtlCol="0" anchor="ctr" anchorCtr="1" compatLnSpc="1">
            <a:prstTxWarp prst="textNoShape">
              <a:avLst/>
            </a:prstTxWarp>
          </a:bodyPr>
          <a:lstStyle/>
          <a:p>
            <a:pPr marL="221194" marR="0" indent="-221194" algn="l" defTabSz="207843" rtl="0" eaLnBrk="1" fontAlgn="base" latinLnBrk="0" hangingPunct="1">
              <a:lnSpc>
                <a:spcPct val="100000"/>
              </a:lnSpc>
              <a:spcBef>
                <a:spcPct val="50000"/>
              </a:spcBef>
              <a:spcAft>
                <a:spcPct val="0"/>
              </a:spcAft>
              <a:buClrTx/>
              <a:buSzTx/>
              <a:buFontTx/>
              <a:buAutoNum type="arabicPeriod"/>
              <a:tabLst/>
            </a:pPr>
            <a:endParaRPr kumimoji="0" lang="en-US" sz="1364" b="0" i="0" u="none" strike="noStrike" cap="none" normalizeH="0" baseline="0">
              <a:ln>
                <a:noFill/>
              </a:ln>
              <a:solidFill>
                <a:schemeClr val="bg1"/>
              </a:solidFill>
              <a:effectLst/>
              <a:latin typeface="Arial" charset="0"/>
            </a:endParaRPr>
          </a:p>
        </p:txBody>
      </p:sp>
      <p:sp>
        <p:nvSpPr>
          <p:cNvPr id="2" name="Rectangle 1">
            <a:extLst>
              <a:ext uri="{FF2B5EF4-FFF2-40B4-BE49-F238E27FC236}">
                <a16:creationId xmlns:a16="http://schemas.microsoft.com/office/drawing/2014/main" id="{9BC8BAC5-C25E-C216-B092-0179AC8DCF85}"/>
              </a:ext>
            </a:extLst>
          </p:cNvPr>
          <p:cNvSpPr/>
          <p:nvPr userDrawn="1"/>
        </p:nvSpPr>
        <p:spPr bwMode="auto">
          <a:xfrm>
            <a:off x="0" y="6628057"/>
            <a:ext cx="12192000" cy="82680"/>
          </a:xfrm>
          <a:prstGeom prst="rect">
            <a:avLst/>
          </a:prstGeom>
          <a:solidFill>
            <a:srgbClr val="EB008B"/>
          </a:solidFill>
          <a:ln w="9525" cap="flat" cmpd="sng" algn="ctr">
            <a:noFill/>
            <a:prstDash val="solid"/>
            <a:round/>
            <a:headEnd type="none" w="med" len="med"/>
            <a:tailEnd type="none" w="med" len="med"/>
          </a:ln>
          <a:effectLst/>
        </p:spPr>
        <p:txBody>
          <a:bodyPr vert="horz" wrap="square" lIns="20782" tIns="10391" rIns="20782" bIns="10391" numCol="1" rtlCol="0" anchor="ctr" anchorCtr="1" compatLnSpc="1">
            <a:prstTxWarp prst="textNoShape">
              <a:avLst/>
            </a:prstTxWarp>
          </a:bodyPr>
          <a:lstStyle/>
          <a:p>
            <a:pPr marL="221194" marR="0" indent="-221194" algn="l" defTabSz="207843" rtl="0" eaLnBrk="1" fontAlgn="base" latinLnBrk="0" hangingPunct="1">
              <a:lnSpc>
                <a:spcPct val="100000"/>
              </a:lnSpc>
              <a:spcBef>
                <a:spcPct val="50000"/>
              </a:spcBef>
              <a:spcAft>
                <a:spcPct val="0"/>
              </a:spcAft>
              <a:buClrTx/>
              <a:buSzTx/>
              <a:buFontTx/>
              <a:buAutoNum type="arabicPeriod"/>
              <a:tabLst/>
            </a:pPr>
            <a:endParaRPr kumimoji="0" lang="en-US" sz="1364"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659315571"/>
      </p:ext>
    </p:extLst>
  </p:cSld>
  <p:clrMap bg1="lt1" tx1="dk1" bg2="lt2" tx2="dk2" accent1="accent1" accent2="accent2" accent3="accent3" accent4="accent4" accent5="accent5" accent6="accent6" hlink="hlink" folHlink="folHlink"/>
  <p:sldLayoutIdLst>
    <p:sldLayoutId id="2147484122" r:id="rId1"/>
  </p:sldLayoutIdLst>
  <p:txStyles>
    <p:titleStyle>
      <a:lvl1pPr algn="l" rtl="0" eaLnBrk="1" fontAlgn="base" hangingPunct="1">
        <a:spcBef>
          <a:spcPct val="0"/>
        </a:spcBef>
        <a:spcAft>
          <a:spcPct val="0"/>
        </a:spcAft>
        <a:defRPr sz="1727" b="1">
          <a:solidFill>
            <a:schemeClr val="bg1"/>
          </a:solidFill>
          <a:latin typeface="+mj-lt"/>
          <a:ea typeface="+mj-ea"/>
          <a:cs typeface="+mj-cs"/>
        </a:defRPr>
      </a:lvl1pPr>
      <a:lvl2pPr algn="l" rtl="0" eaLnBrk="1" fontAlgn="base" hangingPunct="1">
        <a:spcBef>
          <a:spcPct val="0"/>
        </a:spcBef>
        <a:spcAft>
          <a:spcPct val="0"/>
        </a:spcAft>
        <a:defRPr sz="1750" b="1">
          <a:solidFill>
            <a:schemeClr val="bg1"/>
          </a:solidFill>
          <a:latin typeface="Memphis LT Std Medium" pitchFamily="1" charset="0"/>
        </a:defRPr>
      </a:lvl2pPr>
      <a:lvl3pPr algn="l" rtl="0" eaLnBrk="1" fontAlgn="base" hangingPunct="1">
        <a:spcBef>
          <a:spcPct val="0"/>
        </a:spcBef>
        <a:spcAft>
          <a:spcPct val="0"/>
        </a:spcAft>
        <a:defRPr sz="1750" b="1">
          <a:solidFill>
            <a:schemeClr val="bg1"/>
          </a:solidFill>
          <a:latin typeface="Memphis LT Std Medium" pitchFamily="1" charset="0"/>
        </a:defRPr>
      </a:lvl3pPr>
      <a:lvl4pPr algn="l" rtl="0" eaLnBrk="1" fontAlgn="base" hangingPunct="1">
        <a:spcBef>
          <a:spcPct val="0"/>
        </a:spcBef>
        <a:spcAft>
          <a:spcPct val="0"/>
        </a:spcAft>
        <a:defRPr sz="1750" b="1">
          <a:solidFill>
            <a:schemeClr val="bg1"/>
          </a:solidFill>
          <a:latin typeface="Memphis LT Std Medium" pitchFamily="1" charset="0"/>
        </a:defRPr>
      </a:lvl4pPr>
      <a:lvl5pPr algn="l" rtl="0" eaLnBrk="1" fontAlgn="base" hangingPunct="1">
        <a:spcBef>
          <a:spcPct val="0"/>
        </a:spcBef>
        <a:spcAft>
          <a:spcPct val="0"/>
        </a:spcAft>
        <a:defRPr sz="1750" b="1">
          <a:solidFill>
            <a:schemeClr val="bg1"/>
          </a:solidFill>
          <a:latin typeface="Memphis LT Std Medium" pitchFamily="1" charset="0"/>
        </a:defRPr>
      </a:lvl5pPr>
      <a:lvl6pPr marL="99588" algn="l" rtl="0" eaLnBrk="1" fontAlgn="base" hangingPunct="1">
        <a:spcBef>
          <a:spcPct val="0"/>
        </a:spcBef>
        <a:spcAft>
          <a:spcPct val="0"/>
        </a:spcAft>
        <a:defRPr sz="1750" b="1">
          <a:solidFill>
            <a:schemeClr val="bg1"/>
          </a:solidFill>
          <a:latin typeface="Memphis LT Std Medium" pitchFamily="1" charset="0"/>
        </a:defRPr>
      </a:lvl6pPr>
      <a:lvl7pPr marL="199176" algn="l" rtl="0" eaLnBrk="1" fontAlgn="base" hangingPunct="1">
        <a:spcBef>
          <a:spcPct val="0"/>
        </a:spcBef>
        <a:spcAft>
          <a:spcPct val="0"/>
        </a:spcAft>
        <a:defRPr sz="1750" b="1">
          <a:solidFill>
            <a:schemeClr val="bg1"/>
          </a:solidFill>
          <a:latin typeface="Memphis LT Std Medium" pitchFamily="1" charset="0"/>
        </a:defRPr>
      </a:lvl7pPr>
      <a:lvl8pPr marL="298764" algn="l" rtl="0" eaLnBrk="1" fontAlgn="base" hangingPunct="1">
        <a:spcBef>
          <a:spcPct val="0"/>
        </a:spcBef>
        <a:spcAft>
          <a:spcPct val="0"/>
        </a:spcAft>
        <a:defRPr sz="1750" b="1">
          <a:solidFill>
            <a:schemeClr val="bg1"/>
          </a:solidFill>
          <a:latin typeface="Memphis LT Std Medium" pitchFamily="1" charset="0"/>
        </a:defRPr>
      </a:lvl8pPr>
      <a:lvl9pPr marL="398352" algn="l" rtl="0" eaLnBrk="1" fontAlgn="base" hangingPunct="1">
        <a:spcBef>
          <a:spcPct val="0"/>
        </a:spcBef>
        <a:spcAft>
          <a:spcPct val="0"/>
        </a:spcAft>
        <a:defRPr sz="1750" b="1">
          <a:solidFill>
            <a:schemeClr val="bg1"/>
          </a:solidFill>
          <a:latin typeface="Memphis LT Std Medium" pitchFamily="1" charset="0"/>
        </a:defRPr>
      </a:lvl9pPr>
    </p:titleStyle>
    <p:bodyStyle>
      <a:lvl1pPr marL="74691" indent="-74691" algn="l" rtl="0" eaLnBrk="1" fontAlgn="base" hangingPunct="1">
        <a:spcBef>
          <a:spcPct val="20000"/>
        </a:spcBef>
        <a:spcAft>
          <a:spcPct val="0"/>
        </a:spcAft>
        <a:buChar char="•"/>
        <a:defRPr sz="705">
          <a:solidFill>
            <a:schemeClr val="tx1"/>
          </a:solidFill>
          <a:latin typeface="+mn-lt"/>
          <a:ea typeface="+mn-ea"/>
          <a:cs typeface="+mn-cs"/>
        </a:defRPr>
      </a:lvl1pPr>
      <a:lvl2pPr marL="161831" indent="-62242" algn="l" rtl="0" eaLnBrk="1" fontAlgn="base" hangingPunct="1">
        <a:spcBef>
          <a:spcPct val="20000"/>
        </a:spcBef>
        <a:spcAft>
          <a:spcPct val="0"/>
        </a:spcAft>
        <a:buChar char="–"/>
        <a:defRPr sz="614">
          <a:solidFill>
            <a:schemeClr val="tx1"/>
          </a:solidFill>
          <a:latin typeface="+mn-lt"/>
        </a:defRPr>
      </a:lvl2pPr>
      <a:lvl3pPr marL="248970" indent="-49794" algn="l" rtl="0" eaLnBrk="1" fontAlgn="base" hangingPunct="1">
        <a:spcBef>
          <a:spcPct val="20000"/>
        </a:spcBef>
        <a:spcAft>
          <a:spcPct val="0"/>
        </a:spcAft>
        <a:buChar char="•"/>
        <a:defRPr sz="523">
          <a:solidFill>
            <a:schemeClr val="tx1"/>
          </a:solidFill>
          <a:latin typeface="+mn-lt"/>
        </a:defRPr>
      </a:lvl3pPr>
      <a:lvl4pPr marL="348558" indent="-49794" algn="l" rtl="0" eaLnBrk="1" fontAlgn="base" hangingPunct="1">
        <a:spcBef>
          <a:spcPct val="20000"/>
        </a:spcBef>
        <a:spcAft>
          <a:spcPct val="0"/>
        </a:spcAft>
        <a:buChar char="–"/>
        <a:defRPr sz="432">
          <a:solidFill>
            <a:schemeClr val="tx1"/>
          </a:solidFill>
          <a:latin typeface="+mn-lt"/>
        </a:defRPr>
      </a:lvl4pPr>
      <a:lvl5pPr marL="448146" indent="-49794" algn="l" rtl="0" eaLnBrk="1" fontAlgn="base" hangingPunct="1">
        <a:spcBef>
          <a:spcPct val="20000"/>
        </a:spcBef>
        <a:spcAft>
          <a:spcPct val="0"/>
        </a:spcAft>
        <a:buChar char="»"/>
        <a:defRPr sz="432">
          <a:solidFill>
            <a:schemeClr val="tx1"/>
          </a:solidFill>
          <a:latin typeface="+mn-lt"/>
        </a:defRPr>
      </a:lvl5pPr>
      <a:lvl6pPr marL="547734" indent="-49794" algn="l" rtl="0" eaLnBrk="1" fontAlgn="base" hangingPunct="1">
        <a:spcBef>
          <a:spcPct val="20000"/>
        </a:spcBef>
        <a:spcAft>
          <a:spcPct val="0"/>
        </a:spcAft>
        <a:buChar char="»"/>
        <a:defRPr sz="432">
          <a:solidFill>
            <a:schemeClr val="tx1"/>
          </a:solidFill>
          <a:latin typeface="+mn-lt"/>
        </a:defRPr>
      </a:lvl6pPr>
      <a:lvl7pPr marL="647322" indent="-49794" algn="l" rtl="0" eaLnBrk="1" fontAlgn="base" hangingPunct="1">
        <a:spcBef>
          <a:spcPct val="20000"/>
        </a:spcBef>
        <a:spcAft>
          <a:spcPct val="0"/>
        </a:spcAft>
        <a:buChar char="»"/>
        <a:defRPr sz="432">
          <a:solidFill>
            <a:schemeClr val="tx1"/>
          </a:solidFill>
          <a:latin typeface="+mn-lt"/>
        </a:defRPr>
      </a:lvl7pPr>
      <a:lvl8pPr marL="746910" indent="-49794" algn="l" rtl="0" eaLnBrk="1" fontAlgn="base" hangingPunct="1">
        <a:spcBef>
          <a:spcPct val="20000"/>
        </a:spcBef>
        <a:spcAft>
          <a:spcPct val="0"/>
        </a:spcAft>
        <a:buChar char="»"/>
        <a:defRPr sz="432">
          <a:solidFill>
            <a:schemeClr val="tx1"/>
          </a:solidFill>
          <a:latin typeface="+mn-lt"/>
        </a:defRPr>
      </a:lvl8pPr>
      <a:lvl9pPr marL="846498" indent="-49794" algn="l" rtl="0" eaLnBrk="1" fontAlgn="base" hangingPunct="1">
        <a:spcBef>
          <a:spcPct val="20000"/>
        </a:spcBef>
        <a:spcAft>
          <a:spcPct val="0"/>
        </a:spcAft>
        <a:buChar char="»"/>
        <a:defRPr sz="432">
          <a:solidFill>
            <a:schemeClr val="tx1"/>
          </a:solidFill>
          <a:latin typeface="+mn-lt"/>
        </a:defRPr>
      </a:lvl9pPr>
    </p:bodyStyle>
    <p:otherStyle>
      <a:defPPr>
        <a:defRPr lang="en-US"/>
      </a:defPPr>
      <a:lvl1pPr marL="0" algn="l" defTabSz="199176" rtl="0" eaLnBrk="1" latinLnBrk="0" hangingPunct="1">
        <a:defRPr sz="386" kern="1200">
          <a:solidFill>
            <a:schemeClr val="tx1"/>
          </a:solidFill>
          <a:latin typeface="+mn-lt"/>
          <a:ea typeface="+mn-ea"/>
          <a:cs typeface="+mn-cs"/>
        </a:defRPr>
      </a:lvl1pPr>
      <a:lvl2pPr marL="99588" algn="l" defTabSz="199176" rtl="0" eaLnBrk="1" latinLnBrk="0" hangingPunct="1">
        <a:defRPr sz="386" kern="1200">
          <a:solidFill>
            <a:schemeClr val="tx1"/>
          </a:solidFill>
          <a:latin typeface="+mn-lt"/>
          <a:ea typeface="+mn-ea"/>
          <a:cs typeface="+mn-cs"/>
        </a:defRPr>
      </a:lvl2pPr>
      <a:lvl3pPr marL="199176" algn="l" defTabSz="199176" rtl="0" eaLnBrk="1" latinLnBrk="0" hangingPunct="1">
        <a:defRPr sz="386" kern="1200">
          <a:solidFill>
            <a:schemeClr val="tx1"/>
          </a:solidFill>
          <a:latin typeface="+mn-lt"/>
          <a:ea typeface="+mn-ea"/>
          <a:cs typeface="+mn-cs"/>
        </a:defRPr>
      </a:lvl3pPr>
      <a:lvl4pPr marL="298764" algn="l" defTabSz="199176" rtl="0" eaLnBrk="1" latinLnBrk="0" hangingPunct="1">
        <a:defRPr sz="386" kern="1200">
          <a:solidFill>
            <a:schemeClr val="tx1"/>
          </a:solidFill>
          <a:latin typeface="+mn-lt"/>
          <a:ea typeface="+mn-ea"/>
          <a:cs typeface="+mn-cs"/>
        </a:defRPr>
      </a:lvl4pPr>
      <a:lvl5pPr marL="398352" algn="l" defTabSz="199176" rtl="0" eaLnBrk="1" latinLnBrk="0" hangingPunct="1">
        <a:defRPr sz="386" kern="1200">
          <a:solidFill>
            <a:schemeClr val="tx1"/>
          </a:solidFill>
          <a:latin typeface="+mn-lt"/>
          <a:ea typeface="+mn-ea"/>
          <a:cs typeface="+mn-cs"/>
        </a:defRPr>
      </a:lvl5pPr>
      <a:lvl6pPr marL="497940" algn="l" defTabSz="199176" rtl="0" eaLnBrk="1" latinLnBrk="0" hangingPunct="1">
        <a:defRPr sz="386" kern="1200">
          <a:solidFill>
            <a:schemeClr val="tx1"/>
          </a:solidFill>
          <a:latin typeface="+mn-lt"/>
          <a:ea typeface="+mn-ea"/>
          <a:cs typeface="+mn-cs"/>
        </a:defRPr>
      </a:lvl6pPr>
      <a:lvl7pPr marL="597528" algn="l" defTabSz="199176" rtl="0" eaLnBrk="1" latinLnBrk="0" hangingPunct="1">
        <a:defRPr sz="386" kern="1200">
          <a:solidFill>
            <a:schemeClr val="tx1"/>
          </a:solidFill>
          <a:latin typeface="+mn-lt"/>
          <a:ea typeface="+mn-ea"/>
          <a:cs typeface="+mn-cs"/>
        </a:defRPr>
      </a:lvl7pPr>
      <a:lvl8pPr marL="697116" algn="l" defTabSz="199176" rtl="0" eaLnBrk="1" latinLnBrk="0" hangingPunct="1">
        <a:defRPr sz="386" kern="1200">
          <a:solidFill>
            <a:schemeClr val="tx1"/>
          </a:solidFill>
          <a:latin typeface="+mn-lt"/>
          <a:ea typeface="+mn-ea"/>
          <a:cs typeface="+mn-cs"/>
        </a:defRPr>
      </a:lvl8pPr>
      <a:lvl9pPr marL="796704" algn="l" defTabSz="199176" rtl="0" eaLnBrk="1" latinLnBrk="0" hangingPunct="1">
        <a:defRPr sz="38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04">
          <p15:clr>
            <a:srgbClr val="F26B43"/>
          </p15:clr>
        </p15:guide>
        <p15:guide id="2" pos="13248">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527050" y="501653"/>
            <a:ext cx="11186583" cy="528361"/>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sldNum" idx="12"/>
          </p:nvPr>
        </p:nvSpPr>
        <p:spPr>
          <a:xfrm>
            <a:off x="5785588" y="6367335"/>
            <a:ext cx="510984" cy="366183"/>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1184616"/>
      </p:ext>
    </p:extLst>
  </p:cSld>
  <p:clrMap bg1="lt1" tx1="dk1" bg2="dk2"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605A6-9A2D-78AC-883F-270255659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D9904-DEC3-8CC6-A7ED-0515A9EC2D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8F0BB-5678-6101-DF7E-0CA31882A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CDF956E4-9756-D21E-86A1-A64D0A6654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A5C575-6AE3-5B2A-094F-888F1F5A0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1CB759-84B8-9645-AC86-833E02BE931A}" type="slidenum">
              <a:rPr lang="en-US" smtClean="0"/>
              <a:t>‹#›</a:t>
            </a:fld>
            <a:endParaRPr lang="en-US"/>
          </a:p>
        </p:txBody>
      </p:sp>
    </p:spTree>
    <p:extLst>
      <p:ext uri="{BB962C8B-B14F-4D97-AF65-F5344CB8AC3E}">
        <p14:creationId xmlns:p14="http://schemas.microsoft.com/office/powerpoint/2010/main" val="3352432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g388b7470a09_0_1512"/>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9" name="Google Shape;539;g388b7470a09_0_1512"/>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6161316"/>
      </p:ext>
    </p:extLst>
  </p:cSld>
  <p:clrMap bg1="lt1" tx1="dk1" bg2="dk2" tx2="lt2" accent1="accent1" accent2="accent2" accent3="accent3" accent4="accent4" accent5="accent5" accent6="accent6" hlink="hlink" folHlink="folHlink"/>
  <p:sldLayoutIdLst>
    <p:sldLayoutId id="2147484156"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 id="2147484172" r:id="rId16"/>
    <p:sldLayoutId id="214748417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9"/>
        <p:cNvGrpSpPr/>
        <p:nvPr/>
      </p:nvGrpSpPr>
      <p:grpSpPr>
        <a:xfrm>
          <a:off x="0" y="0"/>
          <a:ext cx="0" cy="0"/>
          <a:chOff x="0" y="0"/>
          <a:chExt cx="0" cy="0"/>
        </a:xfrm>
      </p:grpSpPr>
      <p:sp>
        <p:nvSpPr>
          <p:cNvPr id="670" name="Google Shape;670;g388b7470a09_0_1776"/>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1" name="Google Shape;671;g388b7470a09_0_1776"/>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5371237"/>
      </p:ext>
    </p:extLst>
  </p:cSld>
  <p:clrMap bg1="lt1" tx1="dk1" bg2="dk2"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190" r:id="rId16"/>
    <p:sldLayoutId id="2147484191" r:id="rId17"/>
    <p:sldLayoutId id="2147484192" r:id="rId18"/>
    <p:sldLayoutId id="2147484193" r:id="rId19"/>
    <p:sldLayoutId id="2147484194"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g33e1283f958_0_524"/>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3" name="Google Shape;143;g33e1283f958_0_524"/>
          <p:cNvSpPr txBox="1">
            <a:spLocks noGrp="1"/>
          </p:cNvSpPr>
          <p:nvPr>
            <p:ph type="sldNum" idx="12"/>
          </p:nvPr>
        </p:nvSpPr>
        <p:spPr>
          <a:xfrm>
            <a:off x="5785588" y="6367335"/>
            <a:ext cx="510800" cy="3660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600" b="1" i="0" u="none" strike="noStrike" cap="none">
                <a:solidFill>
                  <a:schemeClr val="accent3"/>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16381589"/>
      </p:ext>
    </p:extLst>
  </p:cSld>
  <p:clrMap bg1="lt1" tx1="dk1" bg2="dk2" tx2="lt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4606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788663"/>
            <a:ext cx="10515600" cy="29409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0380DEB-D1B6-D348-A789-FDA977F0375F}"/>
              </a:ext>
            </a:extLst>
          </p:cNvPr>
          <p:cNvPicPr>
            <a:picLocks noChangeAspect="1"/>
          </p:cNvPicPr>
          <p:nvPr userDrawn="1"/>
        </p:nvPicPr>
        <p:blipFill>
          <a:blip r:embed="rId15"/>
          <a:stretch>
            <a:fillRect/>
          </a:stretch>
        </p:blipFill>
        <p:spPr>
          <a:xfrm>
            <a:off x="11446669" y="6176963"/>
            <a:ext cx="451643" cy="451643"/>
          </a:xfrm>
          <a:prstGeom prst="rect">
            <a:avLst/>
          </a:prstGeom>
        </p:spPr>
      </p:pic>
    </p:spTree>
    <p:extLst>
      <p:ext uri="{BB962C8B-B14F-4D97-AF65-F5344CB8AC3E}">
        <p14:creationId xmlns:p14="http://schemas.microsoft.com/office/powerpoint/2010/main" val="30474715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55" rtl="0" eaLnBrk="1" latinLnBrk="0" hangingPunct="1">
        <a:lnSpc>
          <a:spcPct val="90000"/>
        </a:lnSpc>
        <a:spcBef>
          <a:spcPct val="0"/>
        </a:spcBef>
        <a:buNone/>
        <a:defRPr lang="en-US" sz="3250" b="1" i="0" kern="1200" dirty="0" smtClean="0">
          <a:solidFill>
            <a:srgbClr val="100A99"/>
          </a:solidFill>
          <a:latin typeface="Arial" panose="020B0604020202020204" pitchFamily="34" charset="0"/>
          <a:ea typeface="+mj-ea"/>
          <a:cs typeface="Arial" panose="020B0604020202020204" pitchFamily="34" charset="0"/>
          <a:sym typeface="Helvetica"/>
        </a:defRPr>
      </a:lvl1pPr>
    </p:titleStyle>
    <p:bodyStyle>
      <a:lvl1pPr marL="0" indent="0" algn="ctr" defTabSz="228600" rtl="0" eaLnBrk="1" latinLnBrk="0" hangingPunct="1">
        <a:lnSpc>
          <a:spcPct val="120000"/>
        </a:lnSpc>
        <a:spcBef>
          <a:spcPts val="1000"/>
        </a:spcBef>
        <a:buSzPct val="145000"/>
        <a:buFont typeface="Arial" panose="020B0604020202020204" pitchFamily="34" charset="0"/>
        <a:buNone/>
        <a:tabLst>
          <a:tab pos="349250" algn="l"/>
        </a:tabLst>
        <a:defRPr lang="en-US" sz="2400" b="0" kern="1200" dirty="0" smtClean="0">
          <a:solidFill>
            <a:srgbClr val="100A99"/>
          </a:solidFill>
          <a:latin typeface="Arial" panose="020B0604020202020204" pitchFamily="34" charset="0"/>
          <a:ea typeface="+mn-ea"/>
          <a:cs typeface="Arial" panose="020B0604020202020204" pitchFamily="34" charset="0"/>
          <a:sym typeface="Helvetica"/>
        </a:defRPr>
      </a:lvl1pPr>
      <a:lvl2pPr marL="0" indent="0" algn="ctr" defTabSz="914355" rtl="0" eaLnBrk="1" latinLnBrk="0" hangingPunct="1">
        <a:lnSpc>
          <a:spcPct val="100000"/>
        </a:lnSpc>
        <a:spcBef>
          <a:spcPts val="500"/>
        </a:spcBef>
        <a:buSzPct val="145000"/>
        <a:buFont typeface="Arial" panose="020B0604020202020204" pitchFamily="34" charset="0"/>
        <a:buNone/>
        <a:tabLst>
          <a:tab pos="349250" algn="l"/>
        </a:tabLst>
        <a:defRPr lang="en-US" sz="1800" b="0" kern="1200" dirty="0" smtClean="0">
          <a:solidFill>
            <a:srgbClr val="3224A9"/>
          </a:solidFill>
          <a:latin typeface="Arial" panose="020B0604020202020204" pitchFamily="34" charset="0"/>
          <a:ea typeface="+mn-ea"/>
          <a:cs typeface="Arial" panose="020B0604020202020204" pitchFamily="34" charset="0"/>
          <a:sym typeface="Helvetica"/>
        </a:defRPr>
      </a:lvl2pPr>
      <a:lvl3pPr marL="0" indent="-312539" algn="ctr" defTabSz="228600" rtl="0" eaLnBrk="1" latinLnBrk="0" hangingPunct="1">
        <a:lnSpc>
          <a:spcPct val="120000"/>
        </a:lnSpc>
        <a:spcBef>
          <a:spcPts val="500"/>
        </a:spcBef>
        <a:buSzPct val="145000"/>
        <a:buFont typeface="Arial" panose="020B0604020202020204" pitchFamily="34" charset="0"/>
        <a:buChar char="•"/>
        <a:tabLst>
          <a:tab pos="349250" algn="l"/>
        </a:tabLst>
        <a:defRPr lang="en-US" sz="2400" b="0" kern="1200" dirty="0" smtClean="0">
          <a:solidFill>
            <a:srgbClr val="100A99"/>
          </a:solidFill>
          <a:latin typeface="Arial" panose="020B0604020202020204" pitchFamily="34" charset="0"/>
          <a:ea typeface="+mn-ea"/>
          <a:cs typeface="Arial" panose="020B0604020202020204" pitchFamily="34" charset="0"/>
          <a:sym typeface="Helvetica"/>
        </a:defRPr>
      </a:lvl3pPr>
      <a:lvl4pPr marL="0" indent="-312539" algn="ctr" defTabSz="228600" rtl="0" eaLnBrk="1" latinLnBrk="0" hangingPunct="1">
        <a:lnSpc>
          <a:spcPct val="120000"/>
        </a:lnSpc>
        <a:spcBef>
          <a:spcPts val="500"/>
        </a:spcBef>
        <a:buSzPct val="145000"/>
        <a:buFont typeface="Arial" panose="020B0604020202020204" pitchFamily="34" charset="0"/>
        <a:buChar char="•"/>
        <a:tabLst>
          <a:tab pos="349250" algn="l"/>
        </a:tabLst>
        <a:defRPr lang="en-US" sz="2400" b="0" kern="1200" dirty="0" smtClean="0">
          <a:solidFill>
            <a:srgbClr val="100A99"/>
          </a:solidFill>
          <a:latin typeface="Arial" panose="020B0604020202020204" pitchFamily="34" charset="0"/>
          <a:ea typeface="+mn-ea"/>
          <a:cs typeface="Arial" panose="020B0604020202020204" pitchFamily="34" charset="0"/>
          <a:sym typeface="Helvetica"/>
        </a:defRPr>
      </a:lvl4pPr>
      <a:lvl5pPr marL="0" indent="-312539" algn="ctr" defTabSz="228600" rtl="0" eaLnBrk="1" latinLnBrk="0" hangingPunct="1">
        <a:lnSpc>
          <a:spcPct val="120000"/>
        </a:lnSpc>
        <a:spcBef>
          <a:spcPts val="500"/>
        </a:spcBef>
        <a:buSzPct val="145000"/>
        <a:buFont typeface="Arial" panose="020B0604020202020204" pitchFamily="34" charset="0"/>
        <a:buChar char="•"/>
        <a:tabLst>
          <a:tab pos="349250" algn="l"/>
        </a:tabLst>
        <a:defRPr lang="en-US" sz="2400" b="0" kern="1200" dirty="0">
          <a:solidFill>
            <a:srgbClr val="100A99"/>
          </a:solidFill>
          <a:latin typeface="Arial" panose="020B0604020202020204" pitchFamily="34" charset="0"/>
          <a:ea typeface="+mn-ea"/>
          <a:cs typeface="Arial" panose="020B0604020202020204" pitchFamily="34" charset="0"/>
          <a:sym typeface="Helvetica"/>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959DEA-394A-4D78-4118-450596C5A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4272C-1F77-5D2C-0F25-F85F57382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A blue and black logo&#10;&#10;Description automatically generated">
            <a:extLst>
              <a:ext uri="{FF2B5EF4-FFF2-40B4-BE49-F238E27FC236}">
                <a16:creationId xmlns:a16="http://schemas.microsoft.com/office/drawing/2014/main" id="{3180304D-E74A-41BC-7453-694EDF690AD5}"/>
              </a:ext>
            </a:extLst>
          </p:cNvPr>
          <p:cNvPicPr>
            <a:picLocks noChangeAspect="1"/>
          </p:cNvPicPr>
          <p:nvPr userDrawn="1"/>
        </p:nvPicPr>
        <p:blipFill>
          <a:blip r:embed="rId18" cstate="print">
            <a:alphaModFix amt="50000"/>
            <a:extLst>
              <a:ext uri="{28A0092B-C50C-407E-A947-70E740481C1C}">
                <a14:useLocalDpi xmlns:a14="http://schemas.microsoft.com/office/drawing/2010/main"/>
              </a:ext>
            </a:extLst>
          </a:blip>
          <a:stretch>
            <a:fillRect/>
          </a:stretch>
        </p:blipFill>
        <p:spPr>
          <a:xfrm>
            <a:off x="10823295" y="6311900"/>
            <a:ext cx="963095" cy="307465"/>
          </a:xfrm>
          <a:prstGeom prst="rect">
            <a:avLst/>
          </a:prstGeom>
        </p:spPr>
      </p:pic>
      <p:sp>
        <p:nvSpPr>
          <p:cNvPr id="19" name="Slide Number Placeholder 4">
            <a:extLst>
              <a:ext uri="{FF2B5EF4-FFF2-40B4-BE49-F238E27FC236}">
                <a16:creationId xmlns:a16="http://schemas.microsoft.com/office/drawing/2014/main" id="{0E8273BC-19A6-D17F-D929-DF795E0056C4}"/>
              </a:ext>
            </a:extLst>
          </p:cNvPr>
          <p:cNvSpPr>
            <a:spLocks noGrp="1"/>
          </p:cNvSpPr>
          <p:nvPr>
            <p:ph type="sldNum" sz="quarter" idx="4"/>
          </p:nvPr>
        </p:nvSpPr>
        <p:spPr>
          <a:xfrm>
            <a:off x="7759996" y="6356349"/>
            <a:ext cx="2743200" cy="365125"/>
          </a:xfrm>
          <a:prstGeom prst="rect">
            <a:avLst/>
          </a:prstGeom>
        </p:spPr>
        <p:txBody>
          <a:bodyPr/>
          <a:lstStyle>
            <a:lvl1pPr algn="r">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1369834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914400" rtl="0" eaLnBrk="1" latinLnBrk="0" hangingPunct="1">
        <a:lnSpc>
          <a:spcPct val="90000"/>
        </a:lnSpc>
        <a:spcBef>
          <a:spcPct val="0"/>
        </a:spcBef>
        <a:buNone/>
        <a:defRPr sz="4400" b="1" kern="1200">
          <a:solidFill>
            <a:srgbClr val="2C4450"/>
          </a:solidFill>
          <a:latin typeface="Gotham" pitchFamily="2" charset="0"/>
          <a:ea typeface="+mj-ea"/>
          <a:cs typeface="Gotha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pitchFamily="2" charset="0"/>
          <a:ea typeface="+mn-ea"/>
          <a:cs typeface="Gotham"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pitchFamily="2" charset="0"/>
          <a:ea typeface="+mn-ea"/>
          <a:cs typeface="Gotham"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pitchFamily="2" charset="0"/>
          <a:ea typeface="+mn-ea"/>
          <a:cs typeface="Gotham"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pitchFamily="2" charset="0"/>
          <a:ea typeface="+mn-ea"/>
          <a:cs typeface="Gotham"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pitchFamily="2" charset="0"/>
          <a:ea typeface="+mn-ea"/>
          <a:cs typeface="Gotham"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371" y="274639"/>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700808"/>
            <a:ext cx="10972800" cy="42244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4546980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xStyles>
    <p:titleStyle>
      <a:lvl1pPr algn="l" defTabSz="1219170" rtl="0" eaLnBrk="1" latinLnBrk="0" hangingPunct="1">
        <a:spcBef>
          <a:spcPct val="0"/>
        </a:spcBef>
        <a:buNone/>
        <a:defRPr sz="4800" b="1" kern="1200" cap="all" baseline="0">
          <a:solidFill>
            <a:schemeClr val="tx1"/>
          </a:solidFill>
          <a:latin typeface="+mn-lt"/>
          <a:ea typeface="+mj-ea"/>
          <a:cs typeface="+mj-cs"/>
        </a:defRPr>
      </a:lvl1pPr>
    </p:titleStyle>
    <p:bodyStyle>
      <a:lvl1pPr marL="383990" indent="-287993" algn="l" defTabSz="1219170" rtl="0" eaLnBrk="1" latinLnBrk="0" hangingPunct="1">
        <a:spcBef>
          <a:spcPct val="20000"/>
        </a:spcBef>
        <a:buFont typeface="Gill Sans MT" panose="020B0502020104020203"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Gill Sans MT" panose="020B0502020104020203" pitchFamily="34" charset="0"/>
        <a:buChar char="∙"/>
        <a:defRPr sz="2667" kern="1200">
          <a:solidFill>
            <a:schemeClr val="tx1"/>
          </a:solidFill>
          <a:latin typeface="+mn-lt"/>
          <a:ea typeface="+mn-ea"/>
          <a:cs typeface="+mn-cs"/>
        </a:defRPr>
      </a:lvl2pPr>
      <a:lvl3pPr marL="1523962" indent="-304792" algn="l" defTabSz="1219170" rtl="0" eaLnBrk="1" latinLnBrk="0" hangingPunct="1">
        <a:spcBef>
          <a:spcPct val="20000"/>
        </a:spcBef>
        <a:buFont typeface="Gill Sans MT" panose="020B0502020104020203" pitchFamily="34" charset="0"/>
        <a:buChar char="∙"/>
        <a:defRPr sz="2667" kern="1200">
          <a:solidFill>
            <a:schemeClr val="tx1"/>
          </a:solidFill>
          <a:latin typeface="+mn-lt"/>
          <a:ea typeface="+mn-ea"/>
          <a:cs typeface="+mn-cs"/>
        </a:defRPr>
      </a:lvl3pPr>
      <a:lvl4pPr marL="2133547" indent="-304792" algn="l" defTabSz="1219170" rtl="0" eaLnBrk="1" latinLnBrk="0" hangingPunct="1">
        <a:spcBef>
          <a:spcPct val="20000"/>
        </a:spcBef>
        <a:buFont typeface="Gill Sans MT" panose="020B0502020104020203"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Gill Sans MT" panose="020B0502020104020203"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C2D64-8A01-2AAE-3F83-CE2FB332DA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DF002C9-A164-16F6-1DC7-BC5A6F3791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084303E-ACA8-CF87-EF59-F6A8F75D1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5B52A7-F7D1-4B0C-A0CF-3FC8F5BADE1A}" type="datetimeFigureOut">
              <a:rPr lang="en-CA" smtClean="0"/>
              <a:t>2025-11-07</a:t>
            </a:fld>
            <a:endParaRPr lang="en-CA"/>
          </a:p>
        </p:txBody>
      </p:sp>
      <p:sp>
        <p:nvSpPr>
          <p:cNvPr id="5" name="Footer Placeholder 4">
            <a:extLst>
              <a:ext uri="{FF2B5EF4-FFF2-40B4-BE49-F238E27FC236}">
                <a16:creationId xmlns:a16="http://schemas.microsoft.com/office/drawing/2014/main" id="{3C2F3290-445E-4153-2438-5E2DEA688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95C72DAC-C701-733B-42A2-22ED2A470E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EA1493-EE73-4E82-897B-786C42DE1217}" type="slidenum">
              <a:rPr lang="en-CA" smtClean="0"/>
              <a:t>‹#›</a:t>
            </a:fld>
            <a:endParaRPr lang="en-CA"/>
          </a:p>
        </p:txBody>
      </p:sp>
    </p:spTree>
    <p:extLst>
      <p:ext uri="{BB962C8B-B14F-4D97-AF65-F5344CB8AC3E}">
        <p14:creationId xmlns:p14="http://schemas.microsoft.com/office/powerpoint/2010/main" val="413612860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6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494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494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3976268"/>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29"/>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 name="Google Shape;120;p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1" name="Google Shape;121;p29"/>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949495"/>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2" name="Google Shape;122;p29"/>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949495"/>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3" name="Google Shape;123;p29"/>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6407449"/>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2" name="Google Shape;72;p16"/>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949495"/>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949495"/>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94949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1357069"/>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5.tiff"/><Relationship Id="rId7" Type="http://schemas.openxmlformats.org/officeDocument/2006/relationships/image" Target="../media/image18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13" Type="http://schemas.openxmlformats.org/officeDocument/2006/relationships/image" Target="../media/image328.jpeg"/><Relationship Id="rId18" Type="http://schemas.openxmlformats.org/officeDocument/2006/relationships/image" Target="../media/image333.jpeg"/><Relationship Id="rId26" Type="http://schemas.openxmlformats.org/officeDocument/2006/relationships/image" Target="../media/image341.png"/><Relationship Id="rId39" Type="http://schemas.openxmlformats.org/officeDocument/2006/relationships/image" Target="../media/image354.png"/><Relationship Id="rId21" Type="http://schemas.openxmlformats.org/officeDocument/2006/relationships/image" Target="../media/image336.jpeg"/><Relationship Id="rId34" Type="http://schemas.openxmlformats.org/officeDocument/2006/relationships/image" Target="../media/image349.png"/><Relationship Id="rId42" Type="http://schemas.openxmlformats.org/officeDocument/2006/relationships/image" Target="../media/image357.tiff"/><Relationship Id="rId7" Type="http://schemas.openxmlformats.org/officeDocument/2006/relationships/image" Target="../media/image322.jpeg"/><Relationship Id="rId2" Type="http://schemas.openxmlformats.org/officeDocument/2006/relationships/notesSlide" Target="../notesSlides/notesSlide76.xml"/><Relationship Id="rId16" Type="http://schemas.openxmlformats.org/officeDocument/2006/relationships/image" Target="../media/image331.jpeg"/><Relationship Id="rId20" Type="http://schemas.openxmlformats.org/officeDocument/2006/relationships/image" Target="../media/image335.png"/><Relationship Id="rId29" Type="http://schemas.openxmlformats.org/officeDocument/2006/relationships/image" Target="../media/image344.png"/><Relationship Id="rId41" Type="http://schemas.openxmlformats.org/officeDocument/2006/relationships/image" Target="../media/image356.png"/><Relationship Id="rId1" Type="http://schemas.openxmlformats.org/officeDocument/2006/relationships/slideLayout" Target="../slideLayouts/slideLayout36.xml"/><Relationship Id="rId6" Type="http://schemas.openxmlformats.org/officeDocument/2006/relationships/image" Target="../media/image321.png"/><Relationship Id="rId11" Type="http://schemas.openxmlformats.org/officeDocument/2006/relationships/image" Target="../media/image326.png"/><Relationship Id="rId24" Type="http://schemas.openxmlformats.org/officeDocument/2006/relationships/image" Target="../media/image339.jpeg"/><Relationship Id="rId32" Type="http://schemas.openxmlformats.org/officeDocument/2006/relationships/image" Target="../media/image347.jpeg"/><Relationship Id="rId37" Type="http://schemas.openxmlformats.org/officeDocument/2006/relationships/image" Target="../media/image352.png"/><Relationship Id="rId40" Type="http://schemas.openxmlformats.org/officeDocument/2006/relationships/image" Target="../media/image355.tiff"/><Relationship Id="rId5" Type="http://schemas.openxmlformats.org/officeDocument/2006/relationships/image" Target="../media/image320.png"/><Relationship Id="rId15" Type="http://schemas.openxmlformats.org/officeDocument/2006/relationships/image" Target="../media/image330.png"/><Relationship Id="rId23" Type="http://schemas.openxmlformats.org/officeDocument/2006/relationships/image" Target="../media/image338.jpeg"/><Relationship Id="rId28" Type="http://schemas.openxmlformats.org/officeDocument/2006/relationships/image" Target="../media/image343.jpeg"/><Relationship Id="rId36" Type="http://schemas.openxmlformats.org/officeDocument/2006/relationships/image" Target="../media/image351.png"/><Relationship Id="rId10" Type="http://schemas.openxmlformats.org/officeDocument/2006/relationships/image" Target="../media/image325.jpeg"/><Relationship Id="rId19" Type="http://schemas.openxmlformats.org/officeDocument/2006/relationships/image" Target="../media/image334.png"/><Relationship Id="rId31" Type="http://schemas.openxmlformats.org/officeDocument/2006/relationships/image" Target="../media/image346.png"/><Relationship Id="rId4" Type="http://schemas.openxmlformats.org/officeDocument/2006/relationships/image" Target="../media/image319.png"/><Relationship Id="rId9" Type="http://schemas.openxmlformats.org/officeDocument/2006/relationships/image" Target="../media/image324.png"/><Relationship Id="rId14" Type="http://schemas.openxmlformats.org/officeDocument/2006/relationships/image" Target="../media/image329.jpeg"/><Relationship Id="rId22" Type="http://schemas.openxmlformats.org/officeDocument/2006/relationships/image" Target="../media/image337.png"/><Relationship Id="rId27" Type="http://schemas.openxmlformats.org/officeDocument/2006/relationships/image" Target="../media/image342.png"/><Relationship Id="rId30" Type="http://schemas.openxmlformats.org/officeDocument/2006/relationships/image" Target="../media/image345.png"/><Relationship Id="rId35" Type="http://schemas.openxmlformats.org/officeDocument/2006/relationships/image" Target="../media/image350.png"/><Relationship Id="rId8" Type="http://schemas.openxmlformats.org/officeDocument/2006/relationships/image" Target="../media/image323.jpeg"/><Relationship Id="rId3" Type="http://schemas.openxmlformats.org/officeDocument/2006/relationships/image" Target="../media/image318.jpeg"/><Relationship Id="rId12" Type="http://schemas.openxmlformats.org/officeDocument/2006/relationships/image" Target="../media/image327.png"/><Relationship Id="rId17" Type="http://schemas.openxmlformats.org/officeDocument/2006/relationships/image" Target="../media/image332.png"/><Relationship Id="rId25" Type="http://schemas.openxmlformats.org/officeDocument/2006/relationships/image" Target="../media/image340.jpeg"/><Relationship Id="rId33" Type="http://schemas.openxmlformats.org/officeDocument/2006/relationships/image" Target="../media/image348.png"/><Relationship Id="rId38" Type="http://schemas.openxmlformats.org/officeDocument/2006/relationships/image" Target="../media/image353.jpeg"/></Relationships>
</file>

<file path=ppt/slides/_rels/slide102.xml.rels><?xml version="1.0" encoding="UTF-8" standalone="yes"?>
<Relationships xmlns="http://schemas.openxmlformats.org/package/2006/relationships"><Relationship Id="rId8" Type="http://schemas.openxmlformats.org/officeDocument/2006/relationships/image" Target="../media/image363.jpeg"/><Relationship Id="rId13" Type="http://schemas.openxmlformats.org/officeDocument/2006/relationships/image" Target="../media/image368.png"/><Relationship Id="rId18" Type="http://schemas.openxmlformats.org/officeDocument/2006/relationships/image" Target="../media/image373.jpeg"/><Relationship Id="rId26" Type="http://schemas.openxmlformats.org/officeDocument/2006/relationships/image" Target="../media/image381.jpeg"/><Relationship Id="rId3" Type="http://schemas.openxmlformats.org/officeDocument/2006/relationships/image" Target="../media/image358.jpeg"/><Relationship Id="rId21" Type="http://schemas.openxmlformats.org/officeDocument/2006/relationships/image" Target="../media/image376.jpeg"/><Relationship Id="rId7" Type="http://schemas.openxmlformats.org/officeDocument/2006/relationships/image" Target="../media/image362.png"/><Relationship Id="rId12" Type="http://schemas.openxmlformats.org/officeDocument/2006/relationships/image" Target="../media/image367.png"/><Relationship Id="rId17" Type="http://schemas.openxmlformats.org/officeDocument/2006/relationships/image" Target="../media/image372.jpeg"/><Relationship Id="rId25" Type="http://schemas.openxmlformats.org/officeDocument/2006/relationships/image" Target="../media/image380.png"/><Relationship Id="rId2" Type="http://schemas.openxmlformats.org/officeDocument/2006/relationships/notesSlide" Target="../notesSlides/notesSlide77.xml"/><Relationship Id="rId16" Type="http://schemas.openxmlformats.org/officeDocument/2006/relationships/image" Target="../media/image371.png"/><Relationship Id="rId20" Type="http://schemas.openxmlformats.org/officeDocument/2006/relationships/image" Target="../media/image375.png"/><Relationship Id="rId1" Type="http://schemas.openxmlformats.org/officeDocument/2006/relationships/slideLayout" Target="../slideLayouts/slideLayout36.xml"/><Relationship Id="rId6" Type="http://schemas.openxmlformats.org/officeDocument/2006/relationships/image" Target="../media/image361.png"/><Relationship Id="rId11" Type="http://schemas.openxmlformats.org/officeDocument/2006/relationships/image" Target="../media/image366.png"/><Relationship Id="rId24" Type="http://schemas.openxmlformats.org/officeDocument/2006/relationships/image" Target="../media/image379.png"/><Relationship Id="rId5" Type="http://schemas.openxmlformats.org/officeDocument/2006/relationships/image" Target="../media/image360.png"/><Relationship Id="rId15" Type="http://schemas.openxmlformats.org/officeDocument/2006/relationships/image" Target="../media/image370.jpeg"/><Relationship Id="rId23" Type="http://schemas.openxmlformats.org/officeDocument/2006/relationships/image" Target="../media/image378.png"/><Relationship Id="rId10" Type="http://schemas.openxmlformats.org/officeDocument/2006/relationships/image" Target="../media/image365.png"/><Relationship Id="rId19" Type="http://schemas.openxmlformats.org/officeDocument/2006/relationships/image" Target="../media/image374.jpeg"/><Relationship Id="rId4" Type="http://schemas.openxmlformats.org/officeDocument/2006/relationships/image" Target="../media/image359.jpeg"/><Relationship Id="rId9" Type="http://schemas.openxmlformats.org/officeDocument/2006/relationships/image" Target="../media/image364.jpeg"/><Relationship Id="rId14" Type="http://schemas.openxmlformats.org/officeDocument/2006/relationships/image" Target="../media/image369.png"/><Relationship Id="rId22" Type="http://schemas.openxmlformats.org/officeDocument/2006/relationships/image" Target="../media/image377.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80.xml"/><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8" Type="http://schemas.openxmlformats.org/officeDocument/2006/relationships/image" Target="../media/image389.jpeg"/><Relationship Id="rId3" Type="http://schemas.openxmlformats.org/officeDocument/2006/relationships/image" Target="../media/image384.png"/><Relationship Id="rId7" Type="http://schemas.openxmlformats.org/officeDocument/2006/relationships/image" Target="../media/image388.jpeg"/><Relationship Id="rId2" Type="http://schemas.openxmlformats.org/officeDocument/2006/relationships/notesSlide" Target="../notesSlides/notesSlide82.xml"/><Relationship Id="rId1" Type="http://schemas.openxmlformats.org/officeDocument/2006/relationships/slideLayout" Target="../slideLayouts/slideLayout36.xml"/><Relationship Id="rId6" Type="http://schemas.openxmlformats.org/officeDocument/2006/relationships/image" Target="../media/image387.jpeg"/><Relationship Id="rId5" Type="http://schemas.openxmlformats.org/officeDocument/2006/relationships/image" Target="../media/image386.jpeg"/><Relationship Id="rId4" Type="http://schemas.openxmlformats.org/officeDocument/2006/relationships/image" Target="../media/image385.jpeg"/></Relationships>
</file>

<file path=ppt/slides/_rels/slide10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83.xml"/><Relationship Id="rId1" Type="http://schemas.openxmlformats.org/officeDocument/2006/relationships/slideLayout" Target="../slideLayouts/slideLayout36.xml"/><Relationship Id="rId6" Type="http://schemas.openxmlformats.org/officeDocument/2006/relationships/image" Target="../media/image390.png"/><Relationship Id="rId11" Type="http://schemas.openxmlformats.org/officeDocument/2006/relationships/image" Target="../media/image19.png"/><Relationship Id="rId5" Type="http://schemas.openxmlformats.org/officeDocument/2006/relationships/image" Target="../media/image8.jpeg"/><Relationship Id="rId10" Type="http://schemas.openxmlformats.org/officeDocument/2006/relationships/image" Target="../media/image18.jpeg"/><Relationship Id="rId4" Type="http://schemas.openxmlformats.org/officeDocument/2006/relationships/image" Target="../media/image7.jpeg"/><Relationship Id="rId9" Type="http://schemas.openxmlformats.org/officeDocument/2006/relationships/image" Target="../media/image17.png"/></Relationships>
</file>

<file path=ppt/slides/_rels/slide109.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4.xml"/><Relationship Id="rId1" Type="http://schemas.openxmlformats.org/officeDocument/2006/relationships/slideLayout" Target="../slideLayouts/slideLayout263.xml"/></Relationships>
</file>

<file path=ppt/slides/_rels/slide111.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85.xml"/><Relationship Id="rId1" Type="http://schemas.openxmlformats.org/officeDocument/2006/relationships/slideLayout" Target="../slideLayouts/slideLayout26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6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4.xml"/></Relationships>
</file>

<file path=ppt/slides/_rels/slide114.xml.rels><?xml version="1.0" encoding="UTF-8" standalone="yes"?>
<Relationships xmlns="http://schemas.openxmlformats.org/package/2006/relationships"><Relationship Id="rId8" Type="http://schemas.openxmlformats.org/officeDocument/2006/relationships/image" Target="../media/image399.png"/><Relationship Id="rId13" Type="http://schemas.openxmlformats.org/officeDocument/2006/relationships/image" Target="../media/image404.svg"/><Relationship Id="rId3" Type="http://schemas.openxmlformats.org/officeDocument/2006/relationships/image" Target="../media/image394.png"/><Relationship Id="rId7" Type="http://schemas.openxmlformats.org/officeDocument/2006/relationships/image" Target="../media/image398.png"/><Relationship Id="rId12" Type="http://schemas.openxmlformats.org/officeDocument/2006/relationships/image" Target="../media/image403.png"/><Relationship Id="rId2" Type="http://schemas.openxmlformats.org/officeDocument/2006/relationships/notesSlide" Target="../notesSlides/notesSlide88.xml"/><Relationship Id="rId1" Type="http://schemas.openxmlformats.org/officeDocument/2006/relationships/slideLayout" Target="../slideLayouts/slideLayout265.xml"/><Relationship Id="rId6" Type="http://schemas.openxmlformats.org/officeDocument/2006/relationships/image" Target="../media/image397.svg"/><Relationship Id="rId11" Type="http://schemas.openxmlformats.org/officeDocument/2006/relationships/image" Target="../media/image402.svg"/><Relationship Id="rId5" Type="http://schemas.openxmlformats.org/officeDocument/2006/relationships/image" Target="../media/image396.png"/><Relationship Id="rId15" Type="http://schemas.openxmlformats.org/officeDocument/2006/relationships/image" Target="../media/image406.svg"/><Relationship Id="rId10" Type="http://schemas.openxmlformats.org/officeDocument/2006/relationships/image" Target="../media/image401.png"/><Relationship Id="rId4" Type="http://schemas.openxmlformats.org/officeDocument/2006/relationships/image" Target="../media/image395.svg"/><Relationship Id="rId9" Type="http://schemas.openxmlformats.org/officeDocument/2006/relationships/image" Target="../media/image400.svg"/><Relationship Id="rId14" Type="http://schemas.openxmlformats.org/officeDocument/2006/relationships/image" Target="../media/image405.png"/></Relationships>
</file>

<file path=ppt/slides/_rels/slide115.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89.xml"/><Relationship Id="rId1" Type="http://schemas.openxmlformats.org/officeDocument/2006/relationships/slideLayout" Target="../slideLayouts/slideLayout265.xml"/><Relationship Id="rId4" Type="http://schemas.openxmlformats.org/officeDocument/2006/relationships/image" Target="../media/image398.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7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7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70.xml"/></Relationships>
</file>

<file path=ppt/slides/_rels/slide119.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93.xml"/><Relationship Id="rId1" Type="http://schemas.openxmlformats.org/officeDocument/2006/relationships/slideLayout" Target="../slideLayouts/slideLayout269.xml"/><Relationship Id="rId5" Type="http://schemas.openxmlformats.org/officeDocument/2006/relationships/image" Target="../media/image410.png"/><Relationship Id="rId4" Type="http://schemas.openxmlformats.org/officeDocument/2006/relationships/image" Target="../media/image409.png"/></Relationships>
</file>

<file path=ppt/slides/_rels/slide1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20.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94.xml"/><Relationship Id="rId1" Type="http://schemas.openxmlformats.org/officeDocument/2006/relationships/slideLayout" Target="../slideLayouts/slideLayout271.xml"/><Relationship Id="rId6" Type="http://schemas.openxmlformats.org/officeDocument/2006/relationships/image" Target="../media/image414.jpeg"/><Relationship Id="rId5" Type="http://schemas.openxmlformats.org/officeDocument/2006/relationships/image" Target="../media/image413.jpeg"/><Relationship Id="rId4" Type="http://schemas.openxmlformats.org/officeDocument/2006/relationships/image" Target="../media/image412.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70.xml"/></Relationships>
</file>

<file path=ppt/slides/_rels/slide122.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96.xml"/><Relationship Id="rId1" Type="http://schemas.openxmlformats.org/officeDocument/2006/relationships/slideLayout" Target="../slideLayouts/slideLayout267.xml"/><Relationship Id="rId6" Type="http://schemas.openxmlformats.org/officeDocument/2006/relationships/image" Target="../media/image418.png"/><Relationship Id="rId5" Type="http://schemas.openxmlformats.org/officeDocument/2006/relationships/image" Target="../media/image417.png"/><Relationship Id="rId4" Type="http://schemas.openxmlformats.org/officeDocument/2006/relationships/image" Target="../media/image416.png"/></Relationships>
</file>

<file path=ppt/slides/_rels/slide123.xml.rels><?xml version="1.0" encoding="UTF-8" standalone="yes"?>
<Relationships xmlns="http://schemas.openxmlformats.org/package/2006/relationships"><Relationship Id="rId3" Type="http://schemas.openxmlformats.org/officeDocument/2006/relationships/image" Target="../media/image185.tiff"/><Relationship Id="rId7" Type="http://schemas.openxmlformats.org/officeDocument/2006/relationships/image" Target="../media/image189.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124.xml.rels><?xml version="1.0" encoding="UTF-8" standalone="yes"?>
<Relationships xmlns="http://schemas.openxmlformats.org/package/2006/relationships"><Relationship Id="rId3" Type="http://schemas.openxmlformats.org/officeDocument/2006/relationships/image" Target="../media/image185.tiff"/><Relationship Id="rId7" Type="http://schemas.openxmlformats.org/officeDocument/2006/relationships/image" Target="../media/image189.pn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125.xml.rels><?xml version="1.0" encoding="UTF-8" standalone="yes"?>
<Relationships xmlns="http://schemas.openxmlformats.org/package/2006/relationships"><Relationship Id="rId2" Type="http://schemas.openxmlformats.org/officeDocument/2006/relationships/image" Target="../media/image41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8.xml"/></Relationships>
</file>

<file path=ppt/slides/_rels/slide127.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100.xml"/><Relationship Id="rId1" Type="http://schemas.openxmlformats.org/officeDocument/2006/relationships/slideLayout" Target="../slideLayouts/slideLayout140.xml"/><Relationship Id="rId5" Type="http://schemas.openxmlformats.org/officeDocument/2006/relationships/image" Target="../media/image422.jpg"/><Relationship Id="rId4" Type="http://schemas.openxmlformats.org/officeDocument/2006/relationships/image" Target="../media/image421.png"/></Relationships>
</file>

<file path=ppt/slides/_rels/slide128.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notesSlide" Target="../notesSlides/notesSlide101.xml"/><Relationship Id="rId1" Type="http://schemas.openxmlformats.org/officeDocument/2006/relationships/slideLayout" Target="../slideLayouts/slideLayout157.xml"/><Relationship Id="rId5" Type="http://schemas.openxmlformats.org/officeDocument/2006/relationships/image" Target="../media/image425.png"/><Relationship Id="rId4" Type="http://schemas.openxmlformats.org/officeDocument/2006/relationships/image" Target="../media/image424.png"/></Relationships>
</file>

<file path=ppt/slides/_rels/slide129.xml.rels><?xml version="1.0" encoding="UTF-8" standalone="yes"?>
<Relationships xmlns="http://schemas.openxmlformats.org/package/2006/relationships"><Relationship Id="rId3" Type="http://schemas.openxmlformats.org/officeDocument/2006/relationships/image" Target="../media/image426.jpeg"/><Relationship Id="rId7" Type="http://schemas.openxmlformats.org/officeDocument/2006/relationships/image" Target="../media/image430.png"/><Relationship Id="rId2" Type="http://schemas.openxmlformats.org/officeDocument/2006/relationships/notesSlide" Target="../notesSlides/notesSlide102.xml"/><Relationship Id="rId1" Type="http://schemas.openxmlformats.org/officeDocument/2006/relationships/slideLayout" Target="../slideLayouts/slideLayout111.xml"/><Relationship Id="rId6" Type="http://schemas.openxmlformats.org/officeDocument/2006/relationships/image" Target="../media/image429.png"/><Relationship Id="rId5" Type="http://schemas.openxmlformats.org/officeDocument/2006/relationships/image" Target="../media/image428.png"/><Relationship Id="rId4" Type="http://schemas.openxmlformats.org/officeDocument/2006/relationships/image" Target="../media/image4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5.tiff"/><Relationship Id="rId7" Type="http://schemas.openxmlformats.org/officeDocument/2006/relationships/image" Target="../media/image18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130.xml.rels><?xml version="1.0" encoding="UTF-8" standalone="yes"?>
<Relationships xmlns="http://schemas.openxmlformats.org/package/2006/relationships"><Relationship Id="rId3" Type="http://schemas.openxmlformats.org/officeDocument/2006/relationships/image" Target="../media/image431.jpg"/><Relationship Id="rId2" Type="http://schemas.openxmlformats.org/officeDocument/2006/relationships/notesSlide" Target="../notesSlides/notesSlide103.xml"/><Relationship Id="rId1" Type="http://schemas.openxmlformats.org/officeDocument/2006/relationships/slideLayout" Target="../slideLayouts/slideLayout111.xml"/><Relationship Id="rId4" Type="http://schemas.openxmlformats.org/officeDocument/2006/relationships/image" Target="../media/image432.png"/></Relationships>
</file>

<file path=ppt/slides/_rels/slide131.xml.rels><?xml version="1.0" encoding="UTF-8" standalone="yes"?>
<Relationships xmlns="http://schemas.openxmlformats.org/package/2006/relationships"><Relationship Id="rId3" Type="http://schemas.openxmlformats.org/officeDocument/2006/relationships/image" Target="../media/image433.jpeg"/><Relationship Id="rId7" Type="http://schemas.openxmlformats.org/officeDocument/2006/relationships/image" Target="../media/image437.jpeg"/><Relationship Id="rId2" Type="http://schemas.openxmlformats.org/officeDocument/2006/relationships/notesSlide" Target="../notesSlides/notesSlide104.xml"/><Relationship Id="rId1" Type="http://schemas.openxmlformats.org/officeDocument/2006/relationships/slideLayout" Target="../slideLayouts/slideLayout111.xml"/><Relationship Id="rId6" Type="http://schemas.openxmlformats.org/officeDocument/2006/relationships/image" Target="../media/image436.jpeg"/><Relationship Id="rId5" Type="http://schemas.openxmlformats.org/officeDocument/2006/relationships/image" Target="../media/image435.jpeg"/><Relationship Id="rId4" Type="http://schemas.openxmlformats.org/officeDocument/2006/relationships/image" Target="../media/image434.jpeg"/></Relationships>
</file>

<file path=ppt/slides/_rels/slide132.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105.xml"/><Relationship Id="rId1" Type="http://schemas.openxmlformats.org/officeDocument/2006/relationships/slideLayout" Target="../slideLayouts/slideLayout112.xml"/></Relationships>
</file>

<file path=ppt/slides/_rels/slide133.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106.xml"/><Relationship Id="rId1" Type="http://schemas.openxmlformats.org/officeDocument/2006/relationships/slideLayout" Target="../slideLayouts/slideLayout158.xml"/><Relationship Id="rId4" Type="http://schemas.openxmlformats.org/officeDocument/2006/relationships/hyperlink" Target="https://habitat.telus.com/well-being/en/our-mental-health-commitment/"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107.xml"/><Relationship Id="rId1" Type="http://schemas.openxmlformats.org/officeDocument/2006/relationships/slideLayout" Target="../slideLayouts/slideLayout111.xml"/><Relationship Id="rId4" Type="http://schemas.openxmlformats.org/officeDocument/2006/relationships/image" Target="../media/image441.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0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62.xml"/></Relationships>
</file>

<file path=ppt/slides/_rels/slide138.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444.png"/><Relationship Id="rId5" Type="http://schemas.openxmlformats.org/officeDocument/2006/relationships/image" Target="../media/image201.png"/><Relationship Id="rId4" Type="http://schemas.openxmlformats.org/officeDocument/2006/relationships/image" Target="../media/image443.png"/></Relationships>
</file>

<file path=ppt/slides/_rels/slide13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5.tiff"/><Relationship Id="rId7" Type="http://schemas.openxmlformats.org/officeDocument/2006/relationships/image" Target="../media/image18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8.png"/><Relationship Id="rId7" Type="http://schemas.openxmlformats.org/officeDocument/2006/relationships/image" Target="../media/image212.jp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9" Type="http://schemas.openxmlformats.org/officeDocument/2006/relationships/image" Target="../media/image213.png"/></Relationships>
</file>

<file path=ppt/slides/_rels/slide2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xml"/><Relationship Id="rId1" Type="http://schemas.openxmlformats.org/officeDocument/2006/relationships/slideLayout" Target="../slideLayouts/slideLayout291.xml"/><Relationship Id="rId4" Type="http://schemas.openxmlformats.org/officeDocument/2006/relationships/image" Target="../media/image2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6.xml"/></Relationships>
</file>

<file path=ppt/slides/_rels/slide2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5.xml"/><Relationship Id="rId1" Type="http://schemas.openxmlformats.org/officeDocument/2006/relationships/slideLayout" Target="../slideLayouts/slideLayout3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torontomu.ca/content/dam/diversity/reports/gender--diversity-and-discrimination-in-the-workplace/Gender,%20Diversity%20and%20Discrimination_EN.pdf" TargetMode="External"/><Relationship Id="rId2" Type="http://schemas.openxmlformats.org/officeDocument/2006/relationships/notesSlide" Target="../notesSlides/notesSlide16.xml"/><Relationship Id="rId1" Type="http://schemas.openxmlformats.org/officeDocument/2006/relationships/slideLayout" Target="../slideLayouts/slideLayout310.xml"/><Relationship Id="rId4" Type="http://schemas.openxmlformats.org/officeDocument/2006/relationships/image" Target="../media/image217.png"/></Relationships>
</file>

<file path=ppt/slides/_rels/slide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7.xml"/><Relationship Id="rId1" Type="http://schemas.openxmlformats.org/officeDocument/2006/relationships/slideLayout" Target="../slideLayouts/slideLayout312.xml"/></Relationships>
</file>

<file path=ppt/slides/_rels/slide31.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18.xml"/><Relationship Id="rId1" Type="http://schemas.openxmlformats.org/officeDocument/2006/relationships/slideLayout" Target="../slideLayouts/slideLayout3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9.xml"/><Relationship Id="rId1" Type="http://schemas.openxmlformats.org/officeDocument/2006/relationships/slideLayout" Target="../slideLayouts/slideLayout312.xml"/><Relationship Id="rId4" Type="http://schemas.openxmlformats.org/officeDocument/2006/relationships/image" Target="../media/image221.png"/></Relationships>
</file>

<file path=ppt/slides/_rels/slide33.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hyperlink" Target="https://www.google.com/imgres?q=Forbes%20ADHD%20the%20entrepreneur%27s%20superpower&amp;imgurl=https%3A%2F%2Fmedia.licdn.com%2Fdms%2Fimage%2Fv2%2FD4D12AQGK91mT03YXMw%2Farticle-inline_image-shrink_1000_1488%2Farticle-inline_image-shrink_1000_1488%2F0%2F1654584731020%3Fe%3D2147483647%26v%3Dbeta%26t%3D-ivbm2oJ3ZRmq7r3u9S1K89nemspXxR63P0CN0L0sec&amp;imgrefurl=https%3A%2F%2Fwww.linkedin.com%2Fpulse%2Fadhd-entrepreneurship-womans-perspective-sair-buckle&amp;docid=GHTAKKzeMbFEMM&amp;tbnid=JGibOQ608HlAnM&amp;vet=12ahUKEwig9um5i4KQAxVRj4kEHVKaCKgQM3oECBcQAA..i&amp;w=522&amp;h=658&amp;hcb=2&amp;ved=2ahUKEwig9um5i4KQAxVRj4kEHVKaCKgQM3oECBcQAA" TargetMode="External"/><Relationship Id="rId7" Type="http://schemas.openxmlformats.org/officeDocument/2006/relationships/image" Target="../media/image223.png"/><Relationship Id="rId2" Type="http://schemas.openxmlformats.org/officeDocument/2006/relationships/notesSlide" Target="../notesSlides/notesSlide20.xml"/><Relationship Id="rId1" Type="http://schemas.openxmlformats.org/officeDocument/2006/relationships/slideLayout" Target="../slideLayouts/slideLayout312.xml"/><Relationship Id="rId6" Type="http://schemas.openxmlformats.org/officeDocument/2006/relationships/image" Target="../media/image222.png"/><Relationship Id="rId5" Type="http://schemas.openxmlformats.org/officeDocument/2006/relationships/hyperlink" Target="https://www.forbes.com/councils/forbesbusinesscouncil/2023/01/06/adhd-and-entrepreneurship-helping-innovators-achieve-success/" TargetMode="External"/><Relationship Id="rId4" Type="http://schemas.openxmlformats.org/officeDocument/2006/relationships/hyperlink" Target="https://www.linkedin.com/pulse/adhd-entrepreneurship-womans-perspective-sair-buckl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3.xml"/></Relationships>
</file>

<file path=ppt/slides/_rels/slide3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2.xml"/><Relationship Id="rId1" Type="http://schemas.openxmlformats.org/officeDocument/2006/relationships/slideLayout" Target="../slideLayouts/slideLayout30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0.xml"/></Relationships>
</file>

<file path=ppt/slides/_rels/slide3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5.xml"/><Relationship Id="rId1" Type="http://schemas.openxmlformats.org/officeDocument/2006/relationships/slideLayout" Target="../slideLayouts/slideLayout290.xml"/></Relationships>
</file>

<file path=ppt/slides/_rels/slide3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6.xml"/><Relationship Id="rId1" Type="http://schemas.openxmlformats.org/officeDocument/2006/relationships/slideLayout" Target="../slideLayouts/slideLayout29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27.xml"/><Relationship Id="rId1" Type="http://schemas.openxmlformats.org/officeDocument/2006/relationships/slideLayout" Target="../slideLayouts/slideLayout345.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5.xml"/></Relationships>
</file>

<file path=ppt/slides/_rels/slide4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9.xml"/><Relationship Id="rId1" Type="http://schemas.openxmlformats.org/officeDocument/2006/relationships/slideLayout" Target="../slideLayouts/slideLayout309.xml"/></Relationships>
</file>

<file path=ppt/slides/_rels/slide43.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30.xml"/><Relationship Id="rId1" Type="http://schemas.openxmlformats.org/officeDocument/2006/relationships/slideLayout" Target="../slideLayouts/slideLayout314.xml"/><Relationship Id="rId5" Type="http://schemas.openxmlformats.org/officeDocument/2006/relationships/image" Target="../media/image215.png"/><Relationship Id="rId4" Type="http://schemas.openxmlformats.org/officeDocument/2006/relationships/hyperlink" Target="http://torontomu.ca/diversit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jpe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5.xml"/><Relationship Id="rId1" Type="http://schemas.openxmlformats.org/officeDocument/2006/relationships/slideLayout" Target="../slideLayouts/slideLayout62.xml"/><Relationship Id="rId6" Type="http://schemas.openxmlformats.org/officeDocument/2006/relationships/image" Target="../media/image210.png"/><Relationship Id="rId5" Type="http://schemas.openxmlformats.org/officeDocument/2006/relationships/image" Target="../media/image211.pn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6.xml"/><Relationship Id="rId1" Type="http://schemas.openxmlformats.org/officeDocument/2006/relationships/slideLayout" Target="../slideLayouts/slideLayout63.xml"/><Relationship Id="rId5" Type="http://schemas.openxmlformats.org/officeDocument/2006/relationships/image" Target="../media/image211.pn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7.xml"/><Relationship Id="rId1" Type="http://schemas.openxmlformats.org/officeDocument/2006/relationships/slideLayout" Target="../slideLayouts/slideLayout63.xml"/><Relationship Id="rId5" Type="http://schemas.microsoft.com/office/2007/relationships/hdphoto" Target="../media/hdphoto2.wdp"/><Relationship Id="rId4" Type="http://schemas.openxmlformats.org/officeDocument/2006/relationships/image" Target="../media/image251.png"/></Relationships>
</file>

<file path=ppt/slides/_rels/slide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98.png"/><Relationship Id="rId4" Type="http://schemas.openxmlformats.org/officeDocument/2006/relationships/image" Target="../media/image197.png"/></Relationships>
</file>

<file path=ppt/slides/_rels/slide60.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6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251.png"/></Relationships>
</file>

<file path=ppt/slides/_rels/slide6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9.xml"/><Relationship Id="rId1" Type="http://schemas.openxmlformats.org/officeDocument/2006/relationships/slideLayout" Target="../slideLayouts/slideLayout63.xml"/><Relationship Id="rId5" Type="http://schemas.openxmlformats.org/officeDocument/2006/relationships/image" Target="../media/image211.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0.xml"/><Relationship Id="rId1" Type="http://schemas.openxmlformats.org/officeDocument/2006/relationships/slideLayout" Target="../slideLayouts/slideLayout63.xml"/><Relationship Id="rId5" Type="http://schemas.microsoft.com/office/2007/relationships/hdphoto" Target="../media/hdphoto2.wdp"/><Relationship Id="rId4" Type="http://schemas.openxmlformats.org/officeDocument/2006/relationships/image" Target="../media/image251.png"/></Relationships>
</file>

<file path=ppt/slides/_rels/slide6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1.xml"/><Relationship Id="rId1" Type="http://schemas.openxmlformats.org/officeDocument/2006/relationships/slideLayout" Target="../slideLayouts/slideLayout63.xml"/><Relationship Id="rId5" Type="http://schemas.microsoft.com/office/2007/relationships/hdphoto" Target="../media/hdphoto2.wdp"/><Relationship Id="rId4" Type="http://schemas.openxmlformats.org/officeDocument/2006/relationships/image" Target="../media/image251.png"/></Relationships>
</file>

<file path=ppt/slides/_rels/slide6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2.xml"/><Relationship Id="rId1" Type="http://schemas.openxmlformats.org/officeDocument/2006/relationships/slideLayout" Target="../slideLayouts/slideLayout63.xml"/><Relationship Id="rId5" Type="http://schemas.microsoft.com/office/2007/relationships/hdphoto" Target="../media/hdphoto2.wdp"/><Relationship Id="rId4" Type="http://schemas.openxmlformats.org/officeDocument/2006/relationships/image" Target="../media/image251.png"/></Relationships>
</file>

<file path=ppt/slides/_rels/slide65.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51.png"/><Relationship Id="rId7" Type="http://schemas.openxmlformats.org/officeDocument/2006/relationships/image" Target="../media/image210.png"/><Relationship Id="rId2" Type="http://schemas.openxmlformats.org/officeDocument/2006/relationships/notesSlide" Target="../notesSlides/notesSlide43.xml"/><Relationship Id="rId1" Type="http://schemas.openxmlformats.org/officeDocument/2006/relationships/slideLayout" Target="../slideLayouts/slideLayout62.xml"/><Relationship Id="rId6" Type="http://schemas.openxmlformats.org/officeDocument/2006/relationships/hyperlink" Target="mailto:Rebecca@LiveWorkPlay.ca" TargetMode="External"/><Relationship Id="rId5" Type="http://schemas.openxmlformats.org/officeDocument/2006/relationships/hyperlink" Target="mailto:Anna@LiveWorkPlay.ca" TargetMode="External"/><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45.xml"/><Relationship Id="rId1" Type="http://schemas.openxmlformats.org/officeDocument/2006/relationships/slideLayout" Target="../slideLayouts/slideLayout77.xml"/><Relationship Id="rId5" Type="http://schemas.openxmlformats.org/officeDocument/2006/relationships/image" Target="../media/image256.png"/><Relationship Id="rId4" Type="http://schemas.openxmlformats.org/officeDocument/2006/relationships/image" Target="../media/image212.jpg"/></Relationships>
</file>

<file path=ppt/slides/_rels/slide6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6.xml"/><Relationship Id="rId1" Type="http://schemas.openxmlformats.org/officeDocument/2006/relationships/slideLayout" Target="../slideLayouts/slideLayout77.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47.xml"/><Relationship Id="rId1" Type="http://schemas.openxmlformats.org/officeDocument/2006/relationships/slideLayout" Target="../slideLayouts/slideLayout86.xml"/><Relationship Id="rId4" Type="http://schemas.openxmlformats.org/officeDocument/2006/relationships/image" Target="../media/image262.png"/></Relationships>
</file>

<file path=ppt/slides/_rels/slide7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48.xml"/><Relationship Id="rId1" Type="http://schemas.openxmlformats.org/officeDocument/2006/relationships/slideLayout" Target="../slideLayouts/slideLayout88.xml"/><Relationship Id="rId4" Type="http://schemas.openxmlformats.org/officeDocument/2006/relationships/image" Target="../media/image264.png"/></Relationships>
</file>

<file path=ppt/slides/_rels/slide7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9.xml"/><Relationship Id="rId1" Type="http://schemas.openxmlformats.org/officeDocument/2006/relationships/slideLayout" Target="../slideLayouts/slideLayout77.xml"/><Relationship Id="rId5" Type="http://schemas.openxmlformats.org/officeDocument/2006/relationships/image" Target="../media/image267.png"/><Relationship Id="rId4" Type="http://schemas.openxmlformats.org/officeDocument/2006/relationships/image" Target="../media/image266.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3" Type="http://schemas.openxmlformats.org/officeDocument/2006/relationships/hyperlink" Target="http://projectsearchcanada.ca/" TargetMode="External"/><Relationship Id="rId2" Type="http://schemas.openxmlformats.org/officeDocument/2006/relationships/notesSlide" Target="../notesSlides/notesSlide53.xml"/><Relationship Id="rId1" Type="http://schemas.openxmlformats.org/officeDocument/2006/relationships/slideLayout" Target="../slideLayouts/slideLayout87.xml"/><Relationship Id="rId5" Type="http://schemas.openxmlformats.org/officeDocument/2006/relationships/image" Target="../media/image269.jpeg"/><Relationship Id="rId4" Type="http://schemas.openxmlformats.org/officeDocument/2006/relationships/hyperlink" Target="http://linktr.ee/ProjectSEARCHCanada"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54.xml"/><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55.xml"/><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56.xml"/><Relationship Id="rId1" Type="http://schemas.openxmlformats.org/officeDocument/2006/relationships/slideLayout" Target="../slideLayouts/slideLayout98.xml"/><Relationship Id="rId4" Type="http://schemas.openxmlformats.org/officeDocument/2006/relationships/image" Target="../media/image2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58.xml"/><Relationship Id="rId1" Type="http://schemas.openxmlformats.org/officeDocument/2006/relationships/slideLayout" Target="../slideLayouts/slideLayout83.xml"/><Relationship Id="rId4" Type="http://schemas.openxmlformats.org/officeDocument/2006/relationships/image" Target="../media/image212.jpg"/></Relationships>
</file>

<file path=ppt/slides/_rels/slide82.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59.xml"/><Relationship Id="rId1" Type="http://schemas.openxmlformats.org/officeDocument/2006/relationships/slideLayout" Target="../slideLayouts/slideLayout284.xml"/><Relationship Id="rId4" Type="http://schemas.openxmlformats.org/officeDocument/2006/relationships/image" Target="../media/image277.png"/></Relationships>
</file>

<file path=ppt/slides/_rels/slide8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60.xml"/><Relationship Id="rId1" Type="http://schemas.openxmlformats.org/officeDocument/2006/relationships/slideLayout" Target="../slideLayouts/slideLayout284.xml"/></Relationships>
</file>

<file path=ppt/slides/_rels/slide8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61.xml"/><Relationship Id="rId1" Type="http://schemas.openxmlformats.org/officeDocument/2006/relationships/slideLayout" Target="../slideLayouts/slideLayout284.xml"/><Relationship Id="rId5" Type="http://schemas.openxmlformats.org/officeDocument/2006/relationships/image" Target="../media/image281.png"/><Relationship Id="rId4" Type="http://schemas.openxmlformats.org/officeDocument/2006/relationships/image" Target="../media/image280.png"/></Relationships>
</file>

<file path=ppt/slides/_rels/slide86.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notesSlide" Target="../notesSlides/notesSlide62.xml"/><Relationship Id="rId1" Type="http://schemas.openxmlformats.org/officeDocument/2006/relationships/slideLayout" Target="../slideLayouts/slideLayout284.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87.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63.xml"/><Relationship Id="rId1" Type="http://schemas.openxmlformats.org/officeDocument/2006/relationships/slideLayout" Target="../slideLayouts/slideLayout284.xml"/><Relationship Id="rId4" Type="http://schemas.openxmlformats.org/officeDocument/2006/relationships/image" Target="../media/image281.png"/></Relationships>
</file>

<file path=ppt/slides/_rels/slide88.xml.rels><?xml version="1.0" encoding="UTF-8" standalone="yes"?>
<Relationships xmlns="http://schemas.openxmlformats.org/package/2006/relationships"><Relationship Id="rId8" Type="http://schemas.openxmlformats.org/officeDocument/2006/relationships/image" Target="../media/image293.svg"/><Relationship Id="rId3" Type="http://schemas.openxmlformats.org/officeDocument/2006/relationships/image" Target="../media/image288.png"/><Relationship Id="rId7" Type="http://schemas.openxmlformats.org/officeDocument/2006/relationships/image" Target="../media/image292.png"/><Relationship Id="rId2" Type="http://schemas.openxmlformats.org/officeDocument/2006/relationships/notesSlide" Target="../notesSlides/notesSlide64.xml"/><Relationship Id="rId1" Type="http://schemas.openxmlformats.org/officeDocument/2006/relationships/slideLayout" Target="../slideLayouts/slideLayout284.xml"/><Relationship Id="rId6" Type="http://schemas.openxmlformats.org/officeDocument/2006/relationships/image" Target="../media/image291.svg"/><Relationship Id="rId5" Type="http://schemas.openxmlformats.org/officeDocument/2006/relationships/image" Target="../media/image290.png"/><Relationship Id="rId4" Type="http://schemas.openxmlformats.org/officeDocument/2006/relationships/image" Target="../media/image289.svg"/><Relationship Id="rId9" Type="http://schemas.openxmlformats.org/officeDocument/2006/relationships/image" Target="../media/image281.png"/></Relationships>
</file>

<file path=ppt/slides/_rels/slide89.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65.xml"/><Relationship Id="rId1" Type="http://schemas.openxmlformats.org/officeDocument/2006/relationships/slideLayout" Target="../slideLayouts/slideLayout284.xml"/><Relationship Id="rId4" Type="http://schemas.openxmlformats.org/officeDocument/2006/relationships/image" Target="../media/image281.png"/></Relationships>
</file>

<file path=ppt/slides/_rels/slide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6.xml"/><Relationship Id="rId1" Type="http://schemas.openxmlformats.org/officeDocument/2006/relationships/slideLayout" Target="../slideLayouts/slideLayout28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67.xml"/><Relationship Id="rId1" Type="http://schemas.openxmlformats.org/officeDocument/2006/relationships/slideLayout" Target="../slideLayouts/slideLayout284.xml"/><Relationship Id="rId4" Type="http://schemas.openxmlformats.org/officeDocument/2006/relationships/image" Target="../media/image295.jpeg"/></Relationships>
</file>

<file path=ppt/slides/_rels/slide92.xml.rels><?xml version="1.0" encoding="UTF-8" standalone="yes"?>
<Relationships xmlns="http://schemas.openxmlformats.org/package/2006/relationships"><Relationship Id="rId8" Type="http://schemas.openxmlformats.org/officeDocument/2006/relationships/image" Target="../media/image301.sv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notesSlide" Target="../notesSlides/notesSlide68.xml"/><Relationship Id="rId1" Type="http://schemas.openxmlformats.org/officeDocument/2006/relationships/slideLayout" Target="../slideLayouts/slideLayout284.xml"/><Relationship Id="rId6" Type="http://schemas.openxmlformats.org/officeDocument/2006/relationships/image" Target="../media/image299.svg"/><Relationship Id="rId11" Type="http://schemas.openxmlformats.org/officeDocument/2006/relationships/image" Target="../media/image281.png"/><Relationship Id="rId5" Type="http://schemas.openxmlformats.org/officeDocument/2006/relationships/image" Target="../media/image298.png"/><Relationship Id="rId10" Type="http://schemas.openxmlformats.org/officeDocument/2006/relationships/image" Target="../media/image303.svg"/><Relationship Id="rId4" Type="http://schemas.openxmlformats.org/officeDocument/2006/relationships/image" Target="../media/image297.svg"/><Relationship Id="rId9" Type="http://schemas.openxmlformats.org/officeDocument/2006/relationships/image" Target="../media/image302.png"/></Relationships>
</file>

<file path=ppt/slides/_rels/slide9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69.xml"/><Relationship Id="rId1" Type="http://schemas.openxmlformats.org/officeDocument/2006/relationships/slideLayout" Target="../slideLayouts/slideLayout284.xml"/></Relationships>
</file>

<file path=ppt/slides/_rels/slide94.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70.xml"/><Relationship Id="rId1" Type="http://schemas.openxmlformats.org/officeDocument/2006/relationships/slideLayout" Target="../slideLayouts/slideLayout284.xml"/><Relationship Id="rId5" Type="http://schemas.openxmlformats.org/officeDocument/2006/relationships/image" Target="../media/image281.png"/><Relationship Id="rId4" Type="http://schemas.openxmlformats.org/officeDocument/2006/relationships/image" Target="../media/image305.jpeg"/></Relationships>
</file>

<file path=ppt/slides/_rels/slide9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71.xml"/><Relationship Id="rId1" Type="http://schemas.openxmlformats.org/officeDocument/2006/relationships/slideLayout" Target="../slideLayouts/slideLayout284.xml"/><Relationship Id="rId4" Type="http://schemas.openxmlformats.org/officeDocument/2006/relationships/image" Target="../media/image281.png"/></Relationships>
</file>

<file path=ppt/slides/_rels/slide96.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72.xml"/><Relationship Id="rId1" Type="http://schemas.openxmlformats.org/officeDocument/2006/relationships/slideLayout" Target="../slideLayouts/slideLayout284.xml"/><Relationship Id="rId5" Type="http://schemas.openxmlformats.org/officeDocument/2006/relationships/image" Target="../media/image281.png"/><Relationship Id="rId4" Type="http://schemas.openxmlformats.org/officeDocument/2006/relationships/image" Target="../media/image308.png"/></Relationships>
</file>

<file path=ppt/slides/_rels/slide9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9.xml.rels><?xml version="1.0" encoding="UTF-8" standalone="yes"?>
<Relationships xmlns="http://schemas.openxmlformats.org/package/2006/relationships"><Relationship Id="rId8" Type="http://schemas.openxmlformats.org/officeDocument/2006/relationships/image" Target="../media/image315.svg"/><Relationship Id="rId3" Type="http://schemas.openxmlformats.org/officeDocument/2006/relationships/image" Target="../media/image310.png"/><Relationship Id="rId7" Type="http://schemas.openxmlformats.org/officeDocument/2006/relationships/image" Target="../media/image314.png"/><Relationship Id="rId2" Type="http://schemas.openxmlformats.org/officeDocument/2006/relationships/notesSlide" Target="../notesSlides/notesSlide74.xml"/><Relationship Id="rId1" Type="http://schemas.openxmlformats.org/officeDocument/2006/relationships/slideLayout" Target="../slideLayouts/slideLayout36.xml"/><Relationship Id="rId6" Type="http://schemas.openxmlformats.org/officeDocument/2006/relationships/image" Target="../media/image313.svg"/><Relationship Id="rId5" Type="http://schemas.openxmlformats.org/officeDocument/2006/relationships/image" Target="../media/image312.png"/><Relationship Id="rId10" Type="http://schemas.openxmlformats.org/officeDocument/2006/relationships/image" Target="../media/image317.svg"/><Relationship Id="rId4" Type="http://schemas.openxmlformats.org/officeDocument/2006/relationships/image" Target="../media/image311.svg"/><Relationship Id="rId9" Type="http://schemas.openxmlformats.org/officeDocument/2006/relationships/image" Target="../media/image3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597C45-A9C4-D433-75F7-F821AC29328F}"/>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B5DA563-2C26-1202-D107-D312990392EA}"/>
              </a:ext>
            </a:extLst>
          </p:cNvPr>
          <p:cNvSpPr txBox="1"/>
          <p:nvPr/>
        </p:nvSpPr>
        <p:spPr>
          <a:xfrm>
            <a:off x="0" y="4002730"/>
            <a:ext cx="12191999" cy="1538883"/>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The Win-Win of Designing Workplaces for Disability Inclusion</a:t>
            </a:r>
          </a:p>
          <a:p>
            <a:pPr algn="ctr"/>
            <a:endParaRPr lang="en-US" sz="1000" b="1" dirty="0">
              <a:solidFill>
                <a:schemeClr val="bg1"/>
              </a:solidFill>
              <a:latin typeface="Arial" panose="020B0604020202020204" pitchFamily="34" charset="0"/>
              <a:cs typeface="Arial" panose="020B0604020202020204" pitchFamily="34" charset="0"/>
            </a:endParaRPr>
          </a:p>
          <a:p>
            <a:pPr algn="ctr"/>
            <a:r>
              <a:rPr lang="en-US" sz="2800" dirty="0">
                <a:solidFill>
                  <a:schemeClr val="bg1"/>
                </a:solidFill>
                <a:latin typeface="Arial" panose="020B0604020202020204" pitchFamily="34" charset="0"/>
                <a:cs typeface="Arial" panose="020B0604020202020204" pitchFamily="34" charset="0"/>
              </a:rPr>
              <a:t>IDEA Symposium, October 6 &amp; 7, 2025</a:t>
            </a:r>
          </a:p>
          <a:p>
            <a:pPr algn="ctr"/>
            <a:endParaRPr lang="en-US" sz="2800" dirty="0">
              <a:solidFill>
                <a:schemeClr val="bg1"/>
              </a:solidFill>
              <a:latin typeface="Arial" panose="020B0604020202020204" pitchFamily="34" charset="0"/>
              <a:cs typeface="Arial" panose="020B0604020202020204" pitchFamily="34" charset="0"/>
            </a:endParaRPr>
          </a:p>
        </p:txBody>
      </p:sp>
      <p:sp>
        <p:nvSpPr>
          <p:cNvPr id="2" name="Footer Placeholder 3">
            <a:extLst>
              <a:ext uri="{FF2B5EF4-FFF2-40B4-BE49-F238E27FC236}">
                <a16:creationId xmlns:a16="http://schemas.microsoft.com/office/drawing/2014/main" id="{F48224F9-77DA-A013-182C-323AB894D87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1C856C"/>
                </a:solidFill>
              </a:rPr>
              <a:t>vraie-idea.ca </a:t>
            </a:r>
          </a:p>
        </p:txBody>
      </p:sp>
      <p:pic>
        <p:nvPicPr>
          <p:cNvPr id="3" name="Picture 2" descr="Inclusive Design for Employment Access&#10;Vision radicale pur l'access inclusi a l'emploi&#10;&#10;">
            <a:extLst>
              <a:ext uri="{FF2B5EF4-FFF2-40B4-BE49-F238E27FC236}">
                <a16:creationId xmlns:a16="http://schemas.microsoft.com/office/drawing/2014/main" id="{EA07B315-03DE-54A8-6D4A-89CC5853582D}"/>
              </a:ext>
            </a:extLst>
          </p:cNvPr>
          <p:cNvPicPr>
            <a:picLocks noChangeAspect="1"/>
          </p:cNvPicPr>
          <p:nvPr/>
        </p:nvPicPr>
        <p:blipFill>
          <a:blip r:embed="rId3"/>
          <a:stretch>
            <a:fillRect/>
          </a:stretch>
        </p:blipFill>
        <p:spPr>
          <a:xfrm>
            <a:off x="472714" y="218825"/>
            <a:ext cx="11263782" cy="3210175"/>
          </a:xfrm>
          <a:prstGeom prst="rect">
            <a:avLst/>
          </a:prstGeom>
        </p:spPr>
      </p:pic>
      <p:pic>
        <p:nvPicPr>
          <p:cNvPr id="4" name="Picture 3" descr="Government of Canada logo">
            <a:extLst>
              <a:ext uri="{FF2B5EF4-FFF2-40B4-BE49-F238E27FC236}">
                <a16:creationId xmlns:a16="http://schemas.microsoft.com/office/drawing/2014/main" id="{03CA2B99-8D22-6C0D-8CEB-1B3EA5078599}"/>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5" name="Picture 2" descr="NFRF visual identifier">
            <a:extLst>
              <a:ext uri="{FF2B5EF4-FFF2-40B4-BE49-F238E27FC236}">
                <a16:creationId xmlns:a16="http://schemas.microsoft.com/office/drawing/2014/main" id="{B92E61E5-F589-12EF-3102-CBBDF76AF4D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yellow sign&#10;&#10;AI-generated content may be incorrect.">
            <a:extLst>
              <a:ext uri="{FF2B5EF4-FFF2-40B4-BE49-F238E27FC236}">
                <a16:creationId xmlns:a16="http://schemas.microsoft.com/office/drawing/2014/main" id="{37A90F37-6BA7-3183-5A91-CFF223B0DDBD}"/>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descr="A logo of a university&#10;&#10;AI-generated content may be incorrect.">
            <a:extLst>
              <a:ext uri="{FF2B5EF4-FFF2-40B4-BE49-F238E27FC236}">
                <a16:creationId xmlns:a16="http://schemas.microsoft.com/office/drawing/2014/main" id="{26489990-1260-43E8-F384-78322AF00338}"/>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2536531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11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2C44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D65-60EC-5614-D09B-38DF4DD42D9B}"/>
              </a:ext>
            </a:extLst>
          </p:cNvPr>
          <p:cNvSpPr>
            <a:spLocks noGrp="1"/>
          </p:cNvSpPr>
          <p:nvPr>
            <p:ph type="title"/>
          </p:nvPr>
        </p:nvSpPr>
        <p:spPr>
          <a:xfrm>
            <a:off x="1729539" y="1651451"/>
            <a:ext cx="8732921" cy="3978964"/>
          </a:xfrm>
        </p:spPr>
        <p:txBody>
          <a:bodyPr>
            <a:normAutofit/>
          </a:bodyPr>
          <a:lstStyle/>
          <a:p>
            <a:r>
              <a:rPr lang="en-US">
                <a:solidFill>
                  <a:schemeClr val="bg1"/>
                </a:solidFill>
              </a:rPr>
              <a:t>How might we sustainably advance disability inclusive hiring and equitable employment opportunities for </a:t>
            </a:r>
            <a:r>
              <a:rPr lang="en-US">
                <a:solidFill>
                  <a:srgbClr val="FAAB1A"/>
                </a:solidFill>
              </a:rPr>
              <a:t>people who have a disability </a:t>
            </a:r>
            <a:r>
              <a:rPr lang="en-US">
                <a:solidFill>
                  <a:schemeClr val="bg1"/>
                </a:solidFill>
              </a:rPr>
              <a:t>across Ontario sectors facing </a:t>
            </a:r>
            <a:r>
              <a:rPr lang="en-US" err="1">
                <a:solidFill>
                  <a:schemeClr val="bg1"/>
                </a:solidFill>
              </a:rPr>
              <a:t>labour</a:t>
            </a:r>
            <a:r>
              <a:rPr lang="en-US">
                <a:solidFill>
                  <a:schemeClr val="bg1"/>
                </a:solidFill>
              </a:rPr>
              <a:t> challenges?</a:t>
            </a:r>
          </a:p>
        </p:txBody>
      </p:sp>
      <p:sp>
        <p:nvSpPr>
          <p:cNvPr id="4" name="TextBox 3">
            <a:extLst>
              <a:ext uri="{FF2B5EF4-FFF2-40B4-BE49-F238E27FC236}">
                <a16:creationId xmlns:a16="http://schemas.microsoft.com/office/drawing/2014/main" id="{3865A8F2-3562-F214-F364-952F8B515E76}"/>
              </a:ext>
            </a:extLst>
          </p:cNvPr>
          <p:cNvSpPr txBox="1"/>
          <p:nvPr/>
        </p:nvSpPr>
        <p:spPr>
          <a:xfrm>
            <a:off x="1729539" y="121815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otham Book" pitchFamily="2" charset="0"/>
                <a:ea typeface="+mn-lt"/>
                <a:cs typeface="Gotham Book" pitchFamily="2" charset="0"/>
              </a:rPr>
              <a:t>The Guiding Question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5282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E6C8-6265-87ED-6C8A-1210D2E19F2D}"/>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C1FA5D4B-0415-EB1D-F326-6B94E07C00F6}"/>
              </a:ext>
            </a:extLst>
          </p:cNvPr>
          <p:cNvSpPr/>
          <p:nvPr/>
        </p:nvSpPr>
        <p:spPr>
          <a:xfrm>
            <a:off x="10455430" y="6146513"/>
            <a:ext cx="1597121" cy="612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4DAE32-D0E7-2114-0F24-344531CCFB1F}"/>
              </a:ext>
            </a:extLst>
          </p:cNvPr>
          <p:cNvSpPr>
            <a:spLocks noGrp="1"/>
          </p:cNvSpPr>
          <p:nvPr>
            <p:ph type="title"/>
          </p:nvPr>
        </p:nvSpPr>
        <p:spPr>
          <a:xfrm>
            <a:off x="833197" y="679164"/>
            <a:ext cx="6089764" cy="1325563"/>
          </a:xfrm>
        </p:spPr>
        <p:txBody>
          <a:bodyPr>
            <a:noAutofit/>
          </a:bodyPr>
          <a:lstStyle/>
          <a:p>
            <a:r>
              <a:rPr lang="en-US" sz="3800" b="1">
                <a:latin typeface="Gotham Black" pitchFamily="2" charset="0"/>
                <a:cs typeface="Gotham Black" pitchFamily="2" charset="0"/>
              </a:rPr>
              <a:t>The OCTC Project</a:t>
            </a:r>
          </a:p>
        </p:txBody>
      </p:sp>
      <p:sp>
        <p:nvSpPr>
          <p:cNvPr id="4" name="Rectangle 3">
            <a:extLst>
              <a:ext uri="{FF2B5EF4-FFF2-40B4-BE49-F238E27FC236}">
                <a16:creationId xmlns:a16="http://schemas.microsoft.com/office/drawing/2014/main" id="{28D33B2C-0976-97CD-BFF4-7423645015C7}"/>
              </a:ext>
            </a:extLst>
          </p:cNvPr>
          <p:cNvSpPr/>
          <p:nvPr/>
        </p:nvSpPr>
        <p:spPr>
          <a:xfrm>
            <a:off x="900014" y="1732479"/>
            <a:ext cx="1466490" cy="86264"/>
          </a:xfrm>
          <a:prstGeom prst="rect">
            <a:avLst/>
          </a:prstGeom>
          <a:solidFill>
            <a:srgbClr val="76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435422E-39B2-C737-4E0F-8184C941BCF8}"/>
              </a:ext>
            </a:extLst>
          </p:cNvPr>
          <p:cNvSpPr>
            <a:spLocks noGrp="1"/>
          </p:cNvSpPr>
          <p:nvPr/>
        </p:nvSpPr>
        <p:spPr>
          <a:xfrm>
            <a:off x="833197" y="1977415"/>
            <a:ext cx="5750483" cy="2258429"/>
          </a:xfrm>
          <a:prstGeom prst="rect">
            <a:avLst/>
          </a:prstGeom>
        </p:spPr>
        <p:txBody>
          <a:bodyPr vert="horz" lIns="91440" tIns="45720" rIns="91440" bIns="45720" rtlCol="0" anchor="t">
            <a:noAutofit/>
          </a:bodyPr>
          <a:lstStyle>
            <a:lvl1pPr marL="342900" indent="-342900" algn="l" defTabSz="685800" rtl="0" eaLnBrk="1" latinLnBrk="0" hangingPunct="1">
              <a:lnSpc>
                <a:spcPct val="90000"/>
              </a:lnSpc>
              <a:spcBef>
                <a:spcPts val="750"/>
              </a:spcBef>
              <a:buClr>
                <a:srgbClr val="324D5C"/>
              </a:buClr>
              <a:buFont typeface="Wingdings" panose="05000000000000000000" pitchFamily="2" charset="2"/>
              <a:buChar char="Ø"/>
              <a:defRPr sz="2800" kern="1200">
                <a:solidFill>
                  <a:schemeClr val="tx1"/>
                </a:solidFill>
                <a:latin typeface="+mn-lt"/>
                <a:ea typeface="+mn-ea"/>
                <a:cs typeface="+mn-cs"/>
              </a:defRPr>
            </a:lvl1pPr>
            <a:lvl2pPr marL="600075" indent="-257175" algn="l" defTabSz="685800" rtl="0" eaLnBrk="1" latinLnBrk="0" hangingPunct="1">
              <a:lnSpc>
                <a:spcPct val="90000"/>
              </a:lnSpc>
              <a:spcBef>
                <a:spcPts val="375"/>
              </a:spcBef>
              <a:buClr>
                <a:srgbClr val="324D5C"/>
              </a:buClr>
              <a:buSzPct val="75000"/>
              <a:buFont typeface="Wingdings" pitchFamily="2" charset="2"/>
              <a:buChar char="Ø"/>
              <a:defRPr sz="24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Clr>
                <a:srgbClr val="324D5C"/>
              </a:buClr>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Clr>
                <a:srgbClr val="324D5C"/>
              </a:buClr>
              <a:buFont typeface="Arial" panose="020B0604020202020204" pitchFamily="34" charset="0"/>
              <a:buChar char="•"/>
              <a:defRPr sz="12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Clr>
                <a:srgbClr val="324D5C"/>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
                <a:srgbClr val="324D5C"/>
              </a:buClr>
              <a:buSzTx/>
              <a:buFont typeface="Wingdings" panose="05000000000000000000" pitchFamily="2" charset="2"/>
              <a:buNone/>
              <a:tabLst/>
              <a:defRPr/>
            </a:pPr>
            <a:r>
              <a:rPr kumimoji="0" lang="en-US" sz="2000" b="0" i="0" u="none" strike="noStrike" kern="1200" cap="none" spc="0" normalizeH="0" baseline="0" noProof="0">
                <a:ln>
                  <a:noFill/>
                </a:ln>
                <a:solidFill>
                  <a:prstClr val="black"/>
                </a:solidFill>
                <a:effectLst/>
                <a:uLnTx/>
                <a:uFillTx/>
                <a:latin typeface="Gotham Book" pitchFamily="2" charset="0"/>
                <a:ea typeface="+mn-lt"/>
                <a:cs typeface="Gotham Book" pitchFamily="2" charset="0"/>
              </a:rPr>
              <a:t>Through strength-based collaborations, in 2023 ODEN established the Ontario Corporate Training Centre project to advance disability inclusive hiring. Running until Jan 2026, OCTC provides sector specific training, ESP relationships and services to businesses across the province.</a:t>
            </a:r>
            <a:endPar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endParaRPr>
          </a:p>
        </p:txBody>
      </p:sp>
      <p:grpSp>
        <p:nvGrpSpPr>
          <p:cNvPr id="8" name="Group 7">
            <a:extLst>
              <a:ext uri="{FF2B5EF4-FFF2-40B4-BE49-F238E27FC236}">
                <a16:creationId xmlns:a16="http://schemas.microsoft.com/office/drawing/2014/main" id="{60C29ECB-9D7B-75AD-9B21-6580D45AAD2F}"/>
              </a:ext>
            </a:extLst>
          </p:cNvPr>
          <p:cNvGrpSpPr/>
          <p:nvPr/>
        </p:nvGrpSpPr>
        <p:grpSpPr>
          <a:xfrm>
            <a:off x="943991" y="4453823"/>
            <a:ext cx="5425637" cy="378384"/>
            <a:chOff x="920152" y="4442094"/>
            <a:chExt cx="5425637" cy="378384"/>
          </a:xfrm>
        </p:grpSpPr>
        <p:sp>
          <p:nvSpPr>
            <p:cNvPr id="11" name="Rounded Rectangle 1">
              <a:extLst>
                <a:ext uri="{FF2B5EF4-FFF2-40B4-BE49-F238E27FC236}">
                  <a16:creationId xmlns:a16="http://schemas.microsoft.com/office/drawing/2014/main" id="{EB8C6626-163B-7069-B27C-557B9AD825C4}"/>
                </a:ext>
              </a:extLst>
            </p:cNvPr>
            <p:cNvSpPr/>
            <p:nvPr/>
          </p:nvSpPr>
          <p:spPr>
            <a:xfrm>
              <a:off x="920152" y="4442791"/>
              <a:ext cx="1250017" cy="377687"/>
            </a:xfrm>
            <a:prstGeom prst="roundRect">
              <a:avLst/>
            </a:prstGeom>
            <a:noFill/>
            <a:ln w="28575">
              <a:solidFill>
                <a:srgbClr val="FAA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pitchFamily="2" charset="0"/>
                  <a:ea typeface="+mn-ea"/>
                  <a:cs typeface="Gotham" pitchFamily="2" charset="0"/>
                </a:rPr>
                <a:t>Assess</a:t>
              </a:r>
            </a:p>
          </p:txBody>
        </p:sp>
        <p:sp>
          <p:nvSpPr>
            <p:cNvPr id="13" name="Rounded Rectangle 3">
              <a:extLst>
                <a:ext uri="{FF2B5EF4-FFF2-40B4-BE49-F238E27FC236}">
                  <a16:creationId xmlns:a16="http://schemas.microsoft.com/office/drawing/2014/main" id="{69C83F69-15F5-FBDB-ACBC-5C10C2794F46}"/>
                </a:ext>
              </a:extLst>
            </p:cNvPr>
            <p:cNvSpPr/>
            <p:nvPr/>
          </p:nvSpPr>
          <p:spPr>
            <a:xfrm>
              <a:off x="3676052" y="4442094"/>
              <a:ext cx="1260475" cy="377825"/>
            </a:xfrm>
            <a:prstGeom prst="roundRect">
              <a:avLst/>
            </a:prstGeom>
            <a:noFill/>
            <a:ln w="28575">
              <a:solidFill>
                <a:srgbClr val="7652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pitchFamily="2" charset="0"/>
                  <a:ea typeface="+mn-ea"/>
                  <a:cs typeface="Gotham" pitchFamily="2" charset="0"/>
                </a:rPr>
                <a:t>Support</a:t>
              </a:r>
            </a:p>
          </p:txBody>
        </p:sp>
        <p:sp>
          <p:nvSpPr>
            <p:cNvPr id="15" name="Rounded Rectangle 5">
              <a:extLst>
                <a:ext uri="{FF2B5EF4-FFF2-40B4-BE49-F238E27FC236}">
                  <a16:creationId xmlns:a16="http://schemas.microsoft.com/office/drawing/2014/main" id="{7AA57514-3EA0-97D5-FA63-F041442ABC05}"/>
                </a:ext>
              </a:extLst>
            </p:cNvPr>
            <p:cNvSpPr/>
            <p:nvPr/>
          </p:nvSpPr>
          <p:spPr>
            <a:xfrm>
              <a:off x="5055454" y="4442791"/>
              <a:ext cx="1290335" cy="37768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pitchFamily="2" charset="0"/>
                  <a:ea typeface="+mn-ea"/>
                  <a:cs typeface="Gotham" pitchFamily="2" charset="0"/>
                </a:rPr>
                <a:t>Connect</a:t>
              </a:r>
            </a:p>
          </p:txBody>
        </p:sp>
        <p:sp>
          <p:nvSpPr>
            <p:cNvPr id="17" name="Rounded Rectangle 6">
              <a:extLst>
                <a:ext uri="{FF2B5EF4-FFF2-40B4-BE49-F238E27FC236}">
                  <a16:creationId xmlns:a16="http://schemas.microsoft.com/office/drawing/2014/main" id="{6ED25A10-0500-1E1B-4443-69D55FA11668}"/>
                </a:ext>
              </a:extLst>
            </p:cNvPr>
            <p:cNvSpPr/>
            <p:nvPr/>
          </p:nvSpPr>
          <p:spPr>
            <a:xfrm>
              <a:off x="2298102" y="4442094"/>
              <a:ext cx="1260475" cy="377825"/>
            </a:xfrm>
            <a:prstGeom prst="roundRect">
              <a:avLst/>
            </a:prstGeom>
            <a:noFill/>
            <a:ln w="28575">
              <a:solidFill>
                <a:srgbClr val="2C44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pitchFamily="2" charset="0"/>
                  <a:ea typeface="+mn-ea"/>
                  <a:cs typeface="Gotham" pitchFamily="2" charset="0"/>
                </a:rPr>
                <a:t>Train</a:t>
              </a:r>
            </a:p>
          </p:txBody>
        </p:sp>
      </p:grpSp>
      <p:grpSp>
        <p:nvGrpSpPr>
          <p:cNvPr id="58" name="Group 57">
            <a:extLst>
              <a:ext uri="{FF2B5EF4-FFF2-40B4-BE49-F238E27FC236}">
                <a16:creationId xmlns:a16="http://schemas.microsoft.com/office/drawing/2014/main" id="{CBCC58E7-CCA3-C686-4C01-6C134CC2A321}"/>
              </a:ext>
            </a:extLst>
          </p:cNvPr>
          <p:cNvGrpSpPr/>
          <p:nvPr/>
        </p:nvGrpSpPr>
        <p:grpSpPr>
          <a:xfrm>
            <a:off x="7600098" y="100190"/>
            <a:ext cx="4615100" cy="6573361"/>
            <a:chOff x="7600098" y="100190"/>
            <a:chExt cx="4615100" cy="6573361"/>
          </a:xfrm>
        </p:grpSpPr>
        <p:pic>
          <p:nvPicPr>
            <p:cNvPr id="5" name="Picture 4" descr="A close-up of a logo&#10;&#10;AI-generated content may be incorrect.">
              <a:extLst>
                <a:ext uri="{FF2B5EF4-FFF2-40B4-BE49-F238E27FC236}">
                  <a16:creationId xmlns:a16="http://schemas.microsoft.com/office/drawing/2014/main" id="{194E2AC7-E307-2171-660B-8E4C0F7BFD6D}"/>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tretch>
              <a:fillRect/>
            </a:stretch>
          </p:blipFill>
          <p:spPr>
            <a:xfrm>
              <a:off x="7733166" y="197109"/>
              <a:ext cx="1370874" cy="357619"/>
            </a:xfrm>
            <a:prstGeom prst="rect">
              <a:avLst/>
            </a:prstGeom>
          </p:spPr>
        </p:pic>
        <p:pic>
          <p:nvPicPr>
            <p:cNvPr id="6" name="Picture 5">
              <a:extLst>
                <a:ext uri="{FF2B5EF4-FFF2-40B4-BE49-F238E27FC236}">
                  <a16:creationId xmlns:a16="http://schemas.microsoft.com/office/drawing/2014/main" id="{D64DC51B-9E55-0323-C912-B84111EC8255}"/>
                </a:ext>
              </a:extLst>
            </p:cNvPr>
            <p:cNvPicPr>
              <a:picLocks noChangeAspect="1"/>
            </p:cNvPicPr>
            <p:nvPr/>
          </p:nvPicPr>
          <p:blipFill>
            <a:blip r:embed="rId4" cstate="hqprint">
              <a:alphaModFix amt="70000"/>
              <a:extLst>
                <a:ext uri="{28A0092B-C50C-407E-A947-70E740481C1C}">
                  <a14:useLocalDpi xmlns:a14="http://schemas.microsoft.com/office/drawing/2010/main"/>
                </a:ext>
              </a:extLst>
            </a:blip>
            <a:stretch>
              <a:fillRect/>
            </a:stretch>
          </p:blipFill>
          <p:spPr>
            <a:xfrm>
              <a:off x="7627467" y="5626045"/>
              <a:ext cx="1184353" cy="520468"/>
            </a:xfrm>
            <a:prstGeom prst="rect">
              <a:avLst/>
            </a:prstGeom>
          </p:spPr>
        </p:pic>
        <p:pic>
          <p:nvPicPr>
            <p:cNvPr id="9" name="Picture 8" descr="A black background with yellow and green letters&#10;&#10;AI-generated content may be incorrect.">
              <a:extLst>
                <a:ext uri="{FF2B5EF4-FFF2-40B4-BE49-F238E27FC236}">
                  <a16:creationId xmlns:a16="http://schemas.microsoft.com/office/drawing/2014/main" id="{398C8178-4606-BD4D-5BE6-67BB060CFE6E}"/>
                </a:ext>
              </a:extLst>
            </p:cNvPr>
            <p:cNvPicPr>
              <a:picLocks noChangeAspect="1"/>
            </p:cNvPicPr>
            <p:nvPr/>
          </p:nvPicPr>
          <p:blipFill>
            <a:blip r:embed="rId5" cstate="hqprint">
              <a:alphaModFix amt="70000"/>
              <a:extLst>
                <a:ext uri="{28A0092B-C50C-407E-A947-70E740481C1C}">
                  <a14:useLocalDpi xmlns:a14="http://schemas.microsoft.com/office/drawing/2010/main"/>
                </a:ext>
              </a:extLst>
            </a:blip>
            <a:stretch>
              <a:fillRect/>
            </a:stretch>
          </p:blipFill>
          <p:spPr>
            <a:xfrm>
              <a:off x="9901017" y="100190"/>
              <a:ext cx="1996083" cy="467832"/>
            </a:xfrm>
            <a:prstGeom prst="rect">
              <a:avLst/>
            </a:prstGeom>
          </p:spPr>
        </p:pic>
        <p:pic>
          <p:nvPicPr>
            <p:cNvPr id="10" name="Picture 9" descr="A black and red text&#10;&#10;AI-generated content may be incorrect.">
              <a:extLst>
                <a:ext uri="{FF2B5EF4-FFF2-40B4-BE49-F238E27FC236}">
                  <a16:creationId xmlns:a16="http://schemas.microsoft.com/office/drawing/2014/main" id="{5BBC9833-7A52-0674-654E-E48FF8B0EF0E}"/>
                </a:ext>
              </a:extLst>
            </p:cNvPr>
            <p:cNvPicPr>
              <a:picLocks noChangeAspect="1"/>
            </p:cNvPicPr>
            <p:nvPr/>
          </p:nvPicPr>
          <p:blipFill>
            <a:blip r:embed="rId6" cstate="hqprint">
              <a:alphaModFix amt="70000"/>
              <a:extLst>
                <a:ext uri="{28A0092B-C50C-407E-A947-70E740481C1C}">
                  <a14:useLocalDpi xmlns:a14="http://schemas.microsoft.com/office/drawing/2010/main"/>
                </a:ext>
              </a:extLst>
            </a:blip>
            <a:stretch>
              <a:fillRect/>
            </a:stretch>
          </p:blipFill>
          <p:spPr>
            <a:xfrm>
              <a:off x="9892947" y="780229"/>
              <a:ext cx="2160000" cy="374062"/>
            </a:xfrm>
            <a:prstGeom prst="rect">
              <a:avLst/>
            </a:prstGeom>
          </p:spPr>
        </p:pic>
        <p:pic>
          <p:nvPicPr>
            <p:cNvPr id="12" name="Picture 11" descr="A close-up of a logo&#10;&#10;AI-generated content may be incorrect.">
              <a:extLst>
                <a:ext uri="{FF2B5EF4-FFF2-40B4-BE49-F238E27FC236}">
                  <a16:creationId xmlns:a16="http://schemas.microsoft.com/office/drawing/2014/main" id="{A8701328-989A-4900-83FB-BBD5C164EDE3}"/>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rcRect r="-85"/>
            <a:stretch>
              <a:fillRect/>
            </a:stretch>
          </p:blipFill>
          <p:spPr>
            <a:xfrm>
              <a:off x="7609759" y="5111711"/>
              <a:ext cx="1785876" cy="462444"/>
            </a:xfrm>
            <a:prstGeom prst="rect">
              <a:avLst/>
            </a:prstGeom>
          </p:spPr>
        </p:pic>
        <p:pic>
          <p:nvPicPr>
            <p:cNvPr id="16" name="Picture 15" descr="A red shield with white text&#10;&#10;AI-generated content may be incorrect.">
              <a:extLst>
                <a:ext uri="{FF2B5EF4-FFF2-40B4-BE49-F238E27FC236}">
                  <a16:creationId xmlns:a16="http://schemas.microsoft.com/office/drawing/2014/main" id="{8474B836-3F78-6ABB-EABB-AF45A76D4B5D}"/>
                </a:ext>
              </a:extLst>
            </p:cNvPr>
            <p:cNvPicPr>
              <a:picLocks noChangeAspect="1"/>
            </p:cNvPicPr>
            <p:nvPr/>
          </p:nvPicPr>
          <p:blipFill>
            <a:blip r:embed="rId8" cstate="hqprint">
              <a:alphaModFix amt="70000"/>
              <a:extLst>
                <a:ext uri="{28A0092B-C50C-407E-A947-70E740481C1C}">
                  <a14:useLocalDpi xmlns:a14="http://schemas.microsoft.com/office/drawing/2010/main"/>
                </a:ext>
              </a:extLst>
            </a:blip>
            <a:srcRect/>
            <a:stretch>
              <a:fillRect/>
            </a:stretch>
          </p:blipFill>
          <p:spPr>
            <a:xfrm>
              <a:off x="9214303" y="117546"/>
              <a:ext cx="597915" cy="516744"/>
            </a:xfrm>
            <a:prstGeom prst="rect">
              <a:avLst/>
            </a:prstGeom>
          </p:spPr>
        </p:pic>
        <p:pic>
          <p:nvPicPr>
            <p:cNvPr id="21" name="Picture 20" descr="A close-up of a logo&#10;&#10;AI-generated content may be incorrect.">
              <a:extLst>
                <a:ext uri="{FF2B5EF4-FFF2-40B4-BE49-F238E27FC236}">
                  <a16:creationId xmlns:a16="http://schemas.microsoft.com/office/drawing/2014/main" id="{38A69BFA-B572-9816-9BE7-188F585DE44F}"/>
                </a:ext>
              </a:extLst>
            </p:cNvPr>
            <p:cNvPicPr>
              <a:picLocks noChangeAspect="1"/>
            </p:cNvPicPr>
            <p:nvPr/>
          </p:nvPicPr>
          <p:blipFill>
            <a:blip r:embed="rId9">
              <a:alphaModFix amt="70000"/>
              <a:extLst>
                <a:ext uri="{28A0092B-C50C-407E-A947-70E740481C1C}">
                  <a14:useLocalDpi xmlns:a14="http://schemas.microsoft.com/office/drawing/2010/main"/>
                </a:ext>
              </a:extLst>
            </a:blip>
            <a:stretch>
              <a:fillRect/>
            </a:stretch>
          </p:blipFill>
          <p:spPr>
            <a:xfrm>
              <a:off x="9799424" y="1187097"/>
              <a:ext cx="2160000" cy="652500"/>
            </a:xfrm>
            <a:prstGeom prst="rect">
              <a:avLst/>
            </a:prstGeom>
          </p:spPr>
        </p:pic>
        <p:pic>
          <p:nvPicPr>
            <p:cNvPr id="22" name="Picture 21" descr="A logo of a company&#10;&#10;AI-generated content may be incorrect.">
              <a:extLst>
                <a:ext uri="{FF2B5EF4-FFF2-40B4-BE49-F238E27FC236}">
                  <a16:creationId xmlns:a16="http://schemas.microsoft.com/office/drawing/2014/main" id="{D0CC2D7B-ECAF-BBA3-9D47-A69C34F3B2A9}"/>
                </a:ext>
              </a:extLst>
            </p:cNvPr>
            <p:cNvPicPr>
              <a:picLocks noChangeAspect="1"/>
            </p:cNvPicPr>
            <p:nvPr/>
          </p:nvPicPr>
          <p:blipFill>
            <a:blip r:embed="rId10" cstate="hqprint">
              <a:alphaModFix amt="70000"/>
              <a:extLst>
                <a:ext uri="{28A0092B-C50C-407E-A947-70E740481C1C}">
                  <a14:useLocalDpi xmlns:a14="http://schemas.microsoft.com/office/drawing/2010/main"/>
                </a:ext>
              </a:extLst>
            </a:blip>
            <a:stretch>
              <a:fillRect/>
            </a:stretch>
          </p:blipFill>
          <p:spPr>
            <a:xfrm>
              <a:off x="10987066" y="1779844"/>
              <a:ext cx="1081495" cy="397284"/>
            </a:xfrm>
            <a:prstGeom prst="rect">
              <a:avLst/>
            </a:prstGeom>
          </p:spPr>
        </p:pic>
        <p:pic>
          <p:nvPicPr>
            <p:cNvPr id="23" name="Picture 22" descr="A black background with white text&#10;&#10;AI-generated content may be incorrect.">
              <a:extLst>
                <a:ext uri="{FF2B5EF4-FFF2-40B4-BE49-F238E27FC236}">
                  <a16:creationId xmlns:a16="http://schemas.microsoft.com/office/drawing/2014/main" id="{C3A652B1-B727-2FAC-493A-7FFE2EDD42EB}"/>
                </a:ext>
              </a:extLst>
            </p:cNvPr>
            <p:cNvPicPr>
              <a:picLocks noChangeAspect="1"/>
            </p:cNvPicPr>
            <p:nvPr/>
          </p:nvPicPr>
          <p:blipFill>
            <a:blip r:embed="rId11" cstate="hqprint">
              <a:alphaModFix amt="70000"/>
              <a:extLst>
                <a:ext uri="{28A0092B-C50C-407E-A947-70E740481C1C}">
                  <a14:useLocalDpi xmlns:a14="http://schemas.microsoft.com/office/drawing/2010/main"/>
                </a:ext>
              </a:extLst>
            </a:blip>
            <a:srcRect t="31388" b="31570"/>
            <a:stretch>
              <a:fillRect/>
            </a:stretch>
          </p:blipFill>
          <p:spPr>
            <a:xfrm>
              <a:off x="9430413" y="4964735"/>
              <a:ext cx="1265689" cy="468833"/>
            </a:xfrm>
            <a:prstGeom prst="rect">
              <a:avLst/>
            </a:prstGeom>
          </p:spPr>
        </p:pic>
        <p:pic>
          <p:nvPicPr>
            <p:cNvPr id="24" name="Picture 23" descr="A yellow circle with dots&#10;&#10;AI-generated content may be incorrect.">
              <a:extLst>
                <a:ext uri="{FF2B5EF4-FFF2-40B4-BE49-F238E27FC236}">
                  <a16:creationId xmlns:a16="http://schemas.microsoft.com/office/drawing/2014/main" id="{83D43B98-9333-99B2-F340-C0C45C92F171}"/>
                </a:ext>
              </a:extLst>
            </p:cNvPr>
            <p:cNvPicPr>
              <a:picLocks noChangeAspect="1"/>
            </p:cNvPicPr>
            <p:nvPr/>
          </p:nvPicPr>
          <p:blipFill>
            <a:blip r:embed="rId12" cstate="hqprint">
              <a:alphaModFix amt="70000"/>
              <a:extLst>
                <a:ext uri="{28A0092B-C50C-407E-A947-70E740481C1C}">
                  <a14:useLocalDpi xmlns:a14="http://schemas.microsoft.com/office/drawing/2010/main"/>
                </a:ext>
              </a:extLst>
            </a:blip>
            <a:stretch>
              <a:fillRect/>
            </a:stretch>
          </p:blipFill>
          <p:spPr>
            <a:xfrm>
              <a:off x="7665166" y="4851483"/>
              <a:ext cx="1737130" cy="261248"/>
            </a:xfrm>
            <a:prstGeom prst="rect">
              <a:avLst/>
            </a:prstGeom>
          </p:spPr>
        </p:pic>
        <p:pic>
          <p:nvPicPr>
            <p:cNvPr id="25" name="Picture 24" descr="A logo with text and blue and orange colors&#10;&#10;AI-generated content may be incorrect.">
              <a:extLst>
                <a:ext uri="{FF2B5EF4-FFF2-40B4-BE49-F238E27FC236}">
                  <a16:creationId xmlns:a16="http://schemas.microsoft.com/office/drawing/2014/main" id="{DDFE2213-24BE-915C-3D98-EECCFC8AC6ED}"/>
                </a:ext>
              </a:extLst>
            </p:cNvPr>
            <p:cNvPicPr>
              <a:picLocks noChangeAspect="1"/>
            </p:cNvPicPr>
            <p:nvPr/>
          </p:nvPicPr>
          <p:blipFill>
            <a:blip r:embed="rId13" cstate="hqprint">
              <a:alphaModFix amt="70000"/>
              <a:extLst>
                <a:ext uri="{28A0092B-C50C-407E-A947-70E740481C1C}">
                  <a14:useLocalDpi xmlns:a14="http://schemas.microsoft.com/office/drawing/2010/main"/>
                </a:ext>
              </a:extLst>
            </a:blip>
            <a:stretch>
              <a:fillRect/>
            </a:stretch>
          </p:blipFill>
          <p:spPr>
            <a:xfrm>
              <a:off x="8652611" y="1325218"/>
              <a:ext cx="955679" cy="373312"/>
            </a:xfrm>
            <a:prstGeom prst="rect">
              <a:avLst/>
            </a:prstGeom>
          </p:spPr>
        </p:pic>
        <p:pic>
          <p:nvPicPr>
            <p:cNvPr id="26" name="Picture 25" descr="A blue circle with white text and a bird&#10;&#10;AI-generated content may be incorrect.">
              <a:extLst>
                <a:ext uri="{FF2B5EF4-FFF2-40B4-BE49-F238E27FC236}">
                  <a16:creationId xmlns:a16="http://schemas.microsoft.com/office/drawing/2014/main" id="{11B663F8-3740-2324-A1C0-C61B4A54B959}"/>
                </a:ext>
              </a:extLst>
            </p:cNvPr>
            <p:cNvPicPr>
              <a:picLocks noChangeAspect="1"/>
            </p:cNvPicPr>
            <p:nvPr/>
          </p:nvPicPr>
          <p:blipFill>
            <a:blip r:embed="rId14">
              <a:alphaModFix amt="70000"/>
              <a:extLst>
                <a:ext uri="{28A0092B-C50C-407E-A947-70E740481C1C}">
                  <a14:useLocalDpi xmlns:a14="http://schemas.microsoft.com/office/drawing/2010/main"/>
                </a:ext>
              </a:extLst>
            </a:blip>
            <a:stretch>
              <a:fillRect/>
            </a:stretch>
          </p:blipFill>
          <p:spPr>
            <a:xfrm>
              <a:off x="9042357" y="1805034"/>
              <a:ext cx="1185920" cy="506487"/>
            </a:xfrm>
            <a:prstGeom prst="rect">
              <a:avLst/>
            </a:prstGeom>
          </p:spPr>
        </p:pic>
        <p:pic>
          <p:nvPicPr>
            <p:cNvPr id="28" name="Picture 27" descr="A purple hexagon with a gold cross on it&#10;&#10;AI-generated content may be incorrect.">
              <a:extLst>
                <a:ext uri="{FF2B5EF4-FFF2-40B4-BE49-F238E27FC236}">
                  <a16:creationId xmlns:a16="http://schemas.microsoft.com/office/drawing/2014/main" id="{0B499327-8359-66B8-793A-32FB639DC604}"/>
                </a:ext>
              </a:extLst>
            </p:cNvPr>
            <p:cNvPicPr>
              <a:picLocks noChangeAspect="1"/>
            </p:cNvPicPr>
            <p:nvPr/>
          </p:nvPicPr>
          <p:blipFill>
            <a:blip r:embed="rId15" cstate="hqprint">
              <a:alphaModFix amt="70000"/>
              <a:extLst>
                <a:ext uri="{28A0092B-C50C-407E-A947-70E740481C1C}">
                  <a14:useLocalDpi xmlns:a14="http://schemas.microsoft.com/office/drawing/2010/main"/>
                </a:ext>
              </a:extLst>
            </a:blip>
            <a:srcRect t="10035" b="6616"/>
            <a:stretch>
              <a:fillRect/>
            </a:stretch>
          </p:blipFill>
          <p:spPr>
            <a:xfrm>
              <a:off x="10916958" y="2281784"/>
              <a:ext cx="1298240" cy="543857"/>
            </a:xfrm>
            <a:prstGeom prst="rect">
              <a:avLst/>
            </a:prstGeom>
          </p:spPr>
        </p:pic>
        <p:pic>
          <p:nvPicPr>
            <p:cNvPr id="29" name="Picture 28" descr="A close-up of a logo&#10;&#10;AI-generated content may be incorrect.">
              <a:extLst>
                <a:ext uri="{FF2B5EF4-FFF2-40B4-BE49-F238E27FC236}">
                  <a16:creationId xmlns:a16="http://schemas.microsoft.com/office/drawing/2014/main" id="{40C75197-B345-FA4D-F5E3-A48DE50C9B73}"/>
                </a:ext>
              </a:extLst>
            </p:cNvPr>
            <p:cNvPicPr>
              <a:picLocks noChangeAspect="1"/>
            </p:cNvPicPr>
            <p:nvPr/>
          </p:nvPicPr>
          <p:blipFill>
            <a:blip r:embed="rId16" cstate="hqprint">
              <a:alphaModFix amt="70000"/>
              <a:extLst>
                <a:ext uri="{28A0092B-C50C-407E-A947-70E740481C1C}">
                  <a14:useLocalDpi xmlns:a14="http://schemas.microsoft.com/office/drawing/2010/main"/>
                </a:ext>
              </a:extLst>
            </a:blip>
            <a:stretch>
              <a:fillRect/>
            </a:stretch>
          </p:blipFill>
          <p:spPr>
            <a:xfrm>
              <a:off x="11179048" y="4158998"/>
              <a:ext cx="990426" cy="516744"/>
            </a:xfrm>
            <a:prstGeom prst="rect">
              <a:avLst/>
            </a:prstGeom>
          </p:spPr>
        </p:pic>
        <p:pic>
          <p:nvPicPr>
            <p:cNvPr id="30" name="Picture 29" descr="A black and orange sign with yellow letters&#10;&#10;AI-generated content may be incorrect.">
              <a:extLst>
                <a:ext uri="{FF2B5EF4-FFF2-40B4-BE49-F238E27FC236}">
                  <a16:creationId xmlns:a16="http://schemas.microsoft.com/office/drawing/2014/main" id="{30F04EFF-4AC8-0DC9-65F1-1B32D977EA6B}"/>
                </a:ext>
              </a:extLst>
            </p:cNvPr>
            <p:cNvPicPr>
              <a:picLocks noChangeAspect="1"/>
            </p:cNvPicPr>
            <p:nvPr/>
          </p:nvPicPr>
          <p:blipFill>
            <a:blip r:embed="rId17" cstate="hqprint">
              <a:alphaModFix amt="70000"/>
              <a:extLst>
                <a:ext uri="{28A0092B-C50C-407E-A947-70E740481C1C}">
                  <a14:useLocalDpi xmlns:a14="http://schemas.microsoft.com/office/drawing/2010/main"/>
                </a:ext>
              </a:extLst>
            </a:blip>
            <a:stretch>
              <a:fillRect/>
            </a:stretch>
          </p:blipFill>
          <p:spPr>
            <a:xfrm>
              <a:off x="9968055" y="5690306"/>
              <a:ext cx="1209937" cy="316731"/>
            </a:xfrm>
            <a:prstGeom prst="rect">
              <a:avLst/>
            </a:prstGeom>
          </p:spPr>
        </p:pic>
        <p:pic>
          <p:nvPicPr>
            <p:cNvPr id="31" name="Picture 30" descr="A logo for a company&#10;&#10;AI-generated content may be incorrect.">
              <a:extLst>
                <a:ext uri="{FF2B5EF4-FFF2-40B4-BE49-F238E27FC236}">
                  <a16:creationId xmlns:a16="http://schemas.microsoft.com/office/drawing/2014/main" id="{61D974E3-F9AF-3BFB-2B5A-9A75D5C8F656}"/>
                </a:ext>
              </a:extLst>
            </p:cNvPr>
            <p:cNvPicPr>
              <a:picLocks noChangeAspect="1"/>
            </p:cNvPicPr>
            <p:nvPr/>
          </p:nvPicPr>
          <p:blipFill>
            <a:blip r:embed="rId18" cstate="hqprint">
              <a:alphaModFix amt="70000"/>
              <a:extLst>
                <a:ext uri="{28A0092B-C50C-407E-A947-70E740481C1C}">
                  <a14:useLocalDpi xmlns:a14="http://schemas.microsoft.com/office/drawing/2010/main"/>
                </a:ext>
              </a:extLst>
            </a:blip>
            <a:stretch>
              <a:fillRect/>
            </a:stretch>
          </p:blipFill>
          <p:spPr>
            <a:xfrm>
              <a:off x="8476927" y="728609"/>
              <a:ext cx="1298240" cy="544323"/>
            </a:xfrm>
            <a:prstGeom prst="rect">
              <a:avLst/>
            </a:prstGeom>
          </p:spPr>
        </p:pic>
        <p:pic>
          <p:nvPicPr>
            <p:cNvPr id="32" name="Picture 31" descr="A logo with a sun and text&#10;&#10;AI-generated content may be incorrect.">
              <a:extLst>
                <a:ext uri="{FF2B5EF4-FFF2-40B4-BE49-F238E27FC236}">
                  <a16:creationId xmlns:a16="http://schemas.microsoft.com/office/drawing/2014/main" id="{B400BAB9-ECF4-CB9A-8A00-BADB3FB66A43}"/>
                </a:ext>
              </a:extLst>
            </p:cNvPr>
            <p:cNvPicPr>
              <a:picLocks noChangeAspect="1"/>
            </p:cNvPicPr>
            <p:nvPr/>
          </p:nvPicPr>
          <p:blipFill>
            <a:blip r:embed="rId19" cstate="hqprint">
              <a:alphaModFix amt="70000"/>
              <a:extLst>
                <a:ext uri="{28A0092B-C50C-407E-A947-70E740481C1C}">
                  <a14:useLocalDpi xmlns:a14="http://schemas.microsoft.com/office/drawing/2010/main"/>
                </a:ext>
              </a:extLst>
            </a:blip>
            <a:srcRect b="9210"/>
            <a:stretch>
              <a:fillRect/>
            </a:stretch>
          </p:blipFill>
          <p:spPr>
            <a:xfrm>
              <a:off x="8667237" y="4026915"/>
              <a:ext cx="978745" cy="582968"/>
            </a:xfrm>
            <a:prstGeom prst="rect">
              <a:avLst/>
            </a:prstGeom>
          </p:spPr>
        </p:pic>
        <p:pic>
          <p:nvPicPr>
            <p:cNvPr id="33" name="Picture 32">
              <a:extLst>
                <a:ext uri="{FF2B5EF4-FFF2-40B4-BE49-F238E27FC236}">
                  <a16:creationId xmlns:a16="http://schemas.microsoft.com/office/drawing/2014/main" id="{B74C7525-C519-8A65-7A08-41372C96B7CD}"/>
                </a:ext>
              </a:extLst>
            </p:cNvPr>
            <p:cNvPicPr>
              <a:picLocks noChangeAspect="1"/>
            </p:cNvPicPr>
            <p:nvPr/>
          </p:nvPicPr>
          <p:blipFill>
            <a:blip r:embed="rId20" cstate="hqprint">
              <a:alphaModFix amt="70000"/>
              <a:extLst>
                <a:ext uri="{28A0092B-C50C-407E-A947-70E740481C1C}">
                  <a14:useLocalDpi xmlns:a14="http://schemas.microsoft.com/office/drawing/2010/main"/>
                </a:ext>
              </a:extLst>
            </a:blip>
            <a:stretch>
              <a:fillRect/>
            </a:stretch>
          </p:blipFill>
          <p:spPr>
            <a:xfrm>
              <a:off x="7733166" y="1836672"/>
              <a:ext cx="1201190" cy="455975"/>
            </a:xfrm>
            <a:prstGeom prst="rect">
              <a:avLst/>
            </a:prstGeom>
          </p:spPr>
        </p:pic>
        <p:pic>
          <p:nvPicPr>
            <p:cNvPr id="34" name="Picture 33" descr="A blue background with white text&#10;&#10;AI-generated content may be incorrect.">
              <a:extLst>
                <a:ext uri="{FF2B5EF4-FFF2-40B4-BE49-F238E27FC236}">
                  <a16:creationId xmlns:a16="http://schemas.microsoft.com/office/drawing/2014/main" id="{F8476F68-7C84-A33E-BC5E-CD8846E2F9A6}"/>
                </a:ext>
              </a:extLst>
            </p:cNvPr>
            <p:cNvPicPr>
              <a:picLocks noChangeAspect="1"/>
            </p:cNvPicPr>
            <p:nvPr/>
          </p:nvPicPr>
          <p:blipFill>
            <a:blip r:embed="rId21" cstate="hqprint">
              <a:alphaModFix amt="70000"/>
              <a:extLst>
                <a:ext uri="{28A0092B-C50C-407E-A947-70E740481C1C}">
                  <a14:useLocalDpi xmlns:a14="http://schemas.microsoft.com/office/drawing/2010/main"/>
                </a:ext>
              </a:extLst>
            </a:blip>
            <a:srcRect/>
            <a:stretch>
              <a:fillRect/>
            </a:stretch>
          </p:blipFill>
          <p:spPr>
            <a:xfrm>
              <a:off x="7744667" y="1307361"/>
              <a:ext cx="597915" cy="395913"/>
            </a:xfrm>
            <a:prstGeom prst="rect">
              <a:avLst/>
            </a:prstGeom>
          </p:spPr>
        </p:pic>
        <p:pic>
          <p:nvPicPr>
            <p:cNvPr id="36" name="Picture 35" descr="A green hexagon with blue text and a helmet&#10;&#10;AI-generated content may be incorrect.">
              <a:extLst>
                <a:ext uri="{FF2B5EF4-FFF2-40B4-BE49-F238E27FC236}">
                  <a16:creationId xmlns:a16="http://schemas.microsoft.com/office/drawing/2014/main" id="{A7D80B37-A678-C538-2D65-6B676E78BB19}"/>
                </a:ext>
              </a:extLst>
            </p:cNvPr>
            <p:cNvPicPr>
              <a:picLocks noChangeAspect="1"/>
            </p:cNvPicPr>
            <p:nvPr/>
          </p:nvPicPr>
          <p:blipFill>
            <a:blip r:embed="rId22" cstate="hqprint">
              <a:alphaModFix amt="70000"/>
              <a:extLst>
                <a:ext uri="{28A0092B-C50C-407E-A947-70E740481C1C}">
                  <a14:useLocalDpi xmlns:a14="http://schemas.microsoft.com/office/drawing/2010/main"/>
                </a:ext>
              </a:extLst>
            </a:blip>
            <a:stretch>
              <a:fillRect/>
            </a:stretch>
          </p:blipFill>
          <p:spPr>
            <a:xfrm>
              <a:off x="10426250" y="4112225"/>
              <a:ext cx="695081" cy="541622"/>
            </a:xfrm>
            <a:prstGeom prst="rect">
              <a:avLst/>
            </a:prstGeom>
          </p:spPr>
        </p:pic>
        <p:pic>
          <p:nvPicPr>
            <p:cNvPr id="37" name="Picture 36" descr="A black and white logo&#10;&#10;AI-generated content may be incorrect.">
              <a:extLst>
                <a:ext uri="{FF2B5EF4-FFF2-40B4-BE49-F238E27FC236}">
                  <a16:creationId xmlns:a16="http://schemas.microsoft.com/office/drawing/2014/main" id="{2007F6B1-3F6E-A333-F0D7-50BCF5977B81}"/>
                </a:ext>
              </a:extLst>
            </p:cNvPr>
            <p:cNvPicPr>
              <a:picLocks noChangeAspect="1"/>
            </p:cNvPicPr>
            <p:nvPr/>
          </p:nvPicPr>
          <p:blipFill>
            <a:blip r:embed="rId23" cstate="hqprint">
              <a:alphaModFix amt="70000"/>
              <a:extLst>
                <a:ext uri="{28A0092B-C50C-407E-A947-70E740481C1C}">
                  <a14:useLocalDpi xmlns:a14="http://schemas.microsoft.com/office/drawing/2010/main"/>
                </a:ext>
              </a:extLst>
            </a:blip>
            <a:stretch>
              <a:fillRect/>
            </a:stretch>
          </p:blipFill>
          <p:spPr>
            <a:xfrm>
              <a:off x="9147169" y="5586700"/>
              <a:ext cx="458335" cy="458335"/>
            </a:xfrm>
            <a:prstGeom prst="rect">
              <a:avLst/>
            </a:prstGeom>
          </p:spPr>
        </p:pic>
        <p:pic>
          <p:nvPicPr>
            <p:cNvPr id="38" name="Picture 37" descr="A logo for a restaurant&#10;&#10;AI-generated content may be incorrect.">
              <a:extLst>
                <a:ext uri="{FF2B5EF4-FFF2-40B4-BE49-F238E27FC236}">
                  <a16:creationId xmlns:a16="http://schemas.microsoft.com/office/drawing/2014/main" id="{D65E8161-6EE7-D7A2-D0D9-6C1CDB7860F4}"/>
                </a:ext>
              </a:extLst>
            </p:cNvPr>
            <p:cNvPicPr>
              <a:picLocks noChangeAspect="1"/>
            </p:cNvPicPr>
            <p:nvPr/>
          </p:nvPicPr>
          <p:blipFill>
            <a:blip r:embed="rId24" cstate="hqprint">
              <a:alphaModFix amt="70000"/>
              <a:extLst>
                <a:ext uri="{28A0092B-C50C-407E-A947-70E740481C1C}">
                  <a14:useLocalDpi xmlns:a14="http://schemas.microsoft.com/office/drawing/2010/main"/>
                </a:ext>
              </a:extLst>
            </a:blip>
            <a:srcRect/>
            <a:stretch>
              <a:fillRect/>
            </a:stretch>
          </p:blipFill>
          <p:spPr>
            <a:xfrm>
              <a:off x="7733166" y="745411"/>
              <a:ext cx="597915" cy="411759"/>
            </a:xfrm>
            <a:prstGeom prst="rect">
              <a:avLst/>
            </a:prstGeom>
          </p:spPr>
        </p:pic>
        <p:pic>
          <p:nvPicPr>
            <p:cNvPr id="39" name="Picture 38" descr="A green and white sign&#10;&#10;AI-generated content may be incorrect.">
              <a:extLst>
                <a:ext uri="{FF2B5EF4-FFF2-40B4-BE49-F238E27FC236}">
                  <a16:creationId xmlns:a16="http://schemas.microsoft.com/office/drawing/2014/main" id="{09A3F587-14EE-F9E5-BC5B-0BC627E0A32A}"/>
                </a:ext>
              </a:extLst>
            </p:cNvPr>
            <p:cNvPicPr>
              <a:picLocks noChangeAspect="1"/>
            </p:cNvPicPr>
            <p:nvPr/>
          </p:nvPicPr>
          <p:blipFill>
            <a:blip r:embed="rId25" cstate="hqprint">
              <a:alphaModFix amt="70000"/>
              <a:extLst>
                <a:ext uri="{28A0092B-C50C-407E-A947-70E740481C1C}">
                  <a14:useLocalDpi xmlns:a14="http://schemas.microsoft.com/office/drawing/2010/main"/>
                </a:ext>
              </a:extLst>
            </a:blip>
            <a:stretch>
              <a:fillRect/>
            </a:stretch>
          </p:blipFill>
          <p:spPr>
            <a:xfrm>
              <a:off x="7734391" y="2921284"/>
              <a:ext cx="931444" cy="523019"/>
            </a:xfrm>
            <a:prstGeom prst="rect">
              <a:avLst/>
            </a:prstGeom>
          </p:spPr>
        </p:pic>
        <p:pic>
          <p:nvPicPr>
            <p:cNvPr id="40" name="Picture 39" descr="A red hot chili pepper logo&#10;&#10;AI-generated content may be incorrect.">
              <a:extLst>
                <a:ext uri="{FF2B5EF4-FFF2-40B4-BE49-F238E27FC236}">
                  <a16:creationId xmlns:a16="http://schemas.microsoft.com/office/drawing/2014/main" id="{EB899A35-AFFF-0D54-D739-7F01C04DF990}"/>
                </a:ext>
              </a:extLst>
            </p:cNvPr>
            <p:cNvPicPr>
              <a:picLocks noChangeAspect="1"/>
            </p:cNvPicPr>
            <p:nvPr/>
          </p:nvPicPr>
          <p:blipFill>
            <a:blip r:embed="rId26" cstate="hqprint">
              <a:alphaModFix amt="70000"/>
              <a:extLst>
                <a:ext uri="{28A0092B-C50C-407E-A947-70E740481C1C}">
                  <a14:useLocalDpi xmlns:a14="http://schemas.microsoft.com/office/drawing/2010/main"/>
                </a:ext>
              </a:extLst>
            </a:blip>
            <a:stretch>
              <a:fillRect/>
            </a:stretch>
          </p:blipFill>
          <p:spPr>
            <a:xfrm>
              <a:off x="9079853" y="6211107"/>
              <a:ext cx="852919" cy="462444"/>
            </a:xfrm>
            <a:prstGeom prst="rect">
              <a:avLst/>
            </a:prstGeom>
          </p:spPr>
        </p:pic>
        <p:pic>
          <p:nvPicPr>
            <p:cNvPr id="41" name="Picture 40" descr="A black and white logo&#10;&#10;AI-generated content may be incorrect.">
              <a:extLst>
                <a:ext uri="{FF2B5EF4-FFF2-40B4-BE49-F238E27FC236}">
                  <a16:creationId xmlns:a16="http://schemas.microsoft.com/office/drawing/2014/main" id="{1F639A18-9645-3260-3DE2-ADAB5BD7136C}"/>
                </a:ext>
              </a:extLst>
            </p:cNvPr>
            <p:cNvPicPr>
              <a:picLocks noChangeAspect="1"/>
            </p:cNvPicPr>
            <p:nvPr/>
          </p:nvPicPr>
          <p:blipFill>
            <a:blip r:embed="rId27" cstate="hqprint">
              <a:alphaModFix amt="70000"/>
              <a:extLst>
                <a:ext uri="{28A0092B-C50C-407E-A947-70E740481C1C}">
                  <a14:useLocalDpi xmlns:a14="http://schemas.microsoft.com/office/drawing/2010/main"/>
                </a:ext>
              </a:extLst>
            </a:blip>
            <a:stretch>
              <a:fillRect/>
            </a:stretch>
          </p:blipFill>
          <p:spPr>
            <a:xfrm>
              <a:off x="10842869" y="4678705"/>
              <a:ext cx="1222974" cy="406066"/>
            </a:xfrm>
            <a:prstGeom prst="rect">
              <a:avLst/>
            </a:prstGeom>
          </p:spPr>
        </p:pic>
        <p:pic>
          <p:nvPicPr>
            <p:cNvPr id="42" name="Picture 41">
              <a:extLst>
                <a:ext uri="{FF2B5EF4-FFF2-40B4-BE49-F238E27FC236}">
                  <a16:creationId xmlns:a16="http://schemas.microsoft.com/office/drawing/2014/main" id="{E2D12251-BBD9-18CF-56C4-3A9FE454759F}"/>
                </a:ext>
              </a:extLst>
            </p:cNvPr>
            <p:cNvPicPr>
              <a:picLocks noChangeAspect="1"/>
            </p:cNvPicPr>
            <p:nvPr/>
          </p:nvPicPr>
          <p:blipFill>
            <a:blip r:embed="rId28" cstate="hqprint">
              <a:alphaModFix amt="70000"/>
              <a:extLst>
                <a:ext uri="{28A0092B-C50C-407E-A947-70E740481C1C}">
                  <a14:useLocalDpi xmlns:a14="http://schemas.microsoft.com/office/drawing/2010/main"/>
                </a:ext>
              </a:extLst>
            </a:blip>
            <a:stretch>
              <a:fillRect/>
            </a:stretch>
          </p:blipFill>
          <p:spPr>
            <a:xfrm>
              <a:off x="7730706" y="2394463"/>
              <a:ext cx="1492633" cy="426467"/>
            </a:xfrm>
            <a:prstGeom prst="rect">
              <a:avLst/>
            </a:prstGeom>
          </p:spPr>
        </p:pic>
        <p:pic>
          <p:nvPicPr>
            <p:cNvPr id="47" name="Picture 46" descr="A blue and purple logo&#10;&#10;AI-generated content may be incorrect.">
              <a:extLst>
                <a:ext uri="{FF2B5EF4-FFF2-40B4-BE49-F238E27FC236}">
                  <a16:creationId xmlns:a16="http://schemas.microsoft.com/office/drawing/2014/main" id="{222137A2-A5DF-1321-0A5A-8202C97D7ED5}"/>
                </a:ext>
              </a:extLst>
            </p:cNvPr>
            <p:cNvPicPr>
              <a:picLocks noChangeAspect="1"/>
            </p:cNvPicPr>
            <p:nvPr/>
          </p:nvPicPr>
          <p:blipFill>
            <a:blip r:embed="rId29" cstate="hqprint">
              <a:alphaModFix amt="70000"/>
              <a:extLst>
                <a:ext uri="{28A0092B-C50C-407E-A947-70E740481C1C}">
                  <a14:useLocalDpi xmlns:a14="http://schemas.microsoft.com/office/drawing/2010/main"/>
                </a:ext>
              </a:extLst>
            </a:blip>
            <a:srcRect/>
            <a:stretch>
              <a:fillRect/>
            </a:stretch>
          </p:blipFill>
          <p:spPr>
            <a:xfrm>
              <a:off x="10267726" y="1755333"/>
              <a:ext cx="637414" cy="506487"/>
            </a:xfrm>
            <a:prstGeom prst="rect">
              <a:avLst/>
            </a:prstGeom>
          </p:spPr>
        </p:pic>
        <p:pic>
          <p:nvPicPr>
            <p:cNvPr id="48" name="Picture 47" descr="A logo with flowers and leaves&#10;&#10;AI-generated content may be incorrect.">
              <a:extLst>
                <a:ext uri="{FF2B5EF4-FFF2-40B4-BE49-F238E27FC236}">
                  <a16:creationId xmlns:a16="http://schemas.microsoft.com/office/drawing/2014/main" id="{329EE63B-3A31-9426-E412-F6E4662E1F1C}"/>
                </a:ext>
              </a:extLst>
            </p:cNvPr>
            <p:cNvPicPr>
              <a:picLocks noChangeAspect="1"/>
            </p:cNvPicPr>
            <p:nvPr/>
          </p:nvPicPr>
          <p:blipFill>
            <a:blip r:embed="rId30" cstate="hqprint">
              <a:alphaModFix amt="70000"/>
              <a:extLst>
                <a:ext uri="{28A0092B-C50C-407E-A947-70E740481C1C}">
                  <a14:useLocalDpi xmlns:a14="http://schemas.microsoft.com/office/drawing/2010/main"/>
                </a:ext>
              </a:extLst>
            </a:blip>
            <a:srcRect/>
            <a:stretch>
              <a:fillRect/>
            </a:stretch>
          </p:blipFill>
          <p:spPr>
            <a:xfrm>
              <a:off x="7611988" y="6187775"/>
              <a:ext cx="1080001" cy="485776"/>
            </a:xfrm>
            <a:prstGeom prst="rect">
              <a:avLst/>
            </a:prstGeom>
          </p:spPr>
        </p:pic>
        <p:pic>
          <p:nvPicPr>
            <p:cNvPr id="49" name="Picture 48" descr="A green sheep with a plant and a thermometer&#10;&#10;AI-generated content may be incorrect.">
              <a:extLst>
                <a:ext uri="{FF2B5EF4-FFF2-40B4-BE49-F238E27FC236}">
                  <a16:creationId xmlns:a16="http://schemas.microsoft.com/office/drawing/2014/main" id="{69AB1310-836E-0C90-C648-F5A5369137C3}"/>
                </a:ext>
              </a:extLst>
            </p:cNvPr>
            <p:cNvPicPr>
              <a:picLocks noChangeAspect="1"/>
            </p:cNvPicPr>
            <p:nvPr/>
          </p:nvPicPr>
          <p:blipFill>
            <a:blip r:embed="rId31" cstate="hqprint">
              <a:alphaModFix amt="70000"/>
              <a:extLst>
                <a:ext uri="{28A0092B-C50C-407E-A947-70E740481C1C}">
                  <a14:useLocalDpi xmlns:a14="http://schemas.microsoft.com/office/drawing/2010/main"/>
                </a:ext>
              </a:extLst>
            </a:blip>
            <a:stretch>
              <a:fillRect/>
            </a:stretch>
          </p:blipFill>
          <p:spPr>
            <a:xfrm>
              <a:off x="11451184" y="2867106"/>
              <a:ext cx="613878" cy="613878"/>
            </a:xfrm>
            <a:prstGeom prst="rect">
              <a:avLst/>
            </a:prstGeom>
          </p:spPr>
        </p:pic>
        <p:pic>
          <p:nvPicPr>
            <p:cNvPr id="50" name="Picture 49" descr="A logo for a painting company&#10;&#10;AI-generated content may be incorrect.">
              <a:extLst>
                <a:ext uri="{FF2B5EF4-FFF2-40B4-BE49-F238E27FC236}">
                  <a16:creationId xmlns:a16="http://schemas.microsoft.com/office/drawing/2014/main" id="{71E351E5-C9EF-5AB0-3BA5-2F5BEF6536F9}"/>
                </a:ext>
              </a:extLst>
            </p:cNvPr>
            <p:cNvPicPr>
              <a:picLocks noChangeAspect="1"/>
            </p:cNvPicPr>
            <p:nvPr/>
          </p:nvPicPr>
          <p:blipFill>
            <a:blip r:embed="rId32" cstate="hqprint">
              <a:alphaModFix amt="70000"/>
              <a:extLst>
                <a:ext uri="{28A0092B-C50C-407E-A947-70E740481C1C}">
                  <a14:useLocalDpi xmlns:a14="http://schemas.microsoft.com/office/drawing/2010/main"/>
                </a:ext>
              </a:extLst>
            </a:blip>
            <a:srcRect/>
            <a:stretch>
              <a:fillRect/>
            </a:stretch>
          </p:blipFill>
          <p:spPr>
            <a:xfrm>
              <a:off x="11338033" y="5461791"/>
              <a:ext cx="757137" cy="615980"/>
            </a:xfrm>
            <a:prstGeom prst="rect">
              <a:avLst/>
            </a:prstGeom>
          </p:spPr>
        </p:pic>
        <p:pic>
          <p:nvPicPr>
            <p:cNvPr id="51" name="Picture 50" descr="A logo of a family care company&#10;&#10;AI-generated content may be incorrect.">
              <a:extLst>
                <a:ext uri="{FF2B5EF4-FFF2-40B4-BE49-F238E27FC236}">
                  <a16:creationId xmlns:a16="http://schemas.microsoft.com/office/drawing/2014/main" id="{B7EC9177-D499-F674-C2D1-26AE38F469F2}"/>
                </a:ext>
              </a:extLst>
            </p:cNvPr>
            <p:cNvPicPr>
              <a:picLocks noChangeAspect="1"/>
            </p:cNvPicPr>
            <p:nvPr/>
          </p:nvPicPr>
          <p:blipFill>
            <a:blip r:embed="rId33" cstate="hqprint">
              <a:alphaModFix amt="70000"/>
              <a:extLst>
                <a:ext uri="{28A0092B-C50C-407E-A947-70E740481C1C}">
                  <a14:useLocalDpi xmlns:a14="http://schemas.microsoft.com/office/drawing/2010/main"/>
                </a:ext>
              </a:extLst>
            </a:blip>
            <a:stretch>
              <a:fillRect/>
            </a:stretch>
          </p:blipFill>
          <p:spPr>
            <a:xfrm>
              <a:off x="9605504" y="3995693"/>
              <a:ext cx="849926" cy="634072"/>
            </a:xfrm>
            <a:prstGeom prst="rect">
              <a:avLst/>
            </a:prstGeom>
          </p:spPr>
        </p:pic>
        <p:pic>
          <p:nvPicPr>
            <p:cNvPr id="52" name="Picture 51" descr="A red and black sign&#10;&#10;AI-generated content may be incorrect.">
              <a:extLst>
                <a:ext uri="{FF2B5EF4-FFF2-40B4-BE49-F238E27FC236}">
                  <a16:creationId xmlns:a16="http://schemas.microsoft.com/office/drawing/2014/main" id="{0154098E-AF8A-1CAA-6D70-7F593EABD030}"/>
                </a:ext>
              </a:extLst>
            </p:cNvPr>
            <p:cNvPicPr>
              <a:picLocks noChangeAspect="1"/>
            </p:cNvPicPr>
            <p:nvPr/>
          </p:nvPicPr>
          <p:blipFill>
            <a:blip r:embed="rId34" cstate="hqprint">
              <a:alphaModFix amt="70000"/>
              <a:extLst>
                <a:ext uri="{28A0092B-C50C-407E-A947-70E740481C1C}">
                  <a14:useLocalDpi xmlns:a14="http://schemas.microsoft.com/office/drawing/2010/main"/>
                </a:ext>
              </a:extLst>
            </a:blip>
            <a:stretch>
              <a:fillRect/>
            </a:stretch>
          </p:blipFill>
          <p:spPr>
            <a:xfrm>
              <a:off x="7728316" y="3577701"/>
              <a:ext cx="630619" cy="410559"/>
            </a:xfrm>
            <a:prstGeom prst="rect">
              <a:avLst/>
            </a:prstGeom>
          </p:spPr>
        </p:pic>
        <p:pic>
          <p:nvPicPr>
            <p:cNvPr id="53" name="Picture 52">
              <a:extLst>
                <a:ext uri="{FF2B5EF4-FFF2-40B4-BE49-F238E27FC236}">
                  <a16:creationId xmlns:a16="http://schemas.microsoft.com/office/drawing/2014/main" id="{1823FE92-12AC-F86B-89CD-A9A4230C5DFD}"/>
                </a:ext>
              </a:extLst>
            </p:cNvPr>
            <p:cNvPicPr>
              <a:picLocks noChangeAspect="1"/>
            </p:cNvPicPr>
            <p:nvPr/>
          </p:nvPicPr>
          <p:blipFill>
            <a:blip r:embed="rId35" cstate="hqprint">
              <a:alphaModFix amt="70000"/>
              <a:extLst>
                <a:ext uri="{28A0092B-C50C-407E-A947-70E740481C1C}">
                  <a14:useLocalDpi xmlns:a14="http://schemas.microsoft.com/office/drawing/2010/main"/>
                </a:ext>
              </a:extLst>
            </a:blip>
            <a:srcRect/>
            <a:stretch>
              <a:fillRect/>
            </a:stretch>
          </p:blipFill>
          <p:spPr>
            <a:xfrm>
              <a:off x="7600098" y="4037848"/>
              <a:ext cx="1052513" cy="714090"/>
            </a:xfrm>
            <a:prstGeom prst="rect">
              <a:avLst/>
            </a:prstGeom>
          </p:spPr>
        </p:pic>
        <p:pic>
          <p:nvPicPr>
            <p:cNvPr id="54" name="Picture 53" descr="A group of dogs with collars&#10;&#10;AI-generated content may be incorrect.">
              <a:extLst>
                <a:ext uri="{FF2B5EF4-FFF2-40B4-BE49-F238E27FC236}">
                  <a16:creationId xmlns:a16="http://schemas.microsoft.com/office/drawing/2014/main" id="{A4AA6651-28B1-327E-F2BD-BB588047A5FC}"/>
                </a:ext>
              </a:extLst>
            </p:cNvPr>
            <p:cNvPicPr>
              <a:picLocks noChangeAspect="1"/>
            </p:cNvPicPr>
            <p:nvPr/>
          </p:nvPicPr>
          <p:blipFill>
            <a:blip r:embed="rId36" cstate="hqprint">
              <a:alphaModFix amt="70000"/>
              <a:extLst>
                <a:ext uri="{28A0092B-C50C-407E-A947-70E740481C1C}">
                  <a14:useLocalDpi xmlns:a14="http://schemas.microsoft.com/office/drawing/2010/main"/>
                </a:ext>
              </a:extLst>
            </a:blip>
            <a:stretch>
              <a:fillRect/>
            </a:stretch>
          </p:blipFill>
          <p:spPr>
            <a:xfrm>
              <a:off x="11439416" y="3558789"/>
              <a:ext cx="637414" cy="544323"/>
            </a:xfrm>
            <a:prstGeom prst="rect">
              <a:avLst/>
            </a:prstGeom>
          </p:spPr>
        </p:pic>
        <p:pic>
          <p:nvPicPr>
            <p:cNvPr id="2052" name="Picture 4" descr="UNISYNC Corp. Appoints Ron Miller to Board of Directors and">
              <a:extLst>
                <a:ext uri="{FF2B5EF4-FFF2-40B4-BE49-F238E27FC236}">
                  <a16:creationId xmlns:a16="http://schemas.microsoft.com/office/drawing/2014/main" id="{74311621-B55A-43CC-4BE1-D1140FECA9F2}"/>
                </a:ext>
              </a:extLst>
            </p:cNvPr>
            <p:cNvPicPr>
              <a:picLocks noChangeAspect="1" noChangeArrowheads="1"/>
            </p:cNvPicPr>
            <p:nvPr/>
          </p:nvPicPr>
          <p:blipFill>
            <a:blip r:embed="rId37" cstate="hqprint">
              <a:alphaModFix amt="70000"/>
              <a:extLst>
                <a:ext uri="{28A0092B-C50C-407E-A947-70E740481C1C}">
                  <a14:useLocalDpi xmlns:a14="http://schemas.microsoft.com/office/drawing/2010/main"/>
                </a:ext>
              </a:extLst>
            </a:blip>
            <a:srcRect/>
            <a:stretch>
              <a:fillRect/>
            </a:stretch>
          </p:blipFill>
          <p:spPr bwMode="auto">
            <a:xfrm>
              <a:off x="10236621" y="6275365"/>
              <a:ext cx="1472652" cy="3681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ysiotherapy Toronto - Book Now | Physio Services Eglinton ...">
              <a:extLst>
                <a:ext uri="{FF2B5EF4-FFF2-40B4-BE49-F238E27FC236}">
                  <a16:creationId xmlns:a16="http://schemas.microsoft.com/office/drawing/2014/main" id="{33D2B28B-C2B3-0F67-ED67-A631935DAE6B}"/>
                </a:ext>
              </a:extLst>
            </p:cNvPr>
            <p:cNvPicPr>
              <a:picLocks noChangeAspect="1" noChangeArrowheads="1"/>
            </p:cNvPicPr>
            <p:nvPr/>
          </p:nvPicPr>
          <p:blipFill rotWithShape="1">
            <a:blip r:embed="rId38" cstate="hqprint">
              <a:alphaModFix amt="70000"/>
              <a:extLst>
                <a:ext uri="{28A0092B-C50C-407E-A947-70E740481C1C}">
                  <a14:useLocalDpi xmlns:a14="http://schemas.microsoft.com/office/drawing/2010/main"/>
                </a:ext>
              </a:extLst>
            </a:blip>
            <a:srcRect/>
            <a:stretch>
              <a:fillRect/>
            </a:stretch>
          </p:blipFill>
          <p:spPr bwMode="auto">
            <a:xfrm>
              <a:off x="9347115" y="2358886"/>
              <a:ext cx="1289546" cy="4822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ampton at Vancouver Web Summit 2025 | Invest Brampton">
              <a:extLst>
                <a:ext uri="{FF2B5EF4-FFF2-40B4-BE49-F238E27FC236}">
                  <a16:creationId xmlns:a16="http://schemas.microsoft.com/office/drawing/2014/main" id="{698ACC0F-D2CA-40C2-37D3-43317645F4F1}"/>
                </a:ext>
              </a:extLst>
            </p:cNvPr>
            <p:cNvPicPr>
              <a:picLocks noChangeAspect="1" noChangeArrowheads="1"/>
            </p:cNvPicPr>
            <p:nvPr/>
          </p:nvPicPr>
          <p:blipFill rotWithShape="1">
            <a:blip r:embed="rId39" cstate="hqprint">
              <a:alphaModFix amt="70000"/>
              <a:extLst>
                <a:ext uri="{28A0092B-C50C-407E-A947-70E740481C1C}">
                  <a14:useLocalDpi xmlns:a14="http://schemas.microsoft.com/office/drawing/2010/main"/>
                </a:ext>
              </a:extLst>
            </a:blip>
            <a:srcRect/>
            <a:stretch>
              <a:fillRect/>
            </a:stretch>
          </p:blipFill>
          <p:spPr bwMode="auto">
            <a:xfrm>
              <a:off x="10840664" y="5139571"/>
              <a:ext cx="1185920" cy="353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4EBE1FE1-E8AB-4CC2-E50A-AA9186AEBD01}"/>
              </a:ext>
            </a:extLst>
          </p:cNvPr>
          <p:cNvGrpSpPr/>
          <p:nvPr/>
        </p:nvGrpSpPr>
        <p:grpSpPr>
          <a:xfrm>
            <a:off x="816955" y="5195368"/>
            <a:ext cx="5548359" cy="612679"/>
            <a:chOff x="816955" y="5017568"/>
            <a:chExt cx="5548359" cy="612679"/>
          </a:xfrm>
        </p:grpSpPr>
        <p:pic>
          <p:nvPicPr>
            <p:cNvPr id="19" name="Picture 18" descr="A black circle with white background&#10;&#10;Description automatically generated">
              <a:extLst>
                <a:ext uri="{FF2B5EF4-FFF2-40B4-BE49-F238E27FC236}">
                  <a16:creationId xmlns:a16="http://schemas.microsoft.com/office/drawing/2014/main" id="{E03ADDAF-97B9-009E-FAF1-A94FDE72A05F}"/>
                </a:ext>
              </a:extLst>
            </p:cNvPr>
            <p:cNvPicPr>
              <a:picLocks noChangeAspect="1"/>
            </p:cNvPicPr>
            <p:nvPr/>
          </p:nvPicPr>
          <p:blipFill>
            <a:blip r:embed="rId40" cstate="hqprint">
              <a:extLst>
                <a:ext uri="{28A0092B-C50C-407E-A947-70E740481C1C}">
                  <a14:useLocalDpi xmlns:a14="http://schemas.microsoft.com/office/drawing/2010/main"/>
                </a:ext>
              </a:extLst>
            </a:blip>
            <a:srcRect/>
            <a:stretch>
              <a:fillRect/>
            </a:stretch>
          </p:blipFill>
          <p:spPr>
            <a:xfrm>
              <a:off x="2403061" y="5138964"/>
              <a:ext cx="1696384" cy="478925"/>
            </a:xfrm>
            <a:prstGeom prst="rect">
              <a:avLst/>
            </a:prstGeom>
          </p:spPr>
        </p:pic>
        <p:pic>
          <p:nvPicPr>
            <p:cNvPr id="3" name="Picture 2" descr="A blue letters on a black background&#10;&#10;Description automatically generated">
              <a:extLst>
                <a:ext uri="{FF2B5EF4-FFF2-40B4-BE49-F238E27FC236}">
                  <a16:creationId xmlns:a16="http://schemas.microsoft.com/office/drawing/2014/main" id="{564BD7ED-AD26-D1FF-F31A-789E618E70A3}"/>
                </a:ext>
              </a:extLst>
            </p:cNvPr>
            <p:cNvPicPr>
              <a:picLocks noChangeAspect="1"/>
            </p:cNvPicPr>
            <p:nvPr/>
          </p:nvPicPr>
          <p:blipFill>
            <a:blip r:embed="rId41" cstate="hqprint">
              <a:extLst>
                <a:ext uri="{28A0092B-C50C-407E-A947-70E740481C1C}">
                  <a14:useLocalDpi xmlns:a14="http://schemas.microsoft.com/office/drawing/2010/main"/>
                </a:ext>
              </a:extLst>
            </a:blip>
            <a:stretch>
              <a:fillRect/>
            </a:stretch>
          </p:blipFill>
          <p:spPr>
            <a:xfrm>
              <a:off x="4250489" y="5017568"/>
              <a:ext cx="2114825" cy="612679"/>
            </a:xfrm>
            <a:prstGeom prst="rect">
              <a:avLst/>
            </a:prstGeom>
          </p:spPr>
        </p:pic>
        <p:pic>
          <p:nvPicPr>
            <p:cNvPr id="56" name="Picture 55" descr="A black circle with white background&#10;&#10;Description automatically generated">
              <a:extLst>
                <a:ext uri="{FF2B5EF4-FFF2-40B4-BE49-F238E27FC236}">
                  <a16:creationId xmlns:a16="http://schemas.microsoft.com/office/drawing/2014/main" id="{0525770D-70C3-D8F6-41CB-B0AE5FDF332B}"/>
                </a:ext>
              </a:extLst>
            </p:cNvPr>
            <p:cNvPicPr>
              <a:picLocks noChangeAspect="1"/>
            </p:cNvPicPr>
            <p:nvPr/>
          </p:nvPicPr>
          <p:blipFill>
            <a:blip r:embed="rId42" cstate="hqprint">
              <a:extLst>
                <a:ext uri="{28A0092B-C50C-407E-A947-70E740481C1C}">
                  <a14:useLocalDpi xmlns:a14="http://schemas.microsoft.com/office/drawing/2010/main"/>
                </a:ext>
              </a:extLst>
            </a:blip>
            <a:srcRect/>
            <a:stretch>
              <a:fillRect/>
            </a:stretch>
          </p:blipFill>
          <p:spPr>
            <a:xfrm>
              <a:off x="816955" y="5127082"/>
              <a:ext cx="1597121" cy="478925"/>
            </a:xfrm>
            <a:prstGeom prst="rect">
              <a:avLst/>
            </a:prstGeom>
          </p:spPr>
        </p:pic>
      </p:grpSp>
      <p:sp>
        <p:nvSpPr>
          <p:cNvPr id="14" name="TextBox 13">
            <a:extLst>
              <a:ext uri="{FF2B5EF4-FFF2-40B4-BE49-F238E27FC236}">
                <a16:creationId xmlns:a16="http://schemas.microsoft.com/office/drawing/2014/main" id="{BB5EF39E-0A1A-56AF-CAF3-3C8BA7E90099}"/>
              </a:ext>
            </a:extLst>
          </p:cNvPr>
          <p:cNvSpPr txBox="1"/>
          <p:nvPr/>
        </p:nvSpPr>
        <p:spPr>
          <a:xfrm>
            <a:off x="8730180" y="2900462"/>
            <a:ext cx="2557110"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FAAB1A"/>
                </a:solidFill>
                <a:effectLst/>
                <a:uLnTx/>
                <a:uFillTx/>
                <a:latin typeface="Gotham Black" pitchFamily="2" charset="0"/>
                <a:ea typeface="+mn-ea"/>
                <a:cs typeface="Gotham Black" pitchFamily="2" charset="0"/>
              </a:rPr>
              <a:t>Employers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FAAB1A"/>
                </a:solidFill>
                <a:effectLst/>
                <a:uLnTx/>
                <a:uFillTx/>
                <a:latin typeface="Gotham Black" pitchFamily="2" charset="0"/>
                <a:ea typeface="+mn-ea"/>
                <a:cs typeface="Gotham Black" pitchFamily="2" charset="0"/>
              </a:rPr>
              <a:t>Of Choice</a:t>
            </a:r>
          </a:p>
        </p:txBody>
      </p:sp>
    </p:spTree>
    <p:extLst>
      <p:ext uri="{BB962C8B-B14F-4D97-AF65-F5344CB8AC3E}">
        <p14:creationId xmlns:p14="http://schemas.microsoft.com/office/powerpoint/2010/main" val="13899283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59E1-8357-D891-AD95-663BF1186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024E29-9963-66CD-92E9-BACA3044EF37}"/>
              </a:ext>
            </a:extLst>
          </p:cNvPr>
          <p:cNvSpPr>
            <a:spLocks noGrp="1"/>
          </p:cNvSpPr>
          <p:nvPr>
            <p:ph type="title"/>
          </p:nvPr>
        </p:nvSpPr>
        <p:spPr>
          <a:xfrm>
            <a:off x="821910" y="760865"/>
            <a:ext cx="5836545" cy="1325563"/>
          </a:xfrm>
        </p:spPr>
        <p:txBody>
          <a:bodyPr>
            <a:noAutofit/>
          </a:bodyPr>
          <a:lstStyle/>
          <a:p>
            <a:r>
              <a:rPr lang="en-US" sz="3800" b="1">
                <a:latin typeface="Gotham Black" pitchFamily="2" charset="0"/>
                <a:cs typeface="Gotham Black" pitchFamily="2" charset="0"/>
              </a:rPr>
              <a:t>Provincial Impact, Local Approach</a:t>
            </a:r>
          </a:p>
        </p:txBody>
      </p:sp>
      <p:sp>
        <p:nvSpPr>
          <p:cNvPr id="4" name="Rectangle 3">
            <a:extLst>
              <a:ext uri="{FF2B5EF4-FFF2-40B4-BE49-F238E27FC236}">
                <a16:creationId xmlns:a16="http://schemas.microsoft.com/office/drawing/2014/main" id="{429F804D-57C8-6369-8D9C-C01BEAE1FDAF}"/>
              </a:ext>
            </a:extLst>
          </p:cNvPr>
          <p:cNvSpPr/>
          <p:nvPr/>
        </p:nvSpPr>
        <p:spPr>
          <a:xfrm>
            <a:off x="888728" y="2192787"/>
            <a:ext cx="1466490" cy="86264"/>
          </a:xfrm>
          <a:prstGeom prst="rect">
            <a:avLst/>
          </a:prstGeom>
          <a:solidFill>
            <a:srgbClr val="76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6">
            <a:extLst>
              <a:ext uri="{FF2B5EF4-FFF2-40B4-BE49-F238E27FC236}">
                <a16:creationId xmlns:a16="http://schemas.microsoft.com/office/drawing/2014/main" id="{2FDE7A6A-2EE2-9B06-1732-FD1FA6C6B2F3}"/>
              </a:ext>
            </a:extLst>
          </p:cNvPr>
          <p:cNvSpPr/>
          <p:nvPr/>
        </p:nvSpPr>
        <p:spPr>
          <a:xfrm>
            <a:off x="821910" y="2235919"/>
            <a:ext cx="5525102" cy="1996050"/>
          </a:xfrm>
          <a:custGeom>
            <a:avLst/>
            <a:gdLst>
              <a:gd name="connsiteX0" fmla="*/ 0 w 3927908"/>
              <a:gd name="connsiteY0" fmla="*/ 0 h 2356745"/>
              <a:gd name="connsiteX1" fmla="*/ 3927908 w 3927908"/>
              <a:gd name="connsiteY1" fmla="*/ 0 h 2356745"/>
              <a:gd name="connsiteX2" fmla="*/ 3927908 w 3927908"/>
              <a:gd name="connsiteY2" fmla="*/ 2356745 h 2356745"/>
              <a:gd name="connsiteX3" fmla="*/ 0 w 3927908"/>
              <a:gd name="connsiteY3" fmla="*/ 2356745 h 2356745"/>
              <a:gd name="connsiteX4" fmla="*/ 0 w 3927908"/>
              <a:gd name="connsiteY4" fmla="*/ 0 h 235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08" h="2356745">
                <a:moveTo>
                  <a:pt x="0" y="0"/>
                </a:moveTo>
                <a:lnTo>
                  <a:pt x="3927908" y="0"/>
                </a:lnTo>
                <a:lnTo>
                  <a:pt x="3927908" y="2356745"/>
                </a:lnTo>
                <a:lnTo>
                  <a:pt x="0" y="2356745"/>
                </a:lnTo>
                <a:lnTo>
                  <a:pt x="0" y="0"/>
                </a:lnTo>
                <a:close/>
              </a:path>
            </a:pathLst>
          </a:custGeom>
          <a:noFill/>
          <a:ln>
            <a:noFill/>
          </a:ln>
        </p:spPr>
        <p:style>
          <a:lnRef idx="2">
            <a:scrgbClr r="0" g="0" b="0"/>
          </a:lnRef>
          <a:fillRef idx="1">
            <a:scrgbClr r="0" g="0" b="0"/>
          </a:fillRef>
          <a:effectRef idx="0">
            <a:schemeClr val="accent3">
              <a:hueOff val="10200551"/>
              <a:satOff val="-20141"/>
              <a:lumOff val="784"/>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l" defTabSz="124460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To effectively reach and understand the needs of businesses within the sectors, ODEN activated its network of Ontarian members, collaborators, associations, governmental and regional </a:t>
            </a:r>
            <a:r>
              <a:rPr kumimoji="0" lang="en-US" sz="2000" b="0" i="0" u="none" strike="noStrike" kern="1200" cap="none" spc="0" normalizeH="0" baseline="0" noProof="0" err="1">
                <a:ln>
                  <a:noFill/>
                </a:ln>
                <a:solidFill>
                  <a:prstClr val="black"/>
                </a:solidFill>
                <a:effectLst/>
                <a:uLnTx/>
                <a:uFillTx/>
                <a:latin typeface="Gotham Book" pitchFamily="2" charset="0"/>
                <a:ea typeface="+mn-ea"/>
                <a:cs typeface="Gotham Book" pitchFamily="2" charset="0"/>
              </a:rPr>
              <a:t>centres</a:t>
            </a:r>
            <a:r>
              <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  </a:t>
            </a:r>
          </a:p>
        </p:txBody>
      </p:sp>
      <p:sp>
        <p:nvSpPr>
          <p:cNvPr id="22" name="Freeform: Shape 6">
            <a:extLst>
              <a:ext uri="{FF2B5EF4-FFF2-40B4-BE49-F238E27FC236}">
                <a16:creationId xmlns:a16="http://schemas.microsoft.com/office/drawing/2014/main" id="{7A431001-90A5-D69F-4370-684E5C7BE1F4}"/>
              </a:ext>
            </a:extLst>
          </p:cNvPr>
          <p:cNvSpPr/>
          <p:nvPr/>
        </p:nvSpPr>
        <p:spPr>
          <a:xfrm>
            <a:off x="813407" y="4199094"/>
            <a:ext cx="6335700" cy="1996050"/>
          </a:xfrm>
          <a:custGeom>
            <a:avLst/>
            <a:gdLst>
              <a:gd name="connsiteX0" fmla="*/ 0 w 3927908"/>
              <a:gd name="connsiteY0" fmla="*/ 0 h 2356745"/>
              <a:gd name="connsiteX1" fmla="*/ 3927908 w 3927908"/>
              <a:gd name="connsiteY1" fmla="*/ 0 h 2356745"/>
              <a:gd name="connsiteX2" fmla="*/ 3927908 w 3927908"/>
              <a:gd name="connsiteY2" fmla="*/ 2356745 h 2356745"/>
              <a:gd name="connsiteX3" fmla="*/ 0 w 3927908"/>
              <a:gd name="connsiteY3" fmla="*/ 2356745 h 2356745"/>
              <a:gd name="connsiteX4" fmla="*/ 0 w 3927908"/>
              <a:gd name="connsiteY4" fmla="*/ 0 h 235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08" h="2356745">
                <a:moveTo>
                  <a:pt x="0" y="0"/>
                </a:moveTo>
                <a:lnTo>
                  <a:pt x="3927908" y="0"/>
                </a:lnTo>
                <a:lnTo>
                  <a:pt x="3927908" y="2356745"/>
                </a:lnTo>
                <a:lnTo>
                  <a:pt x="0" y="2356745"/>
                </a:lnTo>
                <a:lnTo>
                  <a:pt x="0" y="0"/>
                </a:lnTo>
                <a:close/>
              </a:path>
            </a:pathLst>
          </a:custGeom>
          <a:noFill/>
          <a:ln>
            <a:noFill/>
          </a:ln>
        </p:spPr>
        <p:style>
          <a:lnRef idx="2">
            <a:scrgbClr r="0" g="0" b="0"/>
          </a:lnRef>
          <a:fillRef idx="1">
            <a:scrgbClr r="0" g="0" b="0"/>
          </a:fillRef>
          <a:effectRef idx="0">
            <a:schemeClr val="accent3">
              <a:hueOff val="10200551"/>
              <a:satOff val="-20141"/>
              <a:lumOff val="784"/>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l" defTabSz="124460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Key community partnerships included:</a:t>
            </a:r>
          </a:p>
          <a:p>
            <a:pPr marL="457200" marR="0" lvl="0" indent="-457200" algn="l" defTabSz="12446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Regional ESP members</a:t>
            </a:r>
          </a:p>
          <a:p>
            <a:pPr marL="457200" marR="0" lvl="0" indent="-457200" algn="l" defTabSz="12446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Local business chambers </a:t>
            </a:r>
          </a:p>
          <a:p>
            <a:pPr marL="457200" marR="0" lvl="0" indent="-457200" algn="l" defTabSz="12446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Sectoral associations</a:t>
            </a:r>
          </a:p>
          <a:p>
            <a:pPr marL="457200" marR="0" lvl="0" indent="-457200" algn="l" defTabSz="12446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Workforce &amp; Economic Development offices</a:t>
            </a:r>
          </a:p>
        </p:txBody>
      </p:sp>
      <p:sp>
        <p:nvSpPr>
          <p:cNvPr id="24" name="Rectangle 23">
            <a:extLst>
              <a:ext uri="{FF2B5EF4-FFF2-40B4-BE49-F238E27FC236}">
                <a16:creationId xmlns:a16="http://schemas.microsoft.com/office/drawing/2014/main" id="{F10D1E97-FD1F-C1C1-0860-D6437FB64559}"/>
              </a:ext>
            </a:extLst>
          </p:cNvPr>
          <p:cNvSpPr/>
          <p:nvPr/>
        </p:nvSpPr>
        <p:spPr>
          <a:xfrm>
            <a:off x="10455430" y="6146513"/>
            <a:ext cx="1597121" cy="612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B74A9ECB-DCB7-671A-7309-77DD317320A1}"/>
              </a:ext>
            </a:extLst>
          </p:cNvPr>
          <p:cNvGrpSpPr/>
          <p:nvPr/>
        </p:nvGrpSpPr>
        <p:grpSpPr>
          <a:xfrm>
            <a:off x="7288949" y="41258"/>
            <a:ext cx="4962852" cy="6816742"/>
            <a:chOff x="7288949" y="41258"/>
            <a:chExt cx="4962852" cy="6816742"/>
          </a:xfrm>
        </p:grpSpPr>
        <p:pic>
          <p:nvPicPr>
            <p:cNvPr id="3" name="Picture 2" descr="A close up of a logo&#10;&#10;AI-generated content may be incorrect.">
              <a:extLst>
                <a:ext uri="{FF2B5EF4-FFF2-40B4-BE49-F238E27FC236}">
                  <a16:creationId xmlns:a16="http://schemas.microsoft.com/office/drawing/2014/main" id="{6B3D31ED-11A8-F5EA-4C0F-861492BAC8C7}"/>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rcRect/>
            <a:stretch>
              <a:fillRect/>
            </a:stretch>
          </p:blipFill>
          <p:spPr>
            <a:xfrm>
              <a:off x="8489461" y="2038351"/>
              <a:ext cx="652610" cy="537439"/>
            </a:xfrm>
            <a:prstGeom prst="rect">
              <a:avLst/>
            </a:prstGeom>
          </p:spPr>
        </p:pic>
        <p:pic>
          <p:nvPicPr>
            <p:cNvPr id="7" name="Picture 6" descr="A logo with claws and black text&#10;&#10;AI-generated content may be incorrect.">
              <a:extLst>
                <a:ext uri="{FF2B5EF4-FFF2-40B4-BE49-F238E27FC236}">
                  <a16:creationId xmlns:a16="http://schemas.microsoft.com/office/drawing/2014/main" id="{97153714-E7A1-C694-F1B7-F550205624CD}"/>
                </a:ext>
              </a:extLst>
            </p:cNvPr>
            <p:cNvPicPr>
              <a:picLocks noChangeAspect="1"/>
            </p:cNvPicPr>
            <p:nvPr/>
          </p:nvPicPr>
          <p:blipFill>
            <a:blip r:embed="rId4" cstate="hqprint">
              <a:alphaModFix amt="70000"/>
              <a:extLst>
                <a:ext uri="{28A0092B-C50C-407E-A947-70E740481C1C}">
                  <a14:useLocalDpi xmlns:a14="http://schemas.microsoft.com/office/drawing/2010/main"/>
                </a:ext>
              </a:extLst>
            </a:blip>
            <a:stretch>
              <a:fillRect/>
            </a:stretch>
          </p:blipFill>
          <p:spPr>
            <a:xfrm>
              <a:off x="10406311" y="5499647"/>
              <a:ext cx="1708842" cy="547944"/>
            </a:xfrm>
            <a:prstGeom prst="rect">
              <a:avLst/>
            </a:prstGeom>
          </p:spPr>
        </p:pic>
        <p:pic>
          <p:nvPicPr>
            <p:cNvPr id="8" name="Picture 7" descr="A logo for a company&#10;&#10;AI-generated content may be incorrect.">
              <a:extLst>
                <a:ext uri="{FF2B5EF4-FFF2-40B4-BE49-F238E27FC236}">
                  <a16:creationId xmlns:a16="http://schemas.microsoft.com/office/drawing/2014/main" id="{7FBB8A9C-6044-5AC1-A5E9-CF824C36FF5A}"/>
                </a:ext>
              </a:extLst>
            </p:cNvPr>
            <p:cNvPicPr>
              <a:picLocks noChangeAspect="1"/>
            </p:cNvPicPr>
            <p:nvPr/>
          </p:nvPicPr>
          <p:blipFill>
            <a:blip r:embed="rId5" cstate="hqprint">
              <a:alphaModFix amt="70000"/>
              <a:extLst>
                <a:ext uri="{28A0092B-C50C-407E-A947-70E740481C1C}">
                  <a14:useLocalDpi xmlns:a14="http://schemas.microsoft.com/office/drawing/2010/main"/>
                </a:ext>
              </a:extLst>
            </a:blip>
            <a:stretch>
              <a:fillRect/>
            </a:stretch>
          </p:blipFill>
          <p:spPr>
            <a:xfrm>
              <a:off x="7531526" y="3678251"/>
              <a:ext cx="1416183" cy="966250"/>
            </a:xfrm>
            <a:prstGeom prst="rect">
              <a:avLst/>
            </a:prstGeom>
          </p:spPr>
        </p:pic>
        <p:pic>
          <p:nvPicPr>
            <p:cNvPr id="11" name="Picture 10" descr="A logo with colorful people and text&#10;&#10;AI-generated content may be incorrect.">
              <a:extLst>
                <a:ext uri="{FF2B5EF4-FFF2-40B4-BE49-F238E27FC236}">
                  <a16:creationId xmlns:a16="http://schemas.microsoft.com/office/drawing/2014/main" id="{F9AA0905-E25F-676E-54DD-A6EA71EE52A8}"/>
                </a:ext>
              </a:extLst>
            </p:cNvPr>
            <p:cNvPicPr>
              <a:picLocks noChangeAspect="1"/>
            </p:cNvPicPr>
            <p:nvPr/>
          </p:nvPicPr>
          <p:blipFill>
            <a:blip r:embed="rId6" cstate="hqprint">
              <a:alphaModFix amt="70000"/>
              <a:extLst>
                <a:ext uri="{28A0092B-C50C-407E-A947-70E740481C1C}">
                  <a14:useLocalDpi xmlns:a14="http://schemas.microsoft.com/office/drawing/2010/main"/>
                </a:ext>
              </a:extLst>
            </a:blip>
            <a:stretch>
              <a:fillRect/>
            </a:stretch>
          </p:blipFill>
          <p:spPr>
            <a:xfrm>
              <a:off x="9170823" y="6203186"/>
              <a:ext cx="1235488" cy="582996"/>
            </a:xfrm>
            <a:prstGeom prst="rect">
              <a:avLst/>
            </a:prstGeom>
          </p:spPr>
        </p:pic>
        <p:pic>
          <p:nvPicPr>
            <p:cNvPr id="13" name="Picture 12" descr="A black and grey logo&#10;&#10;AI-generated content may be incorrect.">
              <a:extLst>
                <a:ext uri="{FF2B5EF4-FFF2-40B4-BE49-F238E27FC236}">
                  <a16:creationId xmlns:a16="http://schemas.microsoft.com/office/drawing/2014/main" id="{754AEFDE-CC5E-FFB1-D52B-9328467789C6}"/>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9027314" y="4159646"/>
              <a:ext cx="1436604" cy="367569"/>
            </a:xfrm>
            <a:prstGeom prst="rect">
              <a:avLst/>
            </a:prstGeom>
          </p:spPr>
        </p:pic>
        <p:pic>
          <p:nvPicPr>
            <p:cNvPr id="17" name="Picture 16" descr="A logo for a company&#10;&#10;AI-generated content may be incorrect.">
              <a:extLst>
                <a:ext uri="{FF2B5EF4-FFF2-40B4-BE49-F238E27FC236}">
                  <a16:creationId xmlns:a16="http://schemas.microsoft.com/office/drawing/2014/main" id="{E189307C-CEF0-6EE5-3AFA-D2633C8C7D48}"/>
                </a:ext>
              </a:extLst>
            </p:cNvPr>
            <p:cNvPicPr>
              <a:picLocks noChangeAspect="1"/>
            </p:cNvPicPr>
            <p:nvPr/>
          </p:nvPicPr>
          <p:blipFill>
            <a:blip r:embed="rId8" cstate="hqprint">
              <a:alphaModFix amt="70000"/>
              <a:extLst>
                <a:ext uri="{28A0092B-C50C-407E-A947-70E740481C1C}">
                  <a14:useLocalDpi xmlns:a14="http://schemas.microsoft.com/office/drawing/2010/main"/>
                </a:ext>
              </a:extLst>
            </a:blip>
            <a:stretch>
              <a:fillRect/>
            </a:stretch>
          </p:blipFill>
          <p:spPr>
            <a:xfrm>
              <a:off x="10725015" y="3989899"/>
              <a:ext cx="1370435" cy="752250"/>
            </a:xfrm>
            <a:prstGeom prst="rect">
              <a:avLst/>
            </a:prstGeom>
          </p:spPr>
        </p:pic>
        <p:pic>
          <p:nvPicPr>
            <p:cNvPr id="18" name="Picture 17" descr="A logo for a company&#10;&#10;AI-generated content may be incorrect.">
              <a:extLst>
                <a:ext uri="{FF2B5EF4-FFF2-40B4-BE49-F238E27FC236}">
                  <a16:creationId xmlns:a16="http://schemas.microsoft.com/office/drawing/2014/main" id="{09ED6048-8F84-F34D-43D3-D031E1CACA84}"/>
                </a:ext>
              </a:extLst>
            </p:cNvPr>
            <p:cNvPicPr>
              <a:picLocks noChangeAspect="1"/>
            </p:cNvPicPr>
            <p:nvPr/>
          </p:nvPicPr>
          <p:blipFill>
            <a:blip r:embed="rId9" cstate="hqprint">
              <a:alphaModFix amt="70000"/>
              <a:extLst>
                <a:ext uri="{28A0092B-C50C-407E-A947-70E740481C1C}">
                  <a14:useLocalDpi xmlns:a14="http://schemas.microsoft.com/office/drawing/2010/main"/>
                </a:ext>
              </a:extLst>
            </a:blip>
            <a:stretch>
              <a:fillRect/>
            </a:stretch>
          </p:blipFill>
          <p:spPr>
            <a:xfrm>
              <a:off x="7578274" y="2900385"/>
              <a:ext cx="1071536" cy="680872"/>
            </a:xfrm>
            <a:prstGeom prst="rect">
              <a:avLst/>
            </a:prstGeom>
          </p:spPr>
        </p:pic>
        <p:pic>
          <p:nvPicPr>
            <p:cNvPr id="19" name="Picture 18" descr="A white circle with black text and a head with gears&#10;&#10;AI-generated content may be incorrect.">
              <a:extLst>
                <a:ext uri="{FF2B5EF4-FFF2-40B4-BE49-F238E27FC236}">
                  <a16:creationId xmlns:a16="http://schemas.microsoft.com/office/drawing/2014/main" id="{A1468B1C-35C0-2D2E-B069-C3DEB80A7EAB}"/>
                </a:ext>
              </a:extLst>
            </p:cNvPr>
            <p:cNvPicPr>
              <a:picLocks noChangeAspect="1"/>
            </p:cNvPicPr>
            <p:nvPr/>
          </p:nvPicPr>
          <p:blipFill>
            <a:blip r:embed="rId10" cstate="hqprint">
              <a:alphaModFix amt="70000"/>
              <a:extLst>
                <a:ext uri="{28A0092B-C50C-407E-A947-70E740481C1C}">
                  <a14:useLocalDpi xmlns:a14="http://schemas.microsoft.com/office/drawing/2010/main"/>
                </a:ext>
              </a:extLst>
            </a:blip>
            <a:stretch>
              <a:fillRect/>
            </a:stretch>
          </p:blipFill>
          <p:spPr>
            <a:xfrm>
              <a:off x="9840791" y="41258"/>
              <a:ext cx="1282744" cy="1282744"/>
            </a:xfrm>
            <a:prstGeom prst="rect">
              <a:avLst/>
            </a:prstGeom>
          </p:spPr>
        </p:pic>
        <p:pic>
          <p:nvPicPr>
            <p:cNvPr id="3074" name="Picture 2" descr="Advocacy — North Perth Chamber of Commerce">
              <a:extLst>
                <a:ext uri="{FF2B5EF4-FFF2-40B4-BE49-F238E27FC236}">
                  <a16:creationId xmlns:a16="http://schemas.microsoft.com/office/drawing/2014/main" id="{21447256-54B0-9D8D-42C6-9514C6B93DC3}"/>
                </a:ext>
              </a:extLst>
            </p:cNvPr>
            <p:cNvPicPr>
              <a:picLocks noChangeAspect="1" noChangeArrowheads="1"/>
            </p:cNvPicPr>
            <p:nvPr/>
          </p:nvPicPr>
          <p:blipFill>
            <a:blip r:embed="rId11" cstate="hqprint">
              <a:alphaModFix amt="70000"/>
              <a:extLst>
                <a:ext uri="{28A0092B-C50C-407E-A947-70E740481C1C}">
                  <a14:useLocalDpi xmlns:a14="http://schemas.microsoft.com/office/drawing/2010/main"/>
                </a:ext>
              </a:extLst>
            </a:blip>
            <a:srcRect/>
            <a:stretch>
              <a:fillRect/>
            </a:stretch>
          </p:blipFill>
          <p:spPr bwMode="auto">
            <a:xfrm>
              <a:off x="10655042" y="4756701"/>
              <a:ext cx="1460111" cy="6378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ambers of commerce in Cambridge, K-W give back to community with ease  thanks to grant partnerships with WRCF — Waterloo Region Community  Foundation">
              <a:extLst>
                <a:ext uri="{FF2B5EF4-FFF2-40B4-BE49-F238E27FC236}">
                  <a16:creationId xmlns:a16="http://schemas.microsoft.com/office/drawing/2014/main" id="{56C19B8B-CFCC-369A-952B-5835191454AE}"/>
                </a:ext>
              </a:extLst>
            </p:cNvPr>
            <p:cNvPicPr>
              <a:picLocks noChangeAspect="1" noChangeArrowheads="1"/>
            </p:cNvPicPr>
            <p:nvPr/>
          </p:nvPicPr>
          <p:blipFill>
            <a:blip r:embed="rId12">
              <a:alphaModFix amt="70000"/>
              <a:extLst>
                <a:ext uri="{28A0092B-C50C-407E-A947-70E740481C1C}">
                  <a14:useLocalDpi xmlns:a14="http://schemas.microsoft.com/office/drawing/2010/main"/>
                </a:ext>
              </a:extLst>
            </a:blip>
            <a:srcRect/>
            <a:stretch>
              <a:fillRect/>
            </a:stretch>
          </p:blipFill>
          <p:spPr bwMode="auto">
            <a:xfrm>
              <a:off x="8947709" y="4517766"/>
              <a:ext cx="1712977" cy="11448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elleville Chamber of Commerce | Belleville Chamber of Commerce">
              <a:extLst>
                <a:ext uri="{FF2B5EF4-FFF2-40B4-BE49-F238E27FC236}">
                  <a16:creationId xmlns:a16="http://schemas.microsoft.com/office/drawing/2014/main" id="{8BF281A0-5282-B798-CAAF-A742421B1299}"/>
                </a:ext>
              </a:extLst>
            </p:cNvPr>
            <p:cNvPicPr>
              <a:picLocks noChangeAspect="1" noChangeArrowheads="1"/>
            </p:cNvPicPr>
            <p:nvPr/>
          </p:nvPicPr>
          <p:blipFill>
            <a:blip r:embed="rId13">
              <a:alphaModFix amt="70000"/>
              <a:extLst>
                <a:ext uri="{28A0092B-C50C-407E-A947-70E740481C1C}">
                  <a14:useLocalDpi xmlns:a14="http://schemas.microsoft.com/office/drawing/2010/main"/>
                </a:ext>
              </a:extLst>
            </a:blip>
            <a:srcRect/>
            <a:stretch>
              <a:fillRect/>
            </a:stretch>
          </p:blipFill>
          <p:spPr bwMode="auto">
            <a:xfrm>
              <a:off x="7288949" y="6004933"/>
              <a:ext cx="1976216" cy="8530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SCC-logo | Cecchetto">
              <a:extLst>
                <a:ext uri="{FF2B5EF4-FFF2-40B4-BE49-F238E27FC236}">
                  <a16:creationId xmlns:a16="http://schemas.microsoft.com/office/drawing/2014/main" id="{585DB1FB-70C9-E8BD-02F8-21DFCD752C5E}"/>
                </a:ext>
              </a:extLst>
            </p:cNvPr>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9432271" y="1411927"/>
              <a:ext cx="2490446" cy="57018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ome - Greater Niagara Chamber of Commerce">
              <a:extLst>
                <a:ext uri="{FF2B5EF4-FFF2-40B4-BE49-F238E27FC236}">
                  <a16:creationId xmlns:a16="http://schemas.microsoft.com/office/drawing/2014/main" id="{4D537A3B-7B74-2769-907E-8322F3BAB096}"/>
                </a:ext>
              </a:extLst>
            </p:cNvPr>
            <p:cNvPicPr>
              <a:picLocks noChangeAspect="1" noChangeArrowheads="1"/>
            </p:cNvPicPr>
            <p:nvPr/>
          </p:nvPicPr>
          <p:blipFill>
            <a:blip r:embed="rId15" cstate="hqprint">
              <a:alphaModFix amt="70000"/>
              <a:extLst>
                <a:ext uri="{28A0092B-C50C-407E-A947-70E740481C1C}">
                  <a14:useLocalDpi xmlns:a14="http://schemas.microsoft.com/office/drawing/2010/main"/>
                </a:ext>
              </a:extLst>
            </a:blip>
            <a:srcRect/>
            <a:stretch>
              <a:fillRect/>
            </a:stretch>
          </p:blipFill>
          <p:spPr bwMode="auto">
            <a:xfrm>
              <a:off x="9127817" y="2076383"/>
              <a:ext cx="1278494" cy="6712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amilton Chamber Of Commerce | Hamilton Chamber of Commerce">
              <a:extLst>
                <a:ext uri="{FF2B5EF4-FFF2-40B4-BE49-F238E27FC236}">
                  <a16:creationId xmlns:a16="http://schemas.microsoft.com/office/drawing/2014/main" id="{31314994-2167-E0EF-419A-B98FE76DFEFB}"/>
                </a:ext>
              </a:extLst>
            </p:cNvPr>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7531526" y="5498491"/>
              <a:ext cx="1385552" cy="52304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trategy Framework | HRAI">
              <a:extLst>
                <a:ext uri="{FF2B5EF4-FFF2-40B4-BE49-F238E27FC236}">
                  <a16:creationId xmlns:a16="http://schemas.microsoft.com/office/drawing/2014/main" id="{96DB0605-5545-992D-F619-1E29EBC64976}"/>
                </a:ext>
              </a:extLst>
            </p:cNvPr>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a:off x="8857270" y="195781"/>
              <a:ext cx="940466" cy="96164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Mississauga Board of Trade – Business Networking Group">
              <a:extLst>
                <a:ext uri="{FF2B5EF4-FFF2-40B4-BE49-F238E27FC236}">
                  <a16:creationId xmlns:a16="http://schemas.microsoft.com/office/drawing/2014/main" id="{49534F12-41AB-4705-5FAF-018FC272E460}"/>
                </a:ext>
              </a:extLst>
            </p:cNvPr>
            <p:cNvPicPr>
              <a:picLocks noChangeAspect="1" noChangeArrowheads="1"/>
            </p:cNvPicPr>
            <p:nvPr/>
          </p:nvPicPr>
          <p:blipFill>
            <a:blip r:embed="rId18" cstate="hqprint">
              <a:alphaModFix amt="70000"/>
              <a:extLst>
                <a:ext uri="{28A0092B-C50C-407E-A947-70E740481C1C}">
                  <a14:useLocalDpi xmlns:a14="http://schemas.microsoft.com/office/drawing/2010/main"/>
                </a:ext>
              </a:extLst>
            </a:blip>
            <a:srcRect/>
            <a:stretch>
              <a:fillRect/>
            </a:stretch>
          </p:blipFill>
          <p:spPr bwMode="auto">
            <a:xfrm>
              <a:off x="7605739" y="206373"/>
              <a:ext cx="940465" cy="94046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hamber Website - The Blue Mountains Chamber of Commerce">
              <a:extLst>
                <a:ext uri="{FF2B5EF4-FFF2-40B4-BE49-F238E27FC236}">
                  <a16:creationId xmlns:a16="http://schemas.microsoft.com/office/drawing/2014/main" id="{4FD1C4D3-2A19-EE8D-FEEB-31C6BFF65108}"/>
                </a:ext>
              </a:extLst>
            </p:cNvPr>
            <p:cNvPicPr>
              <a:picLocks noChangeAspect="1" noChangeArrowheads="1"/>
            </p:cNvPicPr>
            <p:nvPr/>
          </p:nvPicPr>
          <p:blipFill rotWithShape="1">
            <a:blip r:embed="rId19" cstate="hqprint">
              <a:alphaModFix amt="70000"/>
              <a:extLst>
                <a:ext uri="{28A0092B-C50C-407E-A947-70E740481C1C}">
                  <a14:useLocalDpi xmlns:a14="http://schemas.microsoft.com/office/drawing/2010/main"/>
                </a:ext>
              </a:extLst>
            </a:blip>
            <a:srcRect/>
            <a:stretch>
              <a:fillRect/>
            </a:stretch>
          </p:blipFill>
          <p:spPr bwMode="auto">
            <a:xfrm>
              <a:off x="9045559" y="5669923"/>
              <a:ext cx="1133625" cy="47659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Oakville Chamber of Commerce | Oakville ON">
              <a:extLst>
                <a:ext uri="{FF2B5EF4-FFF2-40B4-BE49-F238E27FC236}">
                  <a16:creationId xmlns:a16="http://schemas.microsoft.com/office/drawing/2014/main" id="{61F6783E-15BD-448D-8B29-AA6D16D49370}"/>
                </a:ext>
              </a:extLst>
            </p:cNvPr>
            <p:cNvPicPr>
              <a:picLocks noChangeAspect="1" noChangeArrowheads="1"/>
            </p:cNvPicPr>
            <p:nvPr/>
          </p:nvPicPr>
          <p:blipFill>
            <a:blip r:embed="rId20" cstate="hqprint">
              <a:alphaModFix amt="70000"/>
              <a:extLst>
                <a:ext uri="{28A0092B-C50C-407E-A947-70E740481C1C}">
                  <a14:useLocalDpi xmlns:a14="http://schemas.microsoft.com/office/drawing/2010/main"/>
                </a:ext>
              </a:extLst>
            </a:blip>
            <a:srcRect/>
            <a:stretch>
              <a:fillRect/>
            </a:stretch>
          </p:blipFill>
          <p:spPr bwMode="auto">
            <a:xfrm>
              <a:off x="7666915" y="2017818"/>
              <a:ext cx="592506" cy="592506"/>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Simcoe and District Chamber of Commerce | Simcoe ON">
              <a:extLst>
                <a:ext uri="{FF2B5EF4-FFF2-40B4-BE49-F238E27FC236}">
                  <a16:creationId xmlns:a16="http://schemas.microsoft.com/office/drawing/2014/main" id="{62151D8F-28FA-DFA5-A657-2F14C24A8416}"/>
                </a:ext>
              </a:extLst>
            </p:cNvPr>
            <p:cNvPicPr>
              <a:picLocks noChangeAspect="1" noChangeArrowheads="1"/>
            </p:cNvPicPr>
            <p:nvPr/>
          </p:nvPicPr>
          <p:blipFill>
            <a:blip r:embed="rId21">
              <a:alphaModFix amt="70000"/>
              <a:extLst>
                <a:ext uri="{28A0092B-C50C-407E-A947-70E740481C1C}">
                  <a14:useLocalDpi xmlns:a14="http://schemas.microsoft.com/office/drawing/2010/main"/>
                </a:ext>
              </a:extLst>
            </a:blip>
            <a:srcRect/>
            <a:stretch>
              <a:fillRect/>
            </a:stretch>
          </p:blipFill>
          <p:spPr bwMode="auto">
            <a:xfrm>
              <a:off x="11123535" y="137853"/>
              <a:ext cx="1128266" cy="1128266"/>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The Ottawa Board Of Trade | Canadian Global Cities Council">
              <a:extLst>
                <a:ext uri="{FF2B5EF4-FFF2-40B4-BE49-F238E27FC236}">
                  <a16:creationId xmlns:a16="http://schemas.microsoft.com/office/drawing/2014/main" id="{92C01984-18EE-8780-A301-6D88A5BE47E1}"/>
                </a:ext>
              </a:extLst>
            </p:cNvPr>
            <p:cNvPicPr>
              <a:picLocks noChangeAspect="1" noChangeArrowheads="1"/>
            </p:cNvPicPr>
            <p:nvPr/>
          </p:nvPicPr>
          <p:blipFill rotWithShape="1">
            <a:blip r:embed="rId22" cstate="hqprint">
              <a:alphaModFix amt="70000"/>
              <a:extLst>
                <a:ext uri="{28A0092B-C50C-407E-A947-70E740481C1C}">
                  <a14:useLocalDpi xmlns:a14="http://schemas.microsoft.com/office/drawing/2010/main"/>
                </a:ext>
              </a:extLst>
            </a:blip>
            <a:srcRect/>
            <a:stretch>
              <a:fillRect/>
            </a:stretch>
          </p:blipFill>
          <p:spPr bwMode="auto">
            <a:xfrm>
              <a:off x="7531526" y="4631609"/>
              <a:ext cx="1514033" cy="819616"/>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a:extLst>
                <a:ext uri="{FF2B5EF4-FFF2-40B4-BE49-F238E27FC236}">
                  <a16:creationId xmlns:a16="http://schemas.microsoft.com/office/drawing/2014/main" id="{8C9BE233-93C1-3497-6DB1-EF282EF7C874}"/>
                </a:ext>
              </a:extLst>
            </p:cNvPr>
            <p:cNvPicPr>
              <a:picLocks noChangeAspect="1" noChangeArrowheads="1"/>
            </p:cNvPicPr>
            <p:nvPr/>
          </p:nvPicPr>
          <p:blipFill>
            <a:blip r:embed="rId23" cstate="hqprint">
              <a:alphaModFix amt="70000"/>
              <a:extLst>
                <a:ext uri="{28A0092B-C50C-407E-A947-70E740481C1C}">
                  <a14:useLocalDpi xmlns:a14="http://schemas.microsoft.com/office/drawing/2010/main"/>
                </a:ext>
              </a:extLst>
            </a:blip>
            <a:srcRect/>
            <a:stretch>
              <a:fillRect/>
            </a:stretch>
          </p:blipFill>
          <p:spPr bwMode="auto">
            <a:xfrm>
              <a:off x="10189519" y="2130812"/>
              <a:ext cx="1838840" cy="637848"/>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Human Resources Professionals Association (HRPA) | School of Continuing  Studies - University of Toronto">
              <a:extLst>
                <a:ext uri="{FF2B5EF4-FFF2-40B4-BE49-F238E27FC236}">
                  <a16:creationId xmlns:a16="http://schemas.microsoft.com/office/drawing/2014/main" id="{7424F7E6-17BC-9008-9535-EE4302EA2F68}"/>
                </a:ext>
              </a:extLst>
            </p:cNvPr>
            <p:cNvPicPr>
              <a:picLocks noChangeAspect="1" noChangeArrowheads="1"/>
            </p:cNvPicPr>
            <p:nvPr/>
          </p:nvPicPr>
          <p:blipFill>
            <a:blip r:embed="rId24">
              <a:alphaModFix amt="70000"/>
              <a:extLst>
                <a:ext uri="{28A0092B-C50C-407E-A947-70E740481C1C}">
                  <a14:useLocalDpi xmlns:a14="http://schemas.microsoft.com/office/drawing/2010/main"/>
                </a:ext>
              </a:extLst>
            </a:blip>
            <a:srcRect/>
            <a:stretch>
              <a:fillRect/>
            </a:stretch>
          </p:blipFill>
          <p:spPr bwMode="auto">
            <a:xfrm>
              <a:off x="7600097" y="1286436"/>
              <a:ext cx="1575995" cy="59099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ome - Chamber of Commerce Brantford-Brant">
              <a:extLst>
                <a:ext uri="{FF2B5EF4-FFF2-40B4-BE49-F238E27FC236}">
                  <a16:creationId xmlns:a16="http://schemas.microsoft.com/office/drawing/2014/main" id="{E6C0089B-CF66-C702-A729-DC9C74E76139}"/>
                </a:ext>
              </a:extLst>
            </p:cNvPr>
            <p:cNvPicPr>
              <a:picLocks noChangeAspect="1" noChangeArrowheads="1"/>
            </p:cNvPicPr>
            <p:nvPr/>
          </p:nvPicPr>
          <p:blipFill rotWithShape="1">
            <a:blip r:embed="rId25" cstate="hqprint">
              <a:alphaModFix amt="70000"/>
              <a:extLst>
                <a:ext uri="{28A0092B-C50C-407E-A947-70E740481C1C}">
                  <a14:useLocalDpi xmlns:a14="http://schemas.microsoft.com/office/drawing/2010/main"/>
                </a:ext>
              </a:extLst>
            </a:blip>
            <a:srcRect/>
            <a:stretch>
              <a:fillRect/>
            </a:stretch>
          </p:blipFill>
          <p:spPr bwMode="auto">
            <a:xfrm>
              <a:off x="11490325" y="3059473"/>
              <a:ext cx="647700" cy="52178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chamber Archives - The Pink Pages Directory">
              <a:extLst>
                <a:ext uri="{FF2B5EF4-FFF2-40B4-BE49-F238E27FC236}">
                  <a16:creationId xmlns:a16="http://schemas.microsoft.com/office/drawing/2014/main" id="{2835E4ED-6817-226E-3660-68F8E22600EA}"/>
                </a:ext>
              </a:extLst>
            </p:cNvPr>
            <p:cNvPicPr>
              <a:picLocks noChangeAspect="1" noChangeArrowheads="1"/>
            </p:cNvPicPr>
            <p:nvPr/>
          </p:nvPicPr>
          <p:blipFill>
            <a:blip r:embed="rId26" cstate="hqprint">
              <a:alphaModFix amt="70000"/>
              <a:extLst>
                <a:ext uri="{28A0092B-C50C-407E-A947-70E740481C1C}">
                  <a14:useLocalDpi xmlns:a14="http://schemas.microsoft.com/office/drawing/2010/main"/>
                </a:ext>
              </a:extLst>
            </a:blip>
            <a:srcRect/>
            <a:stretch>
              <a:fillRect/>
            </a:stretch>
          </p:blipFill>
          <p:spPr bwMode="auto">
            <a:xfrm>
              <a:off x="10533298" y="6201301"/>
              <a:ext cx="1454868" cy="4603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084343C3-BAEE-FCC0-7076-57E301098F88}"/>
              </a:ext>
            </a:extLst>
          </p:cNvPr>
          <p:cNvSpPr txBox="1"/>
          <p:nvPr/>
        </p:nvSpPr>
        <p:spPr>
          <a:xfrm>
            <a:off x="8581451" y="2865278"/>
            <a:ext cx="2778325"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765287"/>
                </a:solidFill>
                <a:effectLst/>
                <a:uLnTx/>
                <a:uFillTx/>
                <a:latin typeface="Gotham Black" pitchFamily="2" charset="0"/>
                <a:ea typeface="+mn-ea"/>
                <a:cs typeface="Gotham Black" pitchFamily="2" charset="0"/>
              </a:rPr>
              <a:t>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765287"/>
                </a:solidFill>
                <a:effectLst/>
                <a:uLnTx/>
                <a:uFillTx/>
                <a:latin typeface="Gotham Black" pitchFamily="2" charset="0"/>
                <a:ea typeface="+mn-ea"/>
                <a:cs typeface="Gotham Black" pitchFamily="2" charset="0"/>
              </a:rPr>
              <a:t>Partners</a:t>
            </a:r>
          </a:p>
        </p:txBody>
      </p:sp>
    </p:spTree>
    <p:extLst>
      <p:ext uri="{BB962C8B-B14F-4D97-AF65-F5344CB8AC3E}">
        <p14:creationId xmlns:p14="http://schemas.microsoft.com/office/powerpoint/2010/main" val="37957223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119D-AAB1-DD68-B69A-AC2BC6DCD3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74C79-1D99-3145-A28D-0AEA52664265}"/>
              </a:ext>
            </a:extLst>
          </p:cNvPr>
          <p:cNvSpPr>
            <a:spLocks noGrp="1"/>
          </p:cNvSpPr>
          <p:nvPr>
            <p:ph type="title"/>
          </p:nvPr>
        </p:nvSpPr>
        <p:spPr>
          <a:xfrm>
            <a:off x="833196" y="679164"/>
            <a:ext cx="9866888" cy="1325563"/>
          </a:xfrm>
        </p:spPr>
        <p:txBody>
          <a:bodyPr>
            <a:noAutofit/>
          </a:bodyPr>
          <a:lstStyle/>
          <a:p>
            <a:r>
              <a:rPr lang="en-US" sz="3800">
                <a:latin typeface="Gotham Black" pitchFamily="2" charset="0"/>
                <a:cs typeface="Gotham Black" pitchFamily="2" charset="0"/>
              </a:rPr>
              <a:t>ODEN Lessons Learned Through OCTC</a:t>
            </a:r>
            <a:endParaRPr lang="en-US" sz="3800" b="1">
              <a:latin typeface="Gotham Black" pitchFamily="2" charset="0"/>
              <a:cs typeface="Gotham Black" pitchFamily="2" charset="0"/>
            </a:endParaRPr>
          </a:p>
        </p:txBody>
      </p:sp>
      <p:sp>
        <p:nvSpPr>
          <p:cNvPr id="4" name="Rectangle 3">
            <a:extLst>
              <a:ext uri="{FF2B5EF4-FFF2-40B4-BE49-F238E27FC236}">
                <a16:creationId xmlns:a16="http://schemas.microsoft.com/office/drawing/2014/main" id="{C7A3ECE7-13DA-7F16-98C7-69CAE02F7F89}"/>
              </a:ext>
            </a:extLst>
          </p:cNvPr>
          <p:cNvSpPr/>
          <p:nvPr/>
        </p:nvSpPr>
        <p:spPr>
          <a:xfrm>
            <a:off x="900014" y="1732479"/>
            <a:ext cx="1466490" cy="86264"/>
          </a:xfrm>
          <a:prstGeom prst="rect">
            <a:avLst/>
          </a:prstGeom>
          <a:solidFill>
            <a:srgbClr val="76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8766EBA2-020C-547E-23D3-DD21EA262CC4}"/>
              </a:ext>
            </a:extLst>
          </p:cNvPr>
          <p:cNvGrpSpPr/>
          <p:nvPr/>
        </p:nvGrpSpPr>
        <p:grpSpPr>
          <a:xfrm>
            <a:off x="833196" y="2323054"/>
            <a:ext cx="4504814" cy="948933"/>
            <a:chOff x="833196" y="2323054"/>
            <a:chExt cx="4504814" cy="948933"/>
          </a:xfrm>
        </p:grpSpPr>
        <p:sp>
          <p:nvSpPr>
            <p:cNvPr id="40" name="Oval 39">
              <a:extLst>
                <a:ext uri="{FF2B5EF4-FFF2-40B4-BE49-F238E27FC236}">
                  <a16:creationId xmlns:a16="http://schemas.microsoft.com/office/drawing/2014/main" id="{6D23A864-19E5-5F51-90CF-AE7325FBB240}"/>
                </a:ext>
                <a:ext uri="{C183D7F6-B498-43B3-948B-1728B52AA6E4}">
                  <adec:decorative xmlns:adec="http://schemas.microsoft.com/office/drawing/2017/decorative" val="1"/>
                </a:ext>
              </a:extLst>
            </p:cNvPr>
            <p:cNvSpPr/>
            <p:nvPr/>
          </p:nvSpPr>
          <p:spPr>
            <a:xfrm>
              <a:off x="833196" y="2323054"/>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1</a:t>
              </a:r>
            </a:p>
          </p:txBody>
        </p:sp>
        <p:sp>
          <p:nvSpPr>
            <p:cNvPr id="46" name="TextBox 45">
              <a:extLst>
                <a:ext uri="{FF2B5EF4-FFF2-40B4-BE49-F238E27FC236}">
                  <a16:creationId xmlns:a16="http://schemas.microsoft.com/office/drawing/2014/main" id="{F0064579-261D-E345-324E-4093C741A5C9}"/>
                </a:ext>
              </a:extLst>
            </p:cNvPr>
            <p:cNvSpPr txBox="1"/>
            <p:nvPr/>
          </p:nvSpPr>
          <p:spPr>
            <a:xfrm>
              <a:off x="1813428" y="2348657"/>
              <a:ext cx="35245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Meet the business where they are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on their inclusion journey and tailor as needed.</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3" name="Group 52">
            <a:extLst>
              <a:ext uri="{FF2B5EF4-FFF2-40B4-BE49-F238E27FC236}">
                <a16:creationId xmlns:a16="http://schemas.microsoft.com/office/drawing/2014/main" id="{7D0D9BF7-F3CA-2D24-FC69-872DD2010C81}"/>
              </a:ext>
            </a:extLst>
          </p:cNvPr>
          <p:cNvGrpSpPr/>
          <p:nvPr/>
        </p:nvGrpSpPr>
        <p:grpSpPr>
          <a:xfrm>
            <a:off x="833196" y="3447621"/>
            <a:ext cx="4543168" cy="923330"/>
            <a:chOff x="833196" y="3447621"/>
            <a:chExt cx="4543168" cy="923330"/>
          </a:xfrm>
        </p:grpSpPr>
        <p:sp>
          <p:nvSpPr>
            <p:cNvPr id="41" name="Oval 40">
              <a:extLst>
                <a:ext uri="{FF2B5EF4-FFF2-40B4-BE49-F238E27FC236}">
                  <a16:creationId xmlns:a16="http://schemas.microsoft.com/office/drawing/2014/main" id="{4AF8754C-5258-F13E-436F-16BCE8AB1CA7}"/>
                </a:ext>
                <a:ext uri="{C183D7F6-B498-43B3-948B-1728B52AA6E4}">
                  <adec:decorative xmlns:adec="http://schemas.microsoft.com/office/drawing/2017/decorative" val="1"/>
                </a:ext>
              </a:extLst>
            </p:cNvPr>
            <p:cNvSpPr/>
            <p:nvPr/>
          </p:nvSpPr>
          <p:spPr>
            <a:xfrm>
              <a:off x="833196" y="3447621"/>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2</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3E7F14E1-CBE8-0A36-F868-0CDD617833A1}"/>
                </a:ext>
              </a:extLst>
            </p:cNvPr>
            <p:cNvSpPr txBox="1"/>
            <p:nvPr/>
          </p:nvSpPr>
          <p:spPr>
            <a:xfrm>
              <a:off x="1851782" y="3447621"/>
              <a:ext cx="35245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Assume that not all businesses have the same capacity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or resources.</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4" name="Group 53">
            <a:extLst>
              <a:ext uri="{FF2B5EF4-FFF2-40B4-BE49-F238E27FC236}">
                <a16:creationId xmlns:a16="http://schemas.microsoft.com/office/drawing/2014/main" id="{C11750E7-0AEA-1DED-205D-0A356F835B4E}"/>
              </a:ext>
            </a:extLst>
          </p:cNvPr>
          <p:cNvGrpSpPr/>
          <p:nvPr/>
        </p:nvGrpSpPr>
        <p:grpSpPr>
          <a:xfrm>
            <a:off x="833196" y="4572189"/>
            <a:ext cx="4528577" cy="926095"/>
            <a:chOff x="833196" y="4572189"/>
            <a:chExt cx="4528577" cy="926095"/>
          </a:xfrm>
        </p:grpSpPr>
        <p:sp>
          <p:nvSpPr>
            <p:cNvPr id="42" name="Oval 41">
              <a:extLst>
                <a:ext uri="{FF2B5EF4-FFF2-40B4-BE49-F238E27FC236}">
                  <a16:creationId xmlns:a16="http://schemas.microsoft.com/office/drawing/2014/main" id="{9E622086-9C5A-5D3D-0777-53927017B57A}"/>
                </a:ext>
                <a:ext uri="{C183D7F6-B498-43B3-948B-1728B52AA6E4}">
                  <adec:decorative xmlns:adec="http://schemas.microsoft.com/office/drawing/2017/decorative" val="1"/>
                </a:ext>
              </a:extLst>
            </p:cNvPr>
            <p:cNvSpPr/>
            <p:nvPr/>
          </p:nvSpPr>
          <p:spPr>
            <a:xfrm>
              <a:off x="833196" y="4572189"/>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3</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5D09E226-66D0-B39B-D104-4AC6D1BE884B}"/>
                </a:ext>
              </a:extLst>
            </p:cNvPr>
            <p:cNvSpPr txBox="1"/>
            <p:nvPr/>
          </p:nvSpPr>
          <p:spPr>
            <a:xfrm>
              <a:off x="1837191" y="4574954"/>
              <a:ext cx="35245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Map disability inclusion to the business’s unique needs</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 like retention or attraction.</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7" name="Group 56">
            <a:extLst>
              <a:ext uri="{FF2B5EF4-FFF2-40B4-BE49-F238E27FC236}">
                <a16:creationId xmlns:a16="http://schemas.microsoft.com/office/drawing/2014/main" id="{34FA4350-D306-7CD5-BCA0-D682A1E19E6A}"/>
              </a:ext>
            </a:extLst>
          </p:cNvPr>
          <p:cNvGrpSpPr/>
          <p:nvPr/>
        </p:nvGrpSpPr>
        <p:grpSpPr>
          <a:xfrm>
            <a:off x="5465747" y="2287066"/>
            <a:ext cx="4539484" cy="955826"/>
            <a:chOff x="5465747" y="2287066"/>
            <a:chExt cx="4539484" cy="955826"/>
          </a:xfrm>
        </p:grpSpPr>
        <p:sp>
          <p:nvSpPr>
            <p:cNvPr id="43" name="Oval 42">
              <a:extLst>
                <a:ext uri="{FF2B5EF4-FFF2-40B4-BE49-F238E27FC236}">
                  <a16:creationId xmlns:a16="http://schemas.microsoft.com/office/drawing/2014/main" id="{F3CC7717-31D7-0C18-4C55-9EF79BB57638}"/>
                </a:ext>
                <a:ext uri="{C183D7F6-B498-43B3-948B-1728B52AA6E4}">
                  <adec:decorative xmlns:adec="http://schemas.microsoft.com/office/drawing/2017/decorative" val="1"/>
                </a:ext>
              </a:extLst>
            </p:cNvPr>
            <p:cNvSpPr/>
            <p:nvPr/>
          </p:nvSpPr>
          <p:spPr>
            <a:xfrm>
              <a:off x="5465747" y="2287066"/>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4</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5C1AD12-BBFD-5A64-4CF1-36FF4F48A46A}"/>
                </a:ext>
              </a:extLst>
            </p:cNvPr>
            <p:cNvSpPr txBox="1"/>
            <p:nvPr/>
          </p:nvSpPr>
          <p:spPr>
            <a:xfrm>
              <a:off x="6480649" y="2319562"/>
              <a:ext cx="35245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Build championship at the top early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rather than bottom up or a well-meaning ERG.</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6" name="Group 55">
            <a:extLst>
              <a:ext uri="{FF2B5EF4-FFF2-40B4-BE49-F238E27FC236}">
                <a16:creationId xmlns:a16="http://schemas.microsoft.com/office/drawing/2014/main" id="{26701A64-DD25-158F-ADA6-F005515A5A6E}"/>
              </a:ext>
            </a:extLst>
          </p:cNvPr>
          <p:cNvGrpSpPr/>
          <p:nvPr/>
        </p:nvGrpSpPr>
        <p:grpSpPr>
          <a:xfrm>
            <a:off x="5465747" y="3411633"/>
            <a:ext cx="4539484" cy="959318"/>
            <a:chOff x="5465747" y="3411633"/>
            <a:chExt cx="4539484" cy="959318"/>
          </a:xfrm>
        </p:grpSpPr>
        <p:sp>
          <p:nvSpPr>
            <p:cNvPr id="44" name="Oval 43">
              <a:extLst>
                <a:ext uri="{FF2B5EF4-FFF2-40B4-BE49-F238E27FC236}">
                  <a16:creationId xmlns:a16="http://schemas.microsoft.com/office/drawing/2014/main" id="{47D4C094-AC99-B83F-78DD-AF5B58D981C0}"/>
                </a:ext>
                <a:ext uri="{C183D7F6-B498-43B3-948B-1728B52AA6E4}">
                  <adec:decorative xmlns:adec="http://schemas.microsoft.com/office/drawing/2017/decorative" val="1"/>
                </a:ext>
              </a:extLst>
            </p:cNvPr>
            <p:cNvSpPr/>
            <p:nvPr/>
          </p:nvSpPr>
          <p:spPr>
            <a:xfrm>
              <a:off x="5465747" y="3411633"/>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5</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FE221AD3-16D2-3A75-855C-AFC4CF6FE338}"/>
                </a:ext>
              </a:extLst>
            </p:cNvPr>
            <p:cNvSpPr txBox="1"/>
            <p:nvPr/>
          </p:nvSpPr>
          <p:spPr>
            <a:xfrm>
              <a:off x="6480649" y="3447621"/>
              <a:ext cx="35245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Co-create the training implementation plan with an internal leader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and tailor it.</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5" name="Group 54">
            <a:extLst>
              <a:ext uri="{FF2B5EF4-FFF2-40B4-BE49-F238E27FC236}">
                <a16:creationId xmlns:a16="http://schemas.microsoft.com/office/drawing/2014/main" id="{F63D580A-8A39-824A-E4A3-4793F1FBA114}"/>
              </a:ext>
            </a:extLst>
          </p:cNvPr>
          <p:cNvGrpSpPr/>
          <p:nvPr/>
        </p:nvGrpSpPr>
        <p:grpSpPr>
          <a:xfrm>
            <a:off x="5465747" y="4536201"/>
            <a:ext cx="4632550" cy="962388"/>
            <a:chOff x="5465747" y="4536201"/>
            <a:chExt cx="4632550" cy="962388"/>
          </a:xfrm>
        </p:grpSpPr>
        <p:sp>
          <p:nvSpPr>
            <p:cNvPr id="45" name="Oval 44">
              <a:extLst>
                <a:ext uri="{FF2B5EF4-FFF2-40B4-BE49-F238E27FC236}">
                  <a16:creationId xmlns:a16="http://schemas.microsoft.com/office/drawing/2014/main" id="{04487188-E9F0-2B84-AF47-28D27A91C738}"/>
                </a:ext>
                <a:ext uri="{C183D7F6-B498-43B3-948B-1728B52AA6E4}">
                  <adec:decorative xmlns:adec="http://schemas.microsoft.com/office/drawing/2017/decorative" val="1"/>
                </a:ext>
              </a:extLst>
            </p:cNvPr>
            <p:cNvSpPr/>
            <p:nvPr/>
          </p:nvSpPr>
          <p:spPr>
            <a:xfrm>
              <a:off x="5465747" y="4536201"/>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6</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BFCE7C7-62AA-308B-1364-040112A75879}"/>
                </a:ext>
              </a:extLst>
            </p:cNvPr>
            <p:cNvSpPr txBox="1"/>
            <p:nvPr/>
          </p:nvSpPr>
          <p:spPr>
            <a:xfrm>
              <a:off x="6445120" y="4575259"/>
              <a:ext cx="365317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Partner strategically locally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to reach the businesses and understand their local context.</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spTree>
    <p:extLst>
      <p:ext uri="{BB962C8B-B14F-4D97-AF65-F5344CB8AC3E}">
        <p14:creationId xmlns:p14="http://schemas.microsoft.com/office/powerpoint/2010/main" val="34224437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AFDB7-8546-EA46-CFF6-4A482E3270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AE59A-15B7-D901-508E-597E804EDD54}"/>
              </a:ext>
            </a:extLst>
          </p:cNvPr>
          <p:cNvSpPr>
            <a:spLocks noGrp="1"/>
          </p:cNvSpPr>
          <p:nvPr>
            <p:ph type="title"/>
          </p:nvPr>
        </p:nvSpPr>
        <p:spPr>
          <a:xfrm>
            <a:off x="833196" y="679164"/>
            <a:ext cx="9866888" cy="1325563"/>
          </a:xfrm>
        </p:spPr>
        <p:txBody>
          <a:bodyPr>
            <a:noAutofit/>
          </a:bodyPr>
          <a:lstStyle/>
          <a:p>
            <a:r>
              <a:rPr lang="en-US" sz="3800" b="1">
                <a:latin typeface="Gotham Black" pitchFamily="2" charset="0"/>
                <a:cs typeface="Gotham Black" pitchFamily="2" charset="0"/>
              </a:rPr>
              <a:t>Case Study: ODEN and the CNE</a:t>
            </a:r>
          </a:p>
        </p:txBody>
      </p:sp>
      <p:sp>
        <p:nvSpPr>
          <p:cNvPr id="4" name="Rectangle 3">
            <a:extLst>
              <a:ext uri="{FF2B5EF4-FFF2-40B4-BE49-F238E27FC236}">
                <a16:creationId xmlns:a16="http://schemas.microsoft.com/office/drawing/2014/main" id="{09A77C06-9755-2FDE-56D0-9444FBE02FDE}"/>
              </a:ext>
            </a:extLst>
          </p:cNvPr>
          <p:cNvSpPr/>
          <p:nvPr/>
        </p:nvSpPr>
        <p:spPr>
          <a:xfrm>
            <a:off x="900014" y="1732479"/>
            <a:ext cx="1466490" cy="86264"/>
          </a:xfrm>
          <a:prstGeom prst="rect">
            <a:avLst/>
          </a:prstGeom>
          <a:solidFill>
            <a:srgbClr val="76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8ABD35E7-E7B4-AEB7-018A-A27A70C38F77}"/>
              </a:ext>
            </a:extLst>
          </p:cNvPr>
          <p:cNvGrpSpPr/>
          <p:nvPr/>
        </p:nvGrpSpPr>
        <p:grpSpPr>
          <a:xfrm>
            <a:off x="833196" y="2323054"/>
            <a:ext cx="4504814" cy="948933"/>
            <a:chOff x="833196" y="2323054"/>
            <a:chExt cx="4504814" cy="948933"/>
          </a:xfrm>
        </p:grpSpPr>
        <p:sp>
          <p:nvSpPr>
            <p:cNvPr id="40" name="Oval 39">
              <a:extLst>
                <a:ext uri="{FF2B5EF4-FFF2-40B4-BE49-F238E27FC236}">
                  <a16:creationId xmlns:a16="http://schemas.microsoft.com/office/drawing/2014/main" id="{E910E7D1-8C4E-2039-640D-F421ADB32DB1}"/>
                </a:ext>
                <a:ext uri="{C183D7F6-B498-43B3-948B-1728B52AA6E4}">
                  <adec:decorative xmlns:adec="http://schemas.microsoft.com/office/drawing/2017/decorative" val="1"/>
                </a:ext>
              </a:extLst>
            </p:cNvPr>
            <p:cNvSpPr/>
            <p:nvPr/>
          </p:nvSpPr>
          <p:spPr>
            <a:xfrm>
              <a:off x="833196" y="2323054"/>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1</a:t>
              </a:r>
            </a:p>
          </p:txBody>
        </p:sp>
        <p:sp>
          <p:nvSpPr>
            <p:cNvPr id="46" name="TextBox 45">
              <a:extLst>
                <a:ext uri="{FF2B5EF4-FFF2-40B4-BE49-F238E27FC236}">
                  <a16:creationId xmlns:a16="http://schemas.microsoft.com/office/drawing/2014/main" id="{494CE334-A956-20DA-B812-F2F9ACD96428}"/>
                </a:ext>
              </a:extLst>
            </p:cNvPr>
            <p:cNvSpPr txBox="1"/>
            <p:nvPr/>
          </p:nvSpPr>
          <p:spPr>
            <a:xfrm>
              <a:off x="1813428" y="2348657"/>
              <a:ext cx="35245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Met the CNE where they were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on their journey and tailored over the last 7 years</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3" name="Group 52">
            <a:extLst>
              <a:ext uri="{FF2B5EF4-FFF2-40B4-BE49-F238E27FC236}">
                <a16:creationId xmlns:a16="http://schemas.microsoft.com/office/drawing/2014/main" id="{9AF0D2C8-576F-6DAA-D8DF-E8A70EAC0839}"/>
              </a:ext>
            </a:extLst>
          </p:cNvPr>
          <p:cNvGrpSpPr/>
          <p:nvPr/>
        </p:nvGrpSpPr>
        <p:grpSpPr>
          <a:xfrm>
            <a:off x="833196" y="3447621"/>
            <a:ext cx="4643456" cy="923330"/>
            <a:chOff x="833196" y="3447621"/>
            <a:chExt cx="4643456" cy="923330"/>
          </a:xfrm>
        </p:grpSpPr>
        <p:sp>
          <p:nvSpPr>
            <p:cNvPr id="41" name="Oval 40">
              <a:extLst>
                <a:ext uri="{FF2B5EF4-FFF2-40B4-BE49-F238E27FC236}">
                  <a16:creationId xmlns:a16="http://schemas.microsoft.com/office/drawing/2014/main" id="{A6639217-78AF-4C4C-94E9-905968FD9A5A}"/>
                </a:ext>
                <a:ext uri="{C183D7F6-B498-43B3-948B-1728B52AA6E4}">
                  <adec:decorative xmlns:adec="http://schemas.microsoft.com/office/drawing/2017/decorative" val="1"/>
                </a:ext>
              </a:extLst>
            </p:cNvPr>
            <p:cNvSpPr/>
            <p:nvPr/>
          </p:nvSpPr>
          <p:spPr>
            <a:xfrm>
              <a:off x="833196" y="3447621"/>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2</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3C90B594-E177-29E7-E28D-8CF64C343C3D}"/>
                </a:ext>
              </a:extLst>
            </p:cNvPr>
            <p:cNvSpPr txBox="1"/>
            <p:nvPr/>
          </p:nvSpPr>
          <p:spPr>
            <a:xfrm>
              <a:off x="1851781" y="3447621"/>
              <a:ext cx="362487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Assumed that they didn’t have the same capacity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or resources as other businesses</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4" name="Group 53">
            <a:extLst>
              <a:ext uri="{FF2B5EF4-FFF2-40B4-BE49-F238E27FC236}">
                <a16:creationId xmlns:a16="http://schemas.microsoft.com/office/drawing/2014/main" id="{F6748393-8692-F419-6358-9E17D8624A72}"/>
              </a:ext>
            </a:extLst>
          </p:cNvPr>
          <p:cNvGrpSpPr/>
          <p:nvPr/>
        </p:nvGrpSpPr>
        <p:grpSpPr>
          <a:xfrm>
            <a:off x="833196" y="4572189"/>
            <a:ext cx="4528577" cy="926095"/>
            <a:chOff x="833196" y="4572189"/>
            <a:chExt cx="4528577" cy="926095"/>
          </a:xfrm>
        </p:grpSpPr>
        <p:sp>
          <p:nvSpPr>
            <p:cNvPr id="42" name="Oval 41">
              <a:extLst>
                <a:ext uri="{FF2B5EF4-FFF2-40B4-BE49-F238E27FC236}">
                  <a16:creationId xmlns:a16="http://schemas.microsoft.com/office/drawing/2014/main" id="{06A0C3DC-A1BF-DACB-CC33-C27AF6E03407}"/>
                </a:ext>
                <a:ext uri="{C183D7F6-B498-43B3-948B-1728B52AA6E4}">
                  <adec:decorative xmlns:adec="http://schemas.microsoft.com/office/drawing/2017/decorative" val="1"/>
                </a:ext>
              </a:extLst>
            </p:cNvPr>
            <p:cNvSpPr/>
            <p:nvPr/>
          </p:nvSpPr>
          <p:spPr>
            <a:xfrm>
              <a:off x="833196" y="4572189"/>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3</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C8EB7D5-44A1-5F49-5A61-80CA4FC7BBBE}"/>
                </a:ext>
              </a:extLst>
            </p:cNvPr>
            <p:cNvSpPr txBox="1"/>
            <p:nvPr/>
          </p:nvSpPr>
          <p:spPr>
            <a:xfrm>
              <a:off x="1837191" y="4574954"/>
              <a:ext cx="35245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Mapped disability inclusion to their unique </a:t>
              </a:r>
              <a:r>
                <a:rPr kumimoji="0" lang="en-US" sz="1800" b="0" i="0" u="none" strike="noStrike" kern="1200" cap="none" spc="0" normalizeH="0" baseline="0" noProof="0" err="1">
                  <a:ln>
                    <a:noFill/>
                  </a:ln>
                  <a:solidFill>
                    <a:srgbClr val="000000"/>
                  </a:solidFill>
                  <a:effectLst/>
                  <a:uLnTx/>
                  <a:uFillTx/>
                  <a:latin typeface="Gotham Medium" pitchFamily="2" charset="0"/>
                  <a:ea typeface="+mn-ea"/>
                  <a:cs typeface="Gotham Medium" pitchFamily="2" charset="0"/>
                </a:rPr>
                <a:t>labour</a:t>
              </a: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 needs</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 of fast, high-volume hiring </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7" name="Group 56">
            <a:extLst>
              <a:ext uri="{FF2B5EF4-FFF2-40B4-BE49-F238E27FC236}">
                <a16:creationId xmlns:a16="http://schemas.microsoft.com/office/drawing/2014/main" id="{58830C2B-56E1-9C7F-50A1-B8FE20C00F2D}"/>
              </a:ext>
            </a:extLst>
          </p:cNvPr>
          <p:cNvGrpSpPr/>
          <p:nvPr/>
        </p:nvGrpSpPr>
        <p:grpSpPr>
          <a:xfrm>
            <a:off x="5465747" y="2287066"/>
            <a:ext cx="4874472" cy="955826"/>
            <a:chOff x="5465747" y="2287066"/>
            <a:chExt cx="4874472" cy="955826"/>
          </a:xfrm>
        </p:grpSpPr>
        <p:sp>
          <p:nvSpPr>
            <p:cNvPr id="43" name="Oval 42">
              <a:extLst>
                <a:ext uri="{FF2B5EF4-FFF2-40B4-BE49-F238E27FC236}">
                  <a16:creationId xmlns:a16="http://schemas.microsoft.com/office/drawing/2014/main" id="{D1517B9F-E0A9-E170-2863-C9881416F34E}"/>
                </a:ext>
                <a:ext uri="{C183D7F6-B498-43B3-948B-1728B52AA6E4}">
                  <adec:decorative xmlns:adec="http://schemas.microsoft.com/office/drawing/2017/decorative" val="1"/>
                </a:ext>
              </a:extLst>
            </p:cNvPr>
            <p:cNvSpPr/>
            <p:nvPr/>
          </p:nvSpPr>
          <p:spPr>
            <a:xfrm>
              <a:off x="5465747" y="2287066"/>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4</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9BFE3F43-9FB2-35A7-9CD0-69EC11FCE248}"/>
                </a:ext>
              </a:extLst>
            </p:cNvPr>
            <p:cNvSpPr txBox="1"/>
            <p:nvPr/>
          </p:nvSpPr>
          <p:spPr>
            <a:xfrm>
              <a:off x="6480649" y="2319562"/>
              <a:ext cx="385957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Built championship at the top,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later becoming Business Champion to other communities</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6" name="Group 55">
            <a:extLst>
              <a:ext uri="{FF2B5EF4-FFF2-40B4-BE49-F238E27FC236}">
                <a16:creationId xmlns:a16="http://schemas.microsoft.com/office/drawing/2014/main" id="{1125E6A3-4BBF-BFBF-CC81-0098B6CFD15F}"/>
              </a:ext>
            </a:extLst>
          </p:cNvPr>
          <p:cNvGrpSpPr/>
          <p:nvPr/>
        </p:nvGrpSpPr>
        <p:grpSpPr>
          <a:xfrm>
            <a:off x="5465747" y="3411633"/>
            <a:ext cx="4513988" cy="959318"/>
            <a:chOff x="5465747" y="3411633"/>
            <a:chExt cx="4513988" cy="959318"/>
          </a:xfrm>
        </p:grpSpPr>
        <p:sp>
          <p:nvSpPr>
            <p:cNvPr id="44" name="Oval 43">
              <a:extLst>
                <a:ext uri="{FF2B5EF4-FFF2-40B4-BE49-F238E27FC236}">
                  <a16:creationId xmlns:a16="http://schemas.microsoft.com/office/drawing/2014/main" id="{6854EB14-14F7-BE3C-291C-5EC20F441C02}"/>
                </a:ext>
                <a:ext uri="{C183D7F6-B498-43B3-948B-1728B52AA6E4}">
                  <adec:decorative xmlns:adec="http://schemas.microsoft.com/office/drawing/2017/decorative" val="1"/>
                </a:ext>
              </a:extLst>
            </p:cNvPr>
            <p:cNvSpPr/>
            <p:nvPr/>
          </p:nvSpPr>
          <p:spPr>
            <a:xfrm>
              <a:off x="5465747" y="3411633"/>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5</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BBEBD6DC-1EE6-C01D-629B-5F8D3EE02F30}"/>
                </a:ext>
              </a:extLst>
            </p:cNvPr>
            <p:cNvSpPr txBox="1"/>
            <p:nvPr/>
          </p:nvSpPr>
          <p:spPr>
            <a:xfrm>
              <a:off x="6480648" y="3447621"/>
              <a:ext cx="349908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Co-created the training implementation plan with leadership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and scaffolded </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grpSp>
        <p:nvGrpSpPr>
          <p:cNvPr id="55" name="Group 54">
            <a:extLst>
              <a:ext uri="{FF2B5EF4-FFF2-40B4-BE49-F238E27FC236}">
                <a16:creationId xmlns:a16="http://schemas.microsoft.com/office/drawing/2014/main" id="{BE6B8555-E3B4-37AB-5586-ABB3BD86BB15}"/>
              </a:ext>
            </a:extLst>
          </p:cNvPr>
          <p:cNvGrpSpPr/>
          <p:nvPr/>
        </p:nvGrpSpPr>
        <p:grpSpPr>
          <a:xfrm>
            <a:off x="5465747" y="4536201"/>
            <a:ext cx="5234337" cy="1239387"/>
            <a:chOff x="5465747" y="4536201"/>
            <a:chExt cx="5234337" cy="1239387"/>
          </a:xfrm>
        </p:grpSpPr>
        <p:sp>
          <p:nvSpPr>
            <p:cNvPr id="45" name="Oval 44">
              <a:extLst>
                <a:ext uri="{FF2B5EF4-FFF2-40B4-BE49-F238E27FC236}">
                  <a16:creationId xmlns:a16="http://schemas.microsoft.com/office/drawing/2014/main" id="{7B7E2D48-2ED5-0836-605E-F9973CC94766}"/>
                </a:ext>
                <a:ext uri="{C183D7F6-B498-43B3-948B-1728B52AA6E4}">
                  <adec:decorative xmlns:adec="http://schemas.microsoft.com/office/drawing/2017/decorative" val="1"/>
                </a:ext>
              </a:extLst>
            </p:cNvPr>
            <p:cNvSpPr/>
            <p:nvPr/>
          </p:nvSpPr>
          <p:spPr>
            <a:xfrm>
              <a:off x="5465747" y="4536201"/>
              <a:ext cx="900022" cy="91451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6</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30D8229A-2BE5-EC96-47EC-572B8CD67708}"/>
                </a:ext>
              </a:extLst>
            </p:cNvPr>
            <p:cNvSpPr txBox="1"/>
            <p:nvPr/>
          </p:nvSpPr>
          <p:spPr>
            <a:xfrm>
              <a:off x="6445120" y="4575259"/>
              <a:ext cx="425496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Medium" pitchFamily="2" charset="0"/>
                  <a:ea typeface="+mn-ea"/>
                  <a:cs typeface="Gotham Medium" pitchFamily="2" charset="0"/>
                </a:rPr>
                <a:t>Partnered strategically locally </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with ESPs, leading to 7 years of sustained recruitment of a </a:t>
              </a:r>
              <a:r>
                <a:rPr kumimoji="0" lang="en-US" sz="1800" b="0" i="0" u="none" strike="noStrike" kern="1200" cap="none" spc="0" normalizeH="0" baseline="0" noProof="0" err="1">
                  <a:ln>
                    <a:noFill/>
                  </a:ln>
                  <a:solidFill>
                    <a:srgbClr val="000000"/>
                  </a:solidFill>
                  <a:effectLst/>
                  <a:uLnTx/>
                  <a:uFillTx/>
                  <a:latin typeface="Gotham Light" pitchFamily="2" charset="0"/>
                  <a:ea typeface="+mn-ea"/>
                  <a:cs typeface="Gotham Light" pitchFamily="2" charset="0"/>
                </a:rPr>
                <a:t>labour</a:t>
              </a:r>
              <a:r>
                <a:rPr kumimoji="0" lang="en-US" sz="1800" b="0" i="0" u="none" strike="noStrike" kern="1200" cap="none" spc="0" normalizeH="0" baseline="0" noProof="0">
                  <a:ln>
                    <a:noFill/>
                  </a:ln>
                  <a:solidFill>
                    <a:srgbClr val="000000"/>
                  </a:solidFill>
                  <a:effectLst/>
                  <a:uLnTx/>
                  <a:uFillTx/>
                  <a:latin typeface="Gotham Light" pitchFamily="2" charset="0"/>
                  <a:ea typeface="+mn-ea"/>
                  <a:cs typeface="Gotham Light" pitchFamily="2" charset="0"/>
                </a:rPr>
                <a:t> force with 15% representation</a:t>
              </a:r>
              <a:endParaRPr kumimoji="0" lang="en-US" sz="18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spTree>
    <p:extLst>
      <p:ext uri="{BB962C8B-B14F-4D97-AF65-F5344CB8AC3E}">
        <p14:creationId xmlns:p14="http://schemas.microsoft.com/office/powerpoint/2010/main" val="31235723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2C4450"/>
        </a:solidFill>
        <a:effectLst/>
      </p:bgPr>
    </p:bg>
    <p:spTree>
      <p:nvGrpSpPr>
        <p:cNvPr id="1" name="">
          <a:extLst>
            <a:ext uri="{FF2B5EF4-FFF2-40B4-BE49-F238E27FC236}">
              <a16:creationId xmlns:a16="http://schemas.microsoft.com/office/drawing/2014/main" id="{FBD3FFCC-BFB3-2011-8B39-4844FEA66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21CA3-9A12-181D-AF05-BF0A5E73E7DA}"/>
              </a:ext>
            </a:extLst>
          </p:cNvPr>
          <p:cNvSpPr>
            <a:spLocks noGrp="1"/>
          </p:cNvSpPr>
          <p:nvPr>
            <p:ph type="title"/>
          </p:nvPr>
        </p:nvSpPr>
        <p:spPr>
          <a:xfrm>
            <a:off x="782482" y="1635123"/>
            <a:ext cx="4491647" cy="3978964"/>
          </a:xfrm>
        </p:spPr>
        <p:txBody>
          <a:bodyPr>
            <a:noAutofit/>
          </a:bodyPr>
          <a:lstStyle/>
          <a:p>
            <a:r>
              <a:rPr lang="en-US" sz="2800">
                <a:solidFill>
                  <a:schemeClr val="bg1"/>
                </a:solidFill>
              </a:rPr>
              <a:t>To effectively sustain disability inclusion and employment opportunities for people who have a disability, it needs to be </a:t>
            </a:r>
            <a:r>
              <a:rPr lang="en-US" sz="2800">
                <a:solidFill>
                  <a:srgbClr val="FAAB1A"/>
                </a:solidFill>
              </a:rPr>
              <a:t>the imperative of the whole local community</a:t>
            </a:r>
            <a:r>
              <a:rPr lang="en-US" sz="2800">
                <a:solidFill>
                  <a:schemeClr val="bg1"/>
                </a:solidFill>
              </a:rPr>
              <a:t>, not just it’s businesses. </a:t>
            </a:r>
          </a:p>
        </p:txBody>
      </p:sp>
      <p:sp>
        <p:nvSpPr>
          <p:cNvPr id="4" name="TextBox 3">
            <a:extLst>
              <a:ext uri="{FF2B5EF4-FFF2-40B4-BE49-F238E27FC236}">
                <a16:creationId xmlns:a16="http://schemas.microsoft.com/office/drawing/2014/main" id="{B443B1F7-6CA7-2445-B281-2B70FC3128D3}"/>
              </a:ext>
            </a:extLst>
          </p:cNvPr>
          <p:cNvSpPr txBox="1"/>
          <p:nvPr/>
        </p:nvSpPr>
        <p:spPr>
          <a:xfrm>
            <a:off x="782482" y="1201827"/>
            <a:ext cx="310371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otham Book" pitchFamily="2" charset="0"/>
                <a:ea typeface="+mn-lt"/>
                <a:cs typeface="Gotham Book" pitchFamily="2" charset="0"/>
              </a:rPr>
              <a:t>The Answer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6CE70AD-A62A-2BED-9AA5-A8B05CE488F0}"/>
              </a:ext>
            </a:extLst>
          </p:cNvPr>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A537C4DE-DF47-82E4-DA76-72468F9497D7}"/>
              </a:ext>
            </a:extLst>
          </p:cNvPr>
          <p:cNvGrpSpPr/>
          <p:nvPr/>
        </p:nvGrpSpPr>
        <p:grpSpPr>
          <a:xfrm>
            <a:off x="9954567" y="3543731"/>
            <a:ext cx="1575848" cy="1619134"/>
            <a:chOff x="9974831" y="3739147"/>
            <a:chExt cx="1575848" cy="1619134"/>
          </a:xfrm>
        </p:grpSpPr>
        <p:sp>
          <p:nvSpPr>
            <p:cNvPr id="65" name="Google Shape;373;p22">
              <a:extLst>
                <a:ext uri="{FF2B5EF4-FFF2-40B4-BE49-F238E27FC236}">
                  <a16:creationId xmlns:a16="http://schemas.microsoft.com/office/drawing/2014/main" id="{AD596A98-BDF8-6F38-D11D-0070F5745375}"/>
                </a:ext>
              </a:extLst>
            </p:cNvPr>
            <p:cNvSpPr/>
            <p:nvPr/>
          </p:nvSpPr>
          <p:spPr>
            <a:xfrm rot="20715323">
              <a:off x="9974831" y="3739147"/>
              <a:ext cx="1182911" cy="1229134"/>
            </a:xfrm>
            <a:custGeom>
              <a:avLst/>
              <a:gdLst/>
              <a:ahLst/>
              <a:cxnLst/>
              <a:rect l="l" t="t" r="r" b="b"/>
              <a:pathLst>
                <a:path w="11516" h="11966" extrusionOk="0">
                  <a:moveTo>
                    <a:pt x="1" y="1"/>
                  </a:moveTo>
                  <a:cubicBezTo>
                    <a:pt x="1" y="1"/>
                    <a:pt x="275" y="8843"/>
                    <a:pt x="1736" y="10645"/>
                  </a:cubicBezTo>
                  <a:cubicBezTo>
                    <a:pt x="2450" y="11526"/>
                    <a:pt x="3545" y="11965"/>
                    <a:pt x="4745" y="11965"/>
                  </a:cubicBezTo>
                  <a:cubicBezTo>
                    <a:pt x="5998" y="11965"/>
                    <a:pt x="7367" y="11487"/>
                    <a:pt x="8540" y="10536"/>
                  </a:cubicBezTo>
                  <a:cubicBezTo>
                    <a:pt x="10837" y="8674"/>
                    <a:pt x="11516" y="5704"/>
                    <a:pt x="10056" y="3901"/>
                  </a:cubicBezTo>
                  <a:cubicBezTo>
                    <a:pt x="8594" y="2099"/>
                    <a:pt x="1" y="1"/>
                    <a:pt x="1" y="1"/>
                  </a:cubicBezTo>
                  <a:close/>
                </a:path>
              </a:pathLst>
            </a:custGeom>
            <a:solidFill>
              <a:srgbClr val="4D3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74;p22">
              <a:extLst>
                <a:ext uri="{FF2B5EF4-FFF2-40B4-BE49-F238E27FC236}">
                  <a16:creationId xmlns:a16="http://schemas.microsoft.com/office/drawing/2014/main" id="{0AF776F8-B24C-15C7-36D2-C50D22C55828}"/>
                </a:ext>
              </a:extLst>
            </p:cNvPr>
            <p:cNvSpPr/>
            <p:nvPr/>
          </p:nvSpPr>
          <p:spPr>
            <a:xfrm>
              <a:off x="10105424" y="3912924"/>
              <a:ext cx="1445255" cy="1445357"/>
            </a:xfrm>
            <a:custGeom>
              <a:avLst/>
              <a:gdLst/>
              <a:ahLst/>
              <a:cxnLst/>
              <a:rect l="l" t="t" r="r" b="b"/>
              <a:pathLst>
                <a:path w="14070" h="14071" extrusionOk="0">
                  <a:moveTo>
                    <a:pt x="7035" y="1"/>
                  </a:moveTo>
                  <a:cubicBezTo>
                    <a:pt x="5170" y="1"/>
                    <a:pt x="3380" y="742"/>
                    <a:pt x="2061" y="2061"/>
                  </a:cubicBezTo>
                  <a:cubicBezTo>
                    <a:pt x="742" y="3380"/>
                    <a:pt x="1" y="5170"/>
                    <a:pt x="1" y="7035"/>
                  </a:cubicBezTo>
                  <a:cubicBezTo>
                    <a:pt x="1" y="8901"/>
                    <a:pt x="742" y="10690"/>
                    <a:pt x="2061" y="12010"/>
                  </a:cubicBezTo>
                  <a:cubicBezTo>
                    <a:pt x="3380" y="13329"/>
                    <a:pt x="5170" y="14070"/>
                    <a:pt x="7035" y="14070"/>
                  </a:cubicBezTo>
                  <a:cubicBezTo>
                    <a:pt x="8901" y="14070"/>
                    <a:pt x="10690" y="13329"/>
                    <a:pt x="12010" y="12010"/>
                  </a:cubicBezTo>
                  <a:cubicBezTo>
                    <a:pt x="13329" y="10690"/>
                    <a:pt x="14070" y="8901"/>
                    <a:pt x="14070" y="7035"/>
                  </a:cubicBezTo>
                  <a:cubicBezTo>
                    <a:pt x="14070" y="5170"/>
                    <a:pt x="13329" y="3380"/>
                    <a:pt x="12010" y="2061"/>
                  </a:cubicBezTo>
                  <a:cubicBezTo>
                    <a:pt x="10690" y="742"/>
                    <a:pt x="8901" y="1"/>
                    <a:pt x="7035" y="1"/>
                  </a:cubicBezTo>
                  <a:close/>
                </a:path>
              </a:pathLst>
            </a:custGeom>
            <a:solidFill>
              <a:srgbClr val="765287"/>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prstClr val="white"/>
                  </a:solidFill>
                  <a:effectLst/>
                  <a:uLnTx/>
                  <a:uFillTx/>
                  <a:latin typeface="Gotham Medium" pitchFamily="2" charset="0"/>
                  <a:ea typeface="+mn-ea"/>
                  <a:cs typeface="Gotham Medium" pitchFamily="2" charset="0"/>
                  <a:sym typeface="Arial"/>
                </a:rPr>
                <a:t>Chambers</a:t>
              </a:r>
              <a:endParaRPr kumimoji="0" sz="1700" b="0" i="0" u="none" strike="noStrike" kern="0" cap="none" spc="0" normalizeH="0" baseline="0" noProof="0">
                <a:ln>
                  <a:noFill/>
                </a:ln>
                <a:solidFill>
                  <a:prstClr val="white"/>
                </a:solidFill>
                <a:effectLst/>
                <a:uLnTx/>
                <a:uFillTx/>
                <a:latin typeface="Gotham Medium" pitchFamily="2" charset="0"/>
                <a:ea typeface="+mn-ea"/>
                <a:cs typeface="Gotham Medium" pitchFamily="2" charset="0"/>
                <a:sym typeface="Arial"/>
              </a:endParaRPr>
            </a:p>
          </p:txBody>
        </p:sp>
      </p:grpSp>
      <p:grpSp>
        <p:nvGrpSpPr>
          <p:cNvPr id="84" name="Group 83">
            <a:extLst>
              <a:ext uri="{FF2B5EF4-FFF2-40B4-BE49-F238E27FC236}">
                <a16:creationId xmlns:a16="http://schemas.microsoft.com/office/drawing/2014/main" id="{17648776-B4B8-840D-1C28-09616CE33717}"/>
              </a:ext>
            </a:extLst>
          </p:cNvPr>
          <p:cNvGrpSpPr/>
          <p:nvPr/>
        </p:nvGrpSpPr>
        <p:grpSpPr>
          <a:xfrm>
            <a:off x="6648291" y="1738509"/>
            <a:ext cx="1830450" cy="1445152"/>
            <a:chOff x="6648291" y="1906414"/>
            <a:chExt cx="1830450" cy="1445152"/>
          </a:xfrm>
        </p:grpSpPr>
        <p:sp>
          <p:nvSpPr>
            <p:cNvPr id="58" name="Google Shape;375;p22">
              <a:extLst>
                <a:ext uri="{FF2B5EF4-FFF2-40B4-BE49-F238E27FC236}">
                  <a16:creationId xmlns:a16="http://schemas.microsoft.com/office/drawing/2014/main" id="{4C2DFF05-EDA6-F80E-6AF6-8EF1ED10895C}"/>
                </a:ext>
              </a:extLst>
            </p:cNvPr>
            <p:cNvSpPr/>
            <p:nvPr/>
          </p:nvSpPr>
          <p:spPr>
            <a:xfrm>
              <a:off x="7090804" y="2213440"/>
              <a:ext cx="1387937" cy="1057696"/>
            </a:xfrm>
            <a:custGeom>
              <a:avLst/>
              <a:gdLst/>
              <a:ahLst/>
              <a:cxnLst/>
              <a:rect l="l" t="t" r="r" b="b"/>
              <a:pathLst>
                <a:path w="13512" h="10297" extrusionOk="0">
                  <a:moveTo>
                    <a:pt x="5898" y="1"/>
                  </a:moveTo>
                  <a:cubicBezTo>
                    <a:pt x="4133" y="1"/>
                    <a:pt x="2266" y="1279"/>
                    <a:pt x="1276" y="3351"/>
                  </a:cubicBezTo>
                  <a:cubicBezTo>
                    <a:pt x="1" y="6019"/>
                    <a:pt x="664" y="8993"/>
                    <a:pt x="2756" y="9993"/>
                  </a:cubicBezTo>
                  <a:cubicBezTo>
                    <a:pt x="3212" y="10211"/>
                    <a:pt x="3980" y="10296"/>
                    <a:pt x="4902" y="10296"/>
                  </a:cubicBezTo>
                  <a:cubicBezTo>
                    <a:pt x="8212" y="10296"/>
                    <a:pt x="13512" y="9198"/>
                    <a:pt x="13512" y="9198"/>
                  </a:cubicBezTo>
                  <a:cubicBezTo>
                    <a:pt x="13512" y="9198"/>
                    <a:pt x="9467" y="1331"/>
                    <a:pt x="7375" y="330"/>
                  </a:cubicBezTo>
                  <a:cubicBezTo>
                    <a:pt x="6907" y="107"/>
                    <a:pt x="6407" y="1"/>
                    <a:pt x="5898" y="1"/>
                  </a:cubicBezTo>
                  <a:close/>
                </a:path>
              </a:pathLst>
            </a:custGeom>
            <a:solidFill>
              <a:srgbClr val="7652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92;p22">
              <a:extLst>
                <a:ext uri="{FF2B5EF4-FFF2-40B4-BE49-F238E27FC236}">
                  <a16:creationId xmlns:a16="http://schemas.microsoft.com/office/drawing/2014/main" id="{616846C1-8793-B7D5-EB77-9E42C820D74C}"/>
                </a:ext>
              </a:extLst>
            </p:cNvPr>
            <p:cNvSpPr/>
            <p:nvPr/>
          </p:nvSpPr>
          <p:spPr>
            <a:xfrm>
              <a:off x="6648291" y="1906414"/>
              <a:ext cx="1445357" cy="1445152"/>
            </a:xfrm>
            <a:custGeom>
              <a:avLst/>
              <a:gdLst/>
              <a:ahLst/>
              <a:cxnLst/>
              <a:rect l="l" t="t" r="r" b="b"/>
              <a:pathLst>
                <a:path w="14071" h="14069" extrusionOk="0">
                  <a:moveTo>
                    <a:pt x="7035" y="0"/>
                  </a:moveTo>
                  <a:cubicBezTo>
                    <a:pt x="5170" y="0"/>
                    <a:pt x="3380" y="741"/>
                    <a:pt x="2062" y="2061"/>
                  </a:cubicBezTo>
                  <a:cubicBezTo>
                    <a:pt x="742" y="3380"/>
                    <a:pt x="1" y="5169"/>
                    <a:pt x="1" y="7034"/>
                  </a:cubicBezTo>
                  <a:cubicBezTo>
                    <a:pt x="1" y="8900"/>
                    <a:pt x="742" y="10689"/>
                    <a:pt x="2062" y="12009"/>
                  </a:cubicBezTo>
                  <a:cubicBezTo>
                    <a:pt x="3380" y="13328"/>
                    <a:pt x="5170" y="14069"/>
                    <a:pt x="7035" y="14069"/>
                  </a:cubicBezTo>
                  <a:cubicBezTo>
                    <a:pt x="8902" y="14069"/>
                    <a:pt x="10690" y="13328"/>
                    <a:pt x="12010" y="12009"/>
                  </a:cubicBezTo>
                  <a:cubicBezTo>
                    <a:pt x="13329" y="10689"/>
                    <a:pt x="14071" y="8900"/>
                    <a:pt x="14071" y="7034"/>
                  </a:cubicBezTo>
                  <a:cubicBezTo>
                    <a:pt x="14071" y="5169"/>
                    <a:pt x="13329" y="3380"/>
                    <a:pt x="12010" y="2061"/>
                  </a:cubicBezTo>
                  <a:cubicBezTo>
                    <a:pt x="10690" y="741"/>
                    <a:pt x="8902" y="0"/>
                    <a:pt x="7035" y="0"/>
                  </a:cubicBezTo>
                  <a:close/>
                </a:path>
              </a:pathLst>
            </a:custGeom>
            <a:solidFill>
              <a:srgbClr val="9790B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prstClr val="white"/>
                  </a:solidFill>
                  <a:effectLst/>
                  <a:uLnTx/>
                  <a:uFillTx/>
                  <a:latin typeface="Gotham Medium" pitchFamily="2" charset="0"/>
                  <a:ea typeface="Fira Sans Extra Condensed SemiBold"/>
                  <a:cs typeface="Gotham Medium" pitchFamily="2" charset="0"/>
                  <a:sym typeface="Fira Sans Extra Condensed SemiBold"/>
                </a:rPr>
                <a:t>Advocates</a:t>
              </a:r>
              <a:endParaRPr kumimoji="0" sz="1400" b="0" i="0" u="none" strike="noStrike" kern="0" cap="none" spc="0" normalizeH="0" baseline="0" noProof="0">
                <a:ln>
                  <a:noFill/>
                </a:ln>
                <a:solidFill>
                  <a:prstClr val="white"/>
                </a:solidFill>
                <a:effectLst/>
                <a:uLnTx/>
                <a:uFillTx/>
                <a:latin typeface="Gotham Medium" pitchFamily="2" charset="0"/>
                <a:ea typeface="Fira Sans Extra Condensed SemiBold"/>
                <a:cs typeface="Gotham Medium" pitchFamily="2" charset="0"/>
                <a:sym typeface="Fira Sans Extra Condensed SemiBold"/>
              </a:endParaRPr>
            </a:p>
          </p:txBody>
        </p:sp>
      </p:grpSp>
      <p:grpSp>
        <p:nvGrpSpPr>
          <p:cNvPr id="83" name="Group 82">
            <a:extLst>
              <a:ext uri="{FF2B5EF4-FFF2-40B4-BE49-F238E27FC236}">
                <a16:creationId xmlns:a16="http://schemas.microsoft.com/office/drawing/2014/main" id="{60392E07-0F16-0CA7-0136-6703CD7974BE}"/>
              </a:ext>
            </a:extLst>
          </p:cNvPr>
          <p:cNvGrpSpPr/>
          <p:nvPr/>
        </p:nvGrpSpPr>
        <p:grpSpPr>
          <a:xfrm>
            <a:off x="6728251" y="3467945"/>
            <a:ext cx="1580808" cy="1614533"/>
            <a:chOff x="6690640" y="3663361"/>
            <a:chExt cx="1580808" cy="1614533"/>
          </a:xfrm>
        </p:grpSpPr>
        <p:sp>
          <p:nvSpPr>
            <p:cNvPr id="71" name="Google Shape;377;p22">
              <a:extLst>
                <a:ext uri="{FF2B5EF4-FFF2-40B4-BE49-F238E27FC236}">
                  <a16:creationId xmlns:a16="http://schemas.microsoft.com/office/drawing/2014/main" id="{2F98707F-D5C4-D608-1375-F41CAE20AE53}"/>
                </a:ext>
              </a:extLst>
            </p:cNvPr>
            <p:cNvSpPr/>
            <p:nvPr/>
          </p:nvSpPr>
          <p:spPr>
            <a:xfrm rot="942170">
              <a:off x="7088537" y="3663361"/>
              <a:ext cx="1182911" cy="1229134"/>
            </a:xfrm>
            <a:custGeom>
              <a:avLst/>
              <a:gdLst/>
              <a:ahLst/>
              <a:cxnLst/>
              <a:rect l="l" t="t" r="r" b="b"/>
              <a:pathLst>
                <a:path w="11516" h="11966" extrusionOk="0">
                  <a:moveTo>
                    <a:pt x="11515" y="1"/>
                  </a:moveTo>
                  <a:cubicBezTo>
                    <a:pt x="11515" y="1"/>
                    <a:pt x="2922" y="2099"/>
                    <a:pt x="1462" y="3901"/>
                  </a:cubicBezTo>
                  <a:cubicBezTo>
                    <a:pt x="0" y="5704"/>
                    <a:pt x="679" y="8674"/>
                    <a:pt x="2977" y="10536"/>
                  </a:cubicBezTo>
                  <a:cubicBezTo>
                    <a:pt x="4150" y="11487"/>
                    <a:pt x="5519" y="11965"/>
                    <a:pt x="6772" y="11965"/>
                  </a:cubicBezTo>
                  <a:cubicBezTo>
                    <a:pt x="7972" y="11965"/>
                    <a:pt x="9067" y="11526"/>
                    <a:pt x="9781" y="10645"/>
                  </a:cubicBezTo>
                  <a:cubicBezTo>
                    <a:pt x="11241" y="8843"/>
                    <a:pt x="11515" y="1"/>
                    <a:pt x="1151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78;p22">
              <a:extLst>
                <a:ext uri="{FF2B5EF4-FFF2-40B4-BE49-F238E27FC236}">
                  <a16:creationId xmlns:a16="http://schemas.microsoft.com/office/drawing/2014/main" id="{0212EB5B-F96F-8C0F-2956-FACC9CDE66A7}"/>
                </a:ext>
              </a:extLst>
            </p:cNvPr>
            <p:cNvSpPr/>
            <p:nvPr/>
          </p:nvSpPr>
          <p:spPr>
            <a:xfrm>
              <a:off x="6690640" y="3832640"/>
              <a:ext cx="1445254" cy="1445254"/>
            </a:xfrm>
            <a:custGeom>
              <a:avLst/>
              <a:gdLst/>
              <a:ahLst/>
              <a:cxnLst/>
              <a:rect l="l" t="t" r="r" b="b"/>
              <a:pathLst>
                <a:path w="14070" h="14070" extrusionOk="0">
                  <a:moveTo>
                    <a:pt x="7035" y="1"/>
                  </a:moveTo>
                  <a:cubicBezTo>
                    <a:pt x="5170" y="1"/>
                    <a:pt x="3380" y="741"/>
                    <a:pt x="2061" y="2061"/>
                  </a:cubicBezTo>
                  <a:cubicBezTo>
                    <a:pt x="741" y="3380"/>
                    <a:pt x="0" y="5170"/>
                    <a:pt x="0" y="7035"/>
                  </a:cubicBezTo>
                  <a:cubicBezTo>
                    <a:pt x="0" y="8901"/>
                    <a:pt x="741" y="10690"/>
                    <a:pt x="2061" y="12010"/>
                  </a:cubicBezTo>
                  <a:cubicBezTo>
                    <a:pt x="3380" y="13329"/>
                    <a:pt x="5170" y="14069"/>
                    <a:pt x="7035" y="14069"/>
                  </a:cubicBezTo>
                  <a:cubicBezTo>
                    <a:pt x="8900" y="14069"/>
                    <a:pt x="10690" y="13329"/>
                    <a:pt x="12010" y="12010"/>
                  </a:cubicBezTo>
                  <a:cubicBezTo>
                    <a:pt x="13328" y="10690"/>
                    <a:pt x="14069" y="8901"/>
                    <a:pt x="14069" y="7035"/>
                  </a:cubicBezTo>
                  <a:cubicBezTo>
                    <a:pt x="14069" y="5170"/>
                    <a:pt x="13328" y="3380"/>
                    <a:pt x="12010" y="2061"/>
                  </a:cubicBezTo>
                  <a:cubicBezTo>
                    <a:pt x="10690" y="741"/>
                    <a:pt x="8900" y="1"/>
                    <a:pt x="7035"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prstClr val="white"/>
                  </a:solidFill>
                  <a:effectLst/>
                  <a:uLnTx/>
                  <a:uFillTx/>
                  <a:latin typeface="Gotham Medium" pitchFamily="2" charset="0"/>
                  <a:ea typeface="+mn-ea"/>
                  <a:cs typeface="Gotham Medium" pitchFamily="2" charset="0"/>
                  <a:sym typeface="Arial"/>
                </a:rPr>
                <a:t>Government</a:t>
              </a:r>
              <a:endParaRPr kumimoji="0" sz="1700" b="0" i="0" u="none" strike="noStrike" kern="0" cap="none" spc="0" normalizeH="0" baseline="0" noProof="0">
                <a:ln>
                  <a:noFill/>
                </a:ln>
                <a:solidFill>
                  <a:prstClr val="white"/>
                </a:solidFill>
                <a:effectLst/>
                <a:uLnTx/>
                <a:uFillTx/>
                <a:latin typeface="Gotham Medium" pitchFamily="2" charset="0"/>
                <a:ea typeface="+mn-ea"/>
                <a:cs typeface="Gotham Medium" pitchFamily="2" charset="0"/>
                <a:sym typeface="Arial"/>
              </a:endParaRPr>
            </a:p>
          </p:txBody>
        </p:sp>
      </p:grpSp>
      <p:grpSp>
        <p:nvGrpSpPr>
          <p:cNvPr id="82" name="Group 81">
            <a:extLst>
              <a:ext uri="{FF2B5EF4-FFF2-40B4-BE49-F238E27FC236}">
                <a16:creationId xmlns:a16="http://schemas.microsoft.com/office/drawing/2014/main" id="{0A177200-9F80-4E75-A386-B2841A0B56CD}"/>
              </a:ext>
            </a:extLst>
          </p:cNvPr>
          <p:cNvGrpSpPr/>
          <p:nvPr/>
        </p:nvGrpSpPr>
        <p:grpSpPr>
          <a:xfrm>
            <a:off x="8473876" y="4087489"/>
            <a:ext cx="1445255" cy="1950218"/>
            <a:chOff x="8443816" y="4085253"/>
            <a:chExt cx="1445255" cy="1950218"/>
          </a:xfrm>
        </p:grpSpPr>
        <p:sp>
          <p:nvSpPr>
            <p:cNvPr id="74" name="Google Shape;369;p22">
              <a:extLst>
                <a:ext uri="{FF2B5EF4-FFF2-40B4-BE49-F238E27FC236}">
                  <a16:creationId xmlns:a16="http://schemas.microsoft.com/office/drawing/2014/main" id="{4A9A80DD-FF4D-EB65-D3EB-6652E8DE4261}"/>
                </a:ext>
              </a:extLst>
            </p:cNvPr>
            <p:cNvSpPr/>
            <p:nvPr/>
          </p:nvSpPr>
          <p:spPr>
            <a:xfrm rot="10800000">
              <a:off x="8616282" y="4085253"/>
              <a:ext cx="1100016" cy="1393176"/>
            </a:xfrm>
            <a:custGeom>
              <a:avLst/>
              <a:gdLst/>
              <a:ahLst/>
              <a:cxnLst/>
              <a:rect l="l" t="t" r="r" b="b"/>
              <a:pathLst>
                <a:path w="10709" h="13563" extrusionOk="0">
                  <a:moveTo>
                    <a:pt x="5354" y="1"/>
                  </a:moveTo>
                  <a:cubicBezTo>
                    <a:pt x="2397" y="1"/>
                    <a:pt x="0" y="1881"/>
                    <a:pt x="0" y="4201"/>
                  </a:cubicBezTo>
                  <a:cubicBezTo>
                    <a:pt x="0" y="6521"/>
                    <a:pt x="5354" y="13562"/>
                    <a:pt x="5354" y="13562"/>
                  </a:cubicBezTo>
                  <a:cubicBezTo>
                    <a:pt x="5354" y="13562"/>
                    <a:pt x="10709" y="6521"/>
                    <a:pt x="10709" y="4201"/>
                  </a:cubicBezTo>
                  <a:cubicBezTo>
                    <a:pt x="10709" y="1881"/>
                    <a:pt x="8311" y="1"/>
                    <a:pt x="5354"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70;p22">
              <a:extLst>
                <a:ext uri="{FF2B5EF4-FFF2-40B4-BE49-F238E27FC236}">
                  <a16:creationId xmlns:a16="http://schemas.microsoft.com/office/drawing/2014/main" id="{C924384C-F701-D569-9088-21760D1DD1F3}"/>
                </a:ext>
              </a:extLst>
            </p:cNvPr>
            <p:cNvSpPr/>
            <p:nvPr/>
          </p:nvSpPr>
          <p:spPr>
            <a:xfrm>
              <a:off x="8443816" y="4590216"/>
              <a:ext cx="1445255" cy="1445255"/>
            </a:xfrm>
            <a:custGeom>
              <a:avLst/>
              <a:gdLst/>
              <a:ahLst/>
              <a:cxnLst/>
              <a:rect l="l" t="t" r="r" b="b"/>
              <a:pathLst>
                <a:path w="14070" h="14070" extrusionOk="0">
                  <a:moveTo>
                    <a:pt x="7035" y="1"/>
                  </a:moveTo>
                  <a:cubicBezTo>
                    <a:pt x="5169" y="1"/>
                    <a:pt x="3380" y="742"/>
                    <a:pt x="2061" y="2061"/>
                  </a:cubicBezTo>
                  <a:cubicBezTo>
                    <a:pt x="742" y="3381"/>
                    <a:pt x="0" y="5169"/>
                    <a:pt x="0" y="7035"/>
                  </a:cubicBezTo>
                  <a:cubicBezTo>
                    <a:pt x="0" y="8901"/>
                    <a:pt x="742" y="10690"/>
                    <a:pt x="2061" y="12009"/>
                  </a:cubicBezTo>
                  <a:cubicBezTo>
                    <a:pt x="3380" y="13329"/>
                    <a:pt x="5169" y="14070"/>
                    <a:pt x="7035" y="14070"/>
                  </a:cubicBezTo>
                  <a:cubicBezTo>
                    <a:pt x="8901" y="14070"/>
                    <a:pt x="10690" y="13329"/>
                    <a:pt x="12009" y="12009"/>
                  </a:cubicBezTo>
                  <a:cubicBezTo>
                    <a:pt x="13328" y="10690"/>
                    <a:pt x="14070" y="8901"/>
                    <a:pt x="14070" y="7035"/>
                  </a:cubicBezTo>
                  <a:cubicBezTo>
                    <a:pt x="14070" y="5169"/>
                    <a:pt x="13328" y="3381"/>
                    <a:pt x="12009" y="2061"/>
                  </a:cubicBezTo>
                  <a:cubicBezTo>
                    <a:pt x="10690" y="742"/>
                    <a:pt x="8901" y="1"/>
                    <a:pt x="7035" y="1"/>
                  </a:cubicBezTo>
                  <a:close/>
                </a:path>
              </a:pathLst>
            </a:custGeom>
            <a:solidFill>
              <a:schemeClr val="bg2">
                <a:lumMod val="25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CA" sz="1400" b="0" i="0" u="none" strike="noStrike" kern="0" cap="none" spc="0" normalizeH="0" baseline="0" noProof="0">
                  <a:ln>
                    <a:noFill/>
                  </a:ln>
                  <a:solidFill>
                    <a:prstClr val="white"/>
                  </a:solidFill>
                  <a:effectLst/>
                  <a:uLnTx/>
                  <a:uFillTx/>
                  <a:latin typeface="Gotham Medium" pitchFamily="2" charset="0"/>
                  <a:ea typeface="+mn-ea"/>
                  <a:cs typeface="Gotham Medium" pitchFamily="2" charset="0"/>
                  <a:sym typeface="Arial"/>
                </a:rPr>
                <a:t>Associations</a:t>
              </a:r>
              <a:endParaRPr kumimoji="0" sz="17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5" name="Group 84">
            <a:extLst>
              <a:ext uri="{FF2B5EF4-FFF2-40B4-BE49-F238E27FC236}">
                <a16:creationId xmlns:a16="http://schemas.microsoft.com/office/drawing/2014/main" id="{29430488-66F9-A165-A9A4-338E32DBF474}"/>
              </a:ext>
            </a:extLst>
          </p:cNvPr>
          <p:cNvGrpSpPr/>
          <p:nvPr/>
        </p:nvGrpSpPr>
        <p:grpSpPr>
          <a:xfrm>
            <a:off x="8443816" y="604561"/>
            <a:ext cx="1445255" cy="1950218"/>
            <a:chOff x="8443816" y="822528"/>
            <a:chExt cx="1445255" cy="1950218"/>
          </a:xfrm>
        </p:grpSpPr>
        <p:sp>
          <p:nvSpPr>
            <p:cNvPr id="54" name="Google Shape;369;p22">
              <a:extLst>
                <a:ext uri="{FF2B5EF4-FFF2-40B4-BE49-F238E27FC236}">
                  <a16:creationId xmlns:a16="http://schemas.microsoft.com/office/drawing/2014/main" id="{EA74DEFB-84EC-E2BA-1A99-9AD3D9DBA8BB}"/>
                </a:ext>
              </a:extLst>
            </p:cNvPr>
            <p:cNvSpPr/>
            <p:nvPr/>
          </p:nvSpPr>
          <p:spPr>
            <a:xfrm>
              <a:off x="8616590" y="1379570"/>
              <a:ext cx="1100016" cy="1393176"/>
            </a:xfrm>
            <a:custGeom>
              <a:avLst/>
              <a:gdLst/>
              <a:ahLst/>
              <a:cxnLst/>
              <a:rect l="l" t="t" r="r" b="b"/>
              <a:pathLst>
                <a:path w="10709" h="13563" extrusionOk="0">
                  <a:moveTo>
                    <a:pt x="5354" y="1"/>
                  </a:moveTo>
                  <a:cubicBezTo>
                    <a:pt x="2397" y="1"/>
                    <a:pt x="0" y="1881"/>
                    <a:pt x="0" y="4201"/>
                  </a:cubicBezTo>
                  <a:cubicBezTo>
                    <a:pt x="0" y="6521"/>
                    <a:pt x="5354" y="13562"/>
                    <a:pt x="5354" y="13562"/>
                  </a:cubicBezTo>
                  <a:cubicBezTo>
                    <a:pt x="5354" y="13562"/>
                    <a:pt x="10709" y="6521"/>
                    <a:pt x="10709" y="4201"/>
                  </a:cubicBezTo>
                  <a:cubicBezTo>
                    <a:pt x="10709" y="1881"/>
                    <a:pt x="8311" y="1"/>
                    <a:pt x="5354" y="1"/>
                  </a:cubicBezTo>
                  <a:close/>
                </a:path>
              </a:pathLst>
            </a:custGeom>
            <a:solidFill>
              <a:srgbClr val="2C44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70;p22">
              <a:extLst>
                <a:ext uri="{FF2B5EF4-FFF2-40B4-BE49-F238E27FC236}">
                  <a16:creationId xmlns:a16="http://schemas.microsoft.com/office/drawing/2014/main" id="{4A2D1B38-778A-ED20-BB6D-F03C9809AC39}"/>
                </a:ext>
              </a:extLst>
            </p:cNvPr>
            <p:cNvSpPr/>
            <p:nvPr/>
          </p:nvSpPr>
          <p:spPr>
            <a:xfrm>
              <a:off x="8443816" y="822528"/>
              <a:ext cx="1445255" cy="1445255"/>
            </a:xfrm>
            <a:custGeom>
              <a:avLst/>
              <a:gdLst/>
              <a:ahLst/>
              <a:cxnLst/>
              <a:rect l="l" t="t" r="r" b="b"/>
              <a:pathLst>
                <a:path w="14070" h="14070" extrusionOk="0">
                  <a:moveTo>
                    <a:pt x="7035" y="1"/>
                  </a:moveTo>
                  <a:cubicBezTo>
                    <a:pt x="5169" y="1"/>
                    <a:pt x="3380" y="742"/>
                    <a:pt x="2061" y="2061"/>
                  </a:cubicBezTo>
                  <a:cubicBezTo>
                    <a:pt x="742" y="3381"/>
                    <a:pt x="0" y="5169"/>
                    <a:pt x="0" y="7035"/>
                  </a:cubicBezTo>
                  <a:cubicBezTo>
                    <a:pt x="0" y="8901"/>
                    <a:pt x="742" y="10690"/>
                    <a:pt x="2061" y="12009"/>
                  </a:cubicBezTo>
                  <a:cubicBezTo>
                    <a:pt x="3380" y="13329"/>
                    <a:pt x="5169" y="14070"/>
                    <a:pt x="7035" y="14070"/>
                  </a:cubicBezTo>
                  <a:cubicBezTo>
                    <a:pt x="8901" y="14070"/>
                    <a:pt x="10690" y="13329"/>
                    <a:pt x="12009" y="12009"/>
                  </a:cubicBezTo>
                  <a:cubicBezTo>
                    <a:pt x="13328" y="10690"/>
                    <a:pt x="14070" y="8901"/>
                    <a:pt x="14070" y="7035"/>
                  </a:cubicBezTo>
                  <a:cubicBezTo>
                    <a:pt x="14070" y="5169"/>
                    <a:pt x="13328" y="3381"/>
                    <a:pt x="12009" y="2061"/>
                  </a:cubicBezTo>
                  <a:cubicBezTo>
                    <a:pt x="10690" y="742"/>
                    <a:pt x="8901" y="1"/>
                    <a:pt x="7035" y="1"/>
                  </a:cubicBezTo>
                  <a:close/>
                </a:path>
              </a:pathLst>
            </a:custGeom>
            <a:solidFill>
              <a:srgbClr val="4B768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prstClr val="white"/>
                  </a:solidFill>
                  <a:effectLst/>
                  <a:uLnTx/>
                  <a:uFillTx/>
                  <a:latin typeface="Gotham Medium" pitchFamily="2" charset="0"/>
                  <a:ea typeface="+mn-ea"/>
                  <a:cs typeface="Gotham Medium" pitchFamily="2" charset="0"/>
                  <a:sym typeface="Arial"/>
                </a:rPr>
                <a:t>Businesses</a:t>
              </a:r>
              <a:endParaRPr kumimoji="0" sz="1700" b="0" i="0" u="none" strike="noStrike" kern="0" cap="none" spc="0" normalizeH="0" baseline="0" noProof="0">
                <a:ln>
                  <a:noFill/>
                </a:ln>
                <a:solidFill>
                  <a:prstClr val="white"/>
                </a:solidFill>
                <a:effectLst/>
                <a:uLnTx/>
                <a:uFillTx/>
                <a:latin typeface="Gotham Medium" pitchFamily="2" charset="0"/>
                <a:ea typeface="+mn-ea"/>
                <a:cs typeface="Gotham Medium" pitchFamily="2" charset="0"/>
                <a:sym typeface="Arial"/>
              </a:endParaRPr>
            </a:p>
          </p:txBody>
        </p:sp>
      </p:grpSp>
      <p:grpSp>
        <p:nvGrpSpPr>
          <p:cNvPr id="80" name="Group 79">
            <a:extLst>
              <a:ext uri="{FF2B5EF4-FFF2-40B4-BE49-F238E27FC236}">
                <a16:creationId xmlns:a16="http://schemas.microsoft.com/office/drawing/2014/main" id="{B023421F-7C80-DE99-86C6-C79880EA7794}"/>
              </a:ext>
            </a:extLst>
          </p:cNvPr>
          <p:cNvGrpSpPr/>
          <p:nvPr/>
        </p:nvGrpSpPr>
        <p:grpSpPr>
          <a:xfrm>
            <a:off x="9911537" y="1750084"/>
            <a:ext cx="1830040" cy="1445255"/>
            <a:chOff x="9809668" y="1906414"/>
            <a:chExt cx="1830040" cy="1445255"/>
          </a:xfrm>
        </p:grpSpPr>
        <p:sp>
          <p:nvSpPr>
            <p:cNvPr id="56" name="Google Shape;371;p22">
              <a:extLst>
                <a:ext uri="{FF2B5EF4-FFF2-40B4-BE49-F238E27FC236}">
                  <a16:creationId xmlns:a16="http://schemas.microsoft.com/office/drawing/2014/main" id="{FEEA86A6-6E14-0971-B995-04866A719ADC}"/>
                </a:ext>
              </a:extLst>
            </p:cNvPr>
            <p:cNvSpPr/>
            <p:nvPr/>
          </p:nvSpPr>
          <p:spPr>
            <a:xfrm>
              <a:off x="9809668" y="2213440"/>
              <a:ext cx="1387835" cy="1057696"/>
            </a:xfrm>
            <a:custGeom>
              <a:avLst/>
              <a:gdLst/>
              <a:ahLst/>
              <a:cxnLst/>
              <a:rect l="l" t="t" r="r" b="b"/>
              <a:pathLst>
                <a:path w="13511" h="10297" extrusionOk="0">
                  <a:moveTo>
                    <a:pt x="7613" y="1"/>
                  </a:moveTo>
                  <a:cubicBezTo>
                    <a:pt x="7105" y="1"/>
                    <a:pt x="6605" y="107"/>
                    <a:pt x="6137" y="330"/>
                  </a:cubicBezTo>
                  <a:cubicBezTo>
                    <a:pt x="4045" y="1331"/>
                    <a:pt x="0" y="9198"/>
                    <a:pt x="0" y="9198"/>
                  </a:cubicBezTo>
                  <a:cubicBezTo>
                    <a:pt x="0" y="9198"/>
                    <a:pt x="5300" y="10296"/>
                    <a:pt x="8610" y="10296"/>
                  </a:cubicBezTo>
                  <a:cubicBezTo>
                    <a:pt x="9532" y="10296"/>
                    <a:pt x="10299" y="10211"/>
                    <a:pt x="10755" y="9993"/>
                  </a:cubicBezTo>
                  <a:cubicBezTo>
                    <a:pt x="12849" y="8993"/>
                    <a:pt x="13511" y="6019"/>
                    <a:pt x="12236" y="3351"/>
                  </a:cubicBezTo>
                  <a:cubicBezTo>
                    <a:pt x="11246" y="1279"/>
                    <a:pt x="9378" y="1"/>
                    <a:pt x="7613" y="1"/>
                  </a:cubicBezTo>
                  <a:close/>
                </a:path>
              </a:pathLst>
            </a:custGeom>
            <a:solidFill>
              <a:srgbClr val="F793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72;p22">
              <a:extLst>
                <a:ext uri="{FF2B5EF4-FFF2-40B4-BE49-F238E27FC236}">
                  <a16:creationId xmlns:a16="http://schemas.microsoft.com/office/drawing/2014/main" id="{D87005CE-17DE-2B7D-BFAF-6382EBAF674C}"/>
                </a:ext>
              </a:extLst>
            </p:cNvPr>
            <p:cNvSpPr/>
            <p:nvPr/>
          </p:nvSpPr>
          <p:spPr>
            <a:xfrm>
              <a:off x="10194453" y="1906414"/>
              <a:ext cx="1445255" cy="1445255"/>
            </a:xfrm>
            <a:custGeom>
              <a:avLst/>
              <a:gdLst/>
              <a:ahLst/>
              <a:cxnLst/>
              <a:rect l="l" t="t" r="r" b="b"/>
              <a:pathLst>
                <a:path w="14070" h="14070" extrusionOk="0">
                  <a:moveTo>
                    <a:pt x="7035" y="0"/>
                  </a:moveTo>
                  <a:cubicBezTo>
                    <a:pt x="5169" y="0"/>
                    <a:pt x="3380" y="742"/>
                    <a:pt x="2061" y="2061"/>
                  </a:cubicBezTo>
                  <a:cubicBezTo>
                    <a:pt x="741" y="3380"/>
                    <a:pt x="0" y="5169"/>
                    <a:pt x="0" y="7034"/>
                  </a:cubicBezTo>
                  <a:cubicBezTo>
                    <a:pt x="0" y="8901"/>
                    <a:pt x="741" y="10689"/>
                    <a:pt x="2061" y="12009"/>
                  </a:cubicBezTo>
                  <a:cubicBezTo>
                    <a:pt x="3380" y="13328"/>
                    <a:pt x="5169" y="14070"/>
                    <a:pt x="7035" y="14070"/>
                  </a:cubicBezTo>
                  <a:cubicBezTo>
                    <a:pt x="8901" y="14070"/>
                    <a:pt x="10689" y="13328"/>
                    <a:pt x="12009" y="12009"/>
                  </a:cubicBezTo>
                  <a:cubicBezTo>
                    <a:pt x="13328" y="10689"/>
                    <a:pt x="14069" y="8901"/>
                    <a:pt x="14069" y="7034"/>
                  </a:cubicBezTo>
                  <a:cubicBezTo>
                    <a:pt x="14069" y="5169"/>
                    <a:pt x="13328" y="3380"/>
                    <a:pt x="12009" y="2061"/>
                  </a:cubicBezTo>
                  <a:cubicBezTo>
                    <a:pt x="10689" y="742"/>
                    <a:pt x="8901" y="0"/>
                    <a:pt x="7035" y="0"/>
                  </a:cubicBezTo>
                  <a:close/>
                </a:path>
              </a:pathLst>
            </a:custGeom>
            <a:solidFill>
              <a:srgbClr val="FAAB1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CA" sz="1400" b="0" i="0" u="none" strike="noStrike" kern="0" cap="none" spc="0" normalizeH="0" baseline="0" noProof="0">
                  <a:ln>
                    <a:noFill/>
                  </a:ln>
                  <a:solidFill>
                    <a:prstClr val="white"/>
                  </a:solidFill>
                  <a:effectLst/>
                  <a:uLnTx/>
                  <a:uFillTx/>
                  <a:latin typeface="Gotham Medium" pitchFamily="2" charset="0"/>
                  <a:ea typeface="+mn-ea"/>
                  <a:cs typeface="Gotham Medium" pitchFamily="2" charset="0"/>
                  <a:sym typeface="Arial"/>
                </a:rPr>
                <a:t>ESPs</a:t>
              </a:r>
              <a:endParaRPr kumimoji="0" sz="1700" b="0" i="0" u="none" strike="noStrike" kern="0" cap="none" spc="0" normalizeH="0" baseline="0" noProof="0">
                <a:ln>
                  <a:noFill/>
                </a:ln>
                <a:solidFill>
                  <a:srgbClr val="000000"/>
                </a:solidFill>
                <a:effectLst/>
                <a:uLnTx/>
                <a:uFillTx/>
                <a:latin typeface="Gotham Medium" pitchFamily="2" charset="0"/>
                <a:ea typeface="+mn-ea"/>
                <a:cs typeface="Gotham Medium" pitchFamily="2" charset="0"/>
                <a:sym typeface="Arial"/>
              </a:endParaRPr>
            </a:p>
          </p:txBody>
        </p:sp>
      </p:grpSp>
      <p:pic>
        <p:nvPicPr>
          <p:cNvPr id="89" name="Picture 88" descr="Businesswoman on wheelchair">
            <a:extLst>
              <a:ext uri="{FF2B5EF4-FFF2-40B4-BE49-F238E27FC236}">
                <a16:creationId xmlns:a16="http://schemas.microsoft.com/office/drawing/2014/main" id="{39C21B54-C93F-7F36-2A25-E6F7F8B3101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8233201" y="2323690"/>
            <a:ext cx="1875109" cy="1980920"/>
          </a:xfrm>
          <a:prstGeom prst="ellipse">
            <a:avLst/>
          </a:prstGeom>
          <a:ln w="57150">
            <a:noFill/>
          </a:ln>
          <a:effectLst>
            <a:innerShdw blurRad="114300">
              <a:prstClr val="black"/>
            </a:innerShdw>
          </a:effectLst>
        </p:spPr>
      </p:pic>
      <p:pic>
        <p:nvPicPr>
          <p:cNvPr id="97" name="Picture 96" descr="A blue and black logo&#10;&#10;Description automatically generated">
            <a:extLst>
              <a:ext uri="{FF2B5EF4-FFF2-40B4-BE49-F238E27FC236}">
                <a16:creationId xmlns:a16="http://schemas.microsoft.com/office/drawing/2014/main" id="{16A63803-1D7C-4CCA-5627-E5864136DBC4}"/>
              </a:ext>
            </a:extLst>
          </p:cNvPr>
          <p:cNvPicPr>
            <a:picLocks noChangeAspect="1"/>
          </p:cNvPicPr>
          <p:nvPr/>
        </p:nvPicPr>
        <p:blipFill>
          <a:blip r:embed="rId4" cstate="print">
            <a:alphaModFix amt="50000"/>
            <a:extLst>
              <a:ext uri="{28A0092B-C50C-407E-A947-70E740481C1C}">
                <a14:useLocalDpi xmlns:a14="http://schemas.microsoft.com/office/drawing/2010/main"/>
              </a:ext>
            </a:extLst>
          </a:blip>
          <a:stretch>
            <a:fillRect/>
          </a:stretch>
        </p:blipFill>
        <p:spPr>
          <a:xfrm>
            <a:off x="10823295" y="6311900"/>
            <a:ext cx="963095" cy="307465"/>
          </a:xfrm>
          <a:prstGeom prst="rect">
            <a:avLst/>
          </a:prstGeom>
        </p:spPr>
      </p:pic>
    </p:spTree>
    <p:extLst>
      <p:ext uri="{BB962C8B-B14F-4D97-AF65-F5344CB8AC3E}">
        <p14:creationId xmlns:p14="http://schemas.microsoft.com/office/powerpoint/2010/main" val="34557147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544148-EE4A-1D47-B423-CA413DDFD9B5}"/>
              </a:ext>
            </a:extLst>
          </p:cNvPr>
          <p:cNvSpPr txBox="1">
            <a:spLocks/>
          </p:cNvSpPr>
          <p:nvPr/>
        </p:nvSpPr>
        <p:spPr>
          <a:xfrm>
            <a:off x="822536" y="2146300"/>
            <a:ext cx="4635290" cy="1464009"/>
          </a:xfrm>
          <a:prstGeom prst="rect">
            <a:avLst/>
          </a:prstGeom>
        </p:spPr>
        <p:txBody>
          <a:bodyPr/>
          <a:lstStyle>
            <a:lvl1pPr marL="228600" indent="-228600" algn="l" defTabSz="914400" rtl="0" eaLnBrk="1" latinLnBrk="0" hangingPunct="1">
              <a:lnSpc>
                <a:spcPct val="90000"/>
              </a:lnSpc>
              <a:spcBef>
                <a:spcPts val="1000"/>
              </a:spcBef>
              <a:buClr>
                <a:srgbClr val="0058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8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8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8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8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5836"/>
              </a:buClr>
              <a:buSzTx/>
              <a:buFont typeface="Arial" panose="020B0604020202020204" pitchFamily="34" charset="0"/>
              <a:buNone/>
              <a:tabLst/>
              <a:defRPr/>
            </a:pPr>
            <a:r>
              <a:rPr kumimoji="0" lang="en-CA"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The Ontario Disability Employment Network (ODEN), is a network of Employment Service Providers united to increase the employment opportunities for people who have a disability.</a:t>
            </a:r>
          </a:p>
        </p:txBody>
      </p:sp>
      <p:sp>
        <p:nvSpPr>
          <p:cNvPr id="7" name="Freeform: Shape 6">
            <a:extLst>
              <a:ext uri="{FF2B5EF4-FFF2-40B4-BE49-F238E27FC236}">
                <a16:creationId xmlns:a16="http://schemas.microsoft.com/office/drawing/2014/main" id="{E70C04E7-DACD-411A-8C93-DF43969730FB}"/>
              </a:ext>
            </a:extLst>
          </p:cNvPr>
          <p:cNvSpPr/>
          <p:nvPr/>
        </p:nvSpPr>
        <p:spPr>
          <a:xfrm>
            <a:off x="822536" y="4208453"/>
            <a:ext cx="4424983" cy="1373661"/>
          </a:xfrm>
          <a:custGeom>
            <a:avLst/>
            <a:gdLst>
              <a:gd name="connsiteX0" fmla="*/ 0 w 3927908"/>
              <a:gd name="connsiteY0" fmla="*/ 0 h 2356745"/>
              <a:gd name="connsiteX1" fmla="*/ 3927908 w 3927908"/>
              <a:gd name="connsiteY1" fmla="*/ 0 h 2356745"/>
              <a:gd name="connsiteX2" fmla="*/ 3927908 w 3927908"/>
              <a:gd name="connsiteY2" fmla="*/ 2356745 h 2356745"/>
              <a:gd name="connsiteX3" fmla="*/ 0 w 3927908"/>
              <a:gd name="connsiteY3" fmla="*/ 2356745 h 2356745"/>
              <a:gd name="connsiteX4" fmla="*/ 0 w 3927908"/>
              <a:gd name="connsiteY4" fmla="*/ 0 h 235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08" h="2356745">
                <a:moveTo>
                  <a:pt x="0" y="0"/>
                </a:moveTo>
                <a:lnTo>
                  <a:pt x="3927908" y="0"/>
                </a:lnTo>
                <a:lnTo>
                  <a:pt x="3927908" y="2356745"/>
                </a:lnTo>
                <a:lnTo>
                  <a:pt x="0" y="2356745"/>
                </a:lnTo>
                <a:lnTo>
                  <a:pt x="0" y="0"/>
                </a:lnTo>
                <a:close/>
              </a:path>
            </a:pathLst>
          </a:custGeom>
          <a:noFill/>
          <a:ln>
            <a:noFill/>
          </a:ln>
        </p:spPr>
        <p:style>
          <a:lnRef idx="2">
            <a:scrgbClr r="0" g="0" b="0"/>
          </a:lnRef>
          <a:fillRef idx="1">
            <a:scrgbClr r="0" g="0" b="0"/>
          </a:fillRef>
          <a:effectRef idx="0">
            <a:schemeClr val="accent3">
              <a:hueOff val="10200551"/>
              <a:satOff val="-20141"/>
              <a:lumOff val="784"/>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l" defTabSz="1244600" rtl="0" eaLnBrk="1" fontAlgn="auto" latinLnBrk="0" hangingPunct="1">
              <a:lnSpc>
                <a:spcPct val="10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Over 130 members</a:t>
            </a:r>
            <a:r>
              <a:rPr kumimoji="0" lang="en-US" sz="2000" b="0" i="0" u="none" strike="noStrike" kern="1200" cap="none" spc="0" normalizeH="0" baseline="0" noProof="0">
                <a:ln>
                  <a:noFill/>
                </a:ln>
                <a:solidFill>
                  <a:prstClr val="black"/>
                </a:solidFill>
                <a:effectLst/>
                <a:uLnTx/>
                <a:uFillTx/>
                <a:latin typeface="Gotham Book" pitchFamily="2" charset="0"/>
                <a:ea typeface="+mn-ea"/>
                <a:cs typeface="Gotham Book" pitchFamily="2" charset="0"/>
              </a:rPr>
              <a:t> are from every corner of the province and support people of all disability types.  </a:t>
            </a:r>
          </a:p>
        </p:txBody>
      </p:sp>
      <p:sp>
        <p:nvSpPr>
          <p:cNvPr id="8" name="Title 1">
            <a:extLst>
              <a:ext uri="{FF2B5EF4-FFF2-40B4-BE49-F238E27FC236}">
                <a16:creationId xmlns:a16="http://schemas.microsoft.com/office/drawing/2014/main" id="{8020581B-C1F1-A71F-A4E7-6F9D000537D3}"/>
              </a:ext>
            </a:extLst>
          </p:cNvPr>
          <p:cNvSpPr>
            <a:spLocks noGrp="1"/>
          </p:cNvSpPr>
          <p:nvPr>
            <p:ph type="title"/>
          </p:nvPr>
        </p:nvSpPr>
        <p:spPr>
          <a:xfrm>
            <a:off x="833197" y="679164"/>
            <a:ext cx="6089764" cy="1325563"/>
          </a:xfrm>
        </p:spPr>
        <p:txBody>
          <a:bodyPr>
            <a:noAutofit/>
          </a:bodyPr>
          <a:lstStyle/>
          <a:p>
            <a:r>
              <a:rPr lang="en-US" sz="3800" b="1">
                <a:latin typeface="Gotham Black" pitchFamily="2" charset="0"/>
                <a:cs typeface="Gotham Black" pitchFamily="2" charset="0"/>
              </a:rPr>
              <a:t>About ODEN</a:t>
            </a:r>
          </a:p>
        </p:txBody>
      </p:sp>
      <p:sp>
        <p:nvSpPr>
          <p:cNvPr id="9" name="Rectangle 8">
            <a:extLst>
              <a:ext uri="{FF2B5EF4-FFF2-40B4-BE49-F238E27FC236}">
                <a16:creationId xmlns:a16="http://schemas.microsoft.com/office/drawing/2014/main" id="{0FE632CE-6044-5F34-0F0A-7A36D6CA7AF2}"/>
              </a:ext>
            </a:extLst>
          </p:cNvPr>
          <p:cNvSpPr/>
          <p:nvPr/>
        </p:nvSpPr>
        <p:spPr>
          <a:xfrm>
            <a:off x="900014" y="1732479"/>
            <a:ext cx="1466490" cy="86264"/>
          </a:xfrm>
          <a:prstGeom prst="rect">
            <a:avLst/>
          </a:prstGeom>
          <a:solidFill>
            <a:srgbClr val="76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descr="A map with red points on it&#10;&#10;Description automatically generated">
            <a:extLst>
              <a:ext uri="{FF2B5EF4-FFF2-40B4-BE49-F238E27FC236}">
                <a16:creationId xmlns:a16="http://schemas.microsoft.com/office/drawing/2014/main" id="{147BA8BB-9283-0A38-102E-4A08BEA66CF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6196015" y="2197090"/>
            <a:ext cx="5362002" cy="2490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4646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A0974F-8126-AAED-2347-6F63D1D36283}"/>
              </a:ext>
            </a:extLst>
          </p:cNvPr>
          <p:cNvSpPr>
            <a:spLocks noGrp="1"/>
          </p:cNvSpPr>
          <p:nvPr>
            <p:ph type="title"/>
          </p:nvPr>
        </p:nvSpPr>
        <p:spPr>
          <a:xfrm>
            <a:off x="859357" y="275874"/>
            <a:ext cx="9618767" cy="13416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3200" b="1" kern="1200">
                <a:solidFill>
                  <a:srgbClr val="7D528A"/>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C4450"/>
                </a:solidFill>
                <a:effectLst/>
                <a:uLnTx/>
                <a:uFillTx/>
                <a:latin typeface="Gotham Medium" pitchFamily="2" charset="0"/>
                <a:cs typeface="Gotham Medium" pitchFamily="2" charset="0"/>
              </a:rPr>
              <a:t>ODEN’s Five Pillars of Engagement</a:t>
            </a:r>
            <a:endParaRPr kumimoji="0" lang="en-US" sz="3200" b="1" i="0" u="none" strike="noStrike" kern="1200" cap="none" spc="0" normalizeH="0" baseline="0" noProof="0">
              <a:ln>
                <a:noFill/>
              </a:ln>
              <a:solidFill>
                <a:srgbClr val="2C4450"/>
              </a:solidFill>
              <a:effectLst/>
              <a:uLnTx/>
              <a:uFillTx/>
              <a:latin typeface="Gotham Medium" pitchFamily="2" charset="0"/>
              <a:cs typeface="Gotham Medium" pitchFamily="2" charset="0"/>
            </a:endParaRPr>
          </a:p>
        </p:txBody>
      </p:sp>
      <p:sp>
        <p:nvSpPr>
          <p:cNvPr id="5" name="Content Placeholder 2">
            <a:extLst>
              <a:ext uri="{FF2B5EF4-FFF2-40B4-BE49-F238E27FC236}">
                <a16:creationId xmlns:a16="http://schemas.microsoft.com/office/drawing/2014/main" id="{A7ABB0C7-514D-592E-14FD-31C208C3BE1B}"/>
              </a:ext>
            </a:extLst>
          </p:cNvPr>
          <p:cNvSpPr txBox="1">
            <a:spLocks/>
          </p:cNvSpPr>
          <p:nvPr/>
        </p:nvSpPr>
        <p:spPr>
          <a:xfrm>
            <a:off x="859357" y="1534889"/>
            <a:ext cx="10058579" cy="96126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Tx/>
              <a:buBlip>
                <a:blip r:embed="rId3"/>
              </a:buBlip>
              <a:defRPr sz="2400" b="0" i="0" kern="1200">
                <a:solidFill>
                  <a:srgbClr val="5F3967"/>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Tx/>
              <a:buBlip>
                <a:blip r:embed="rId3"/>
              </a:buBlip>
              <a:defRPr sz="2400" b="0" i="0" kern="1200">
                <a:solidFill>
                  <a:srgbClr val="24353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Tx/>
              <a:buBlip>
                <a:blip r:embed="rId3"/>
              </a:buBlip>
              <a:defRPr sz="1800" kern="1200">
                <a:solidFill>
                  <a:srgbClr val="24353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4353D"/>
              </a:buClr>
              <a:buFont typeface="Arial"/>
              <a:buChar char="•"/>
              <a:defRPr sz="1800" kern="1200">
                <a:solidFill>
                  <a:srgbClr val="24353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4353D"/>
              </a:buClr>
              <a:buFont typeface="Arial"/>
              <a:buChar char="•"/>
              <a:defRPr sz="1200" kern="1200">
                <a:solidFill>
                  <a:srgbClr val="24353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800"/>
              </a:spcAft>
              <a:buClrTx/>
              <a:buSzTx/>
              <a:buFontTx/>
              <a:buNone/>
              <a:tabLst/>
              <a:defRPr/>
            </a:pPr>
            <a:r>
              <a:rPr kumimoji="0" lang="en-CA" sz="2400" b="1"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The Mission: </a:t>
            </a:r>
            <a:r>
              <a:rPr kumimoji="0" lang="en-CA" sz="24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rPr>
              <a:t>Increase Employment Opportunities for People Who Have a Disability</a:t>
            </a:r>
            <a:endParaRPr kumimoji="0" lang="en-US" sz="2400" b="0" i="0" u="none" strike="noStrike" kern="1200" cap="none" spc="0" normalizeH="0" baseline="0" noProof="0">
              <a:ln>
                <a:noFill/>
              </a:ln>
              <a:solidFill>
                <a:prstClr val="black"/>
              </a:solidFill>
              <a:effectLst/>
              <a:uLnTx/>
              <a:uFillTx/>
              <a:latin typeface="Gotham Light" pitchFamily="2" charset="0"/>
              <a:ea typeface="+mn-ea"/>
              <a:cs typeface="Gotham Light" pitchFamily="2" charset="0"/>
            </a:endParaRPr>
          </a:p>
        </p:txBody>
      </p:sp>
      <p:grpSp>
        <p:nvGrpSpPr>
          <p:cNvPr id="2" name="Group 1">
            <a:extLst>
              <a:ext uri="{FF2B5EF4-FFF2-40B4-BE49-F238E27FC236}">
                <a16:creationId xmlns:a16="http://schemas.microsoft.com/office/drawing/2014/main" id="{C61CE7F6-E6D1-E046-826B-D9F6768587A2}"/>
              </a:ext>
            </a:extLst>
          </p:cNvPr>
          <p:cNvGrpSpPr/>
          <p:nvPr/>
        </p:nvGrpSpPr>
        <p:grpSpPr>
          <a:xfrm>
            <a:off x="859357" y="2713903"/>
            <a:ext cx="1998287" cy="3163013"/>
            <a:chOff x="859357" y="2713903"/>
            <a:chExt cx="1998287" cy="3163013"/>
          </a:xfrm>
        </p:grpSpPr>
        <p:sp>
          <p:nvSpPr>
            <p:cNvPr id="8" name="Round Same Side Corner Rectangle 7">
              <a:extLst>
                <a:ext uri="{FF2B5EF4-FFF2-40B4-BE49-F238E27FC236}">
                  <a16:creationId xmlns:a16="http://schemas.microsoft.com/office/drawing/2014/main" id="{B6BC389F-C12F-AF1F-4867-778E42C5C739}"/>
                </a:ext>
                <a:ext uri="{C183D7F6-B498-43B3-948B-1728B52AA6E4}">
                  <adec:decorative xmlns:adec="http://schemas.microsoft.com/office/drawing/2017/decorative" val="1"/>
                </a:ext>
              </a:extLst>
            </p:cNvPr>
            <p:cNvSpPr/>
            <p:nvPr/>
          </p:nvSpPr>
          <p:spPr>
            <a:xfrm>
              <a:off x="859357" y="2713903"/>
              <a:ext cx="1998287" cy="3163013"/>
            </a:xfrm>
            <a:prstGeom prst="round2SameRect">
              <a:avLst>
                <a:gd name="adj1" fmla="val 50000"/>
                <a:gd name="adj2" fmla="val 0"/>
              </a:avLst>
            </a:prstGeom>
            <a:solidFill>
              <a:srgbClr val="2C44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pic>
          <p:nvPicPr>
            <p:cNvPr id="7" name="Picture 6" descr="Worker in warehouse">
              <a:extLst>
                <a:ext uri="{FF2B5EF4-FFF2-40B4-BE49-F238E27FC236}">
                  <a16:creationId xmlns:a16="http://schemas.microsoft.com/office/drawing/2014/main" id="{B3E7E733-FC5E-7BAC-BB59-6495B95CF82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70641" y="2998518"/>
              <a:ext cx="1575722" cy="1607457"/>
            </a:xfrm>
            <a:prstGeom prst="ellipse">
              <a:avLst/>
            </a:prstGeom>
            <a:ln w="76200">
              <a:solidFill>
                <a:schemeClr val="bg1"/>
              </a:solidFill>
            </a:ln>
          </p:spPr>
        </p:pic>
        <p:sp>
          <p:nvSpPr>
            <p:cNvPr id="3" name="TextBox 2">
              <a:extLst>
                <a:ext uri="{FF2B5EF4-FFF2-40B4-BE49-F238E27FC236}">
                  <a16:creationId xmlns:a16="http://schemas.microsoft.com/office/drawing/2014/main" id="{1F20E6C1-691A-60A3-88EA-6010C68D8280}"/>
                </a:ext>
              </a:extLst>
            </p:cNvPr>
            <p:cNvSpPr txBox="1"/>
            <p:nvPr/>
          </p:nvSpPr>
          <p:spPr>
            <a:xfrm>
              <a:off x="986549" y="4854780"/>
              <a:ext cx="17257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rPr>
                <a:t>Businesses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rPr>
                <a:t>&amp; </a:t>
              </a:r>
              <a:r>
                <a:rPr kumimoji="0" lang="en-CA" sz="1800" b="1" i="0" u="none" strike="noStrike" kern="1200" cap="none" spc="0" normalizeH="0" baseline="0" noProof="0">
                  <a:ln>
                    <a:noFill/>
                  </a:ln>
                  <a:solidFill>
                    <a:prstClr val="white"/>
                  </a:solidFill>
                  <a:effectLst/>
                  <a:uLnTx/>
                  <a:uFillTx/>
                  <a:latin typeface="Gotham Medium" pitchFamily="2" charset="0"/>
                  <a:ea typeface="Calibri" panose="020F0502020204030204" pitchFamily="34" charset="0"/>
                  <a:cs typeface="Gotham Medium" pitchFamily="2" charset="0"/>
                </a:rPr>
                <a:t>Employers</a:t>
              </a:r>
              <a:endParaRPr kumimoji="0" lang="en-US" sz="1800" b="1" i="0" u="none" strike="noStrike" kern="1200" cap="none" spc="0" normalizeH="0" baseline="0" noProof="0">
                <a:ln>
                  <a:noFill/>
                </a:ln>
                <a:solidFill>
                  <a:prstClr val="white"/>
                </a:solidFill>
                <a:effectLst/>
                <a:uLnTx/>
                <a:uFillTx/>
                <a:latin typeface="Gotham Medium" pitchFamily="2" charset="0"/>
                <a:ea typeface="Calibri" panose="020F0502020204030204" pitchFamily="34" charset="0"/>
                <a:cs typeface="Gotham Medium" pitchFamily="2" charset="0"/>
              </a:endParaRPr>
            </a:p>
          </p:txBody>
        </p:sp>
      </p:grpSp>
      <p:grpSp>
        <p:nvGrpSpPr>
          <p:cNvPr id="6" name="Group 5">
            <a:extLst>
              <a:ext uri="{FF2B5EF4-FFF2-40B4-BE49-F238E27FC236}">
                <a16:creationId xmlns:a16="http://schemas.microsoft.com/office/drawing/2014/main" id="{75258878-4AAB-99BF-3856-769ECF070C73}"/>
              </a:ext>
            </a:extLst>
          </p:cNvPr>
          <p:cNvGrpSpPr/>
          <p:nvPr/>
        </p:nvGrpSpPr>
        <p:grpSpPr>
          <a:xfrm>
            <a:off x="2984836" y="2713903"/>
            <a:ext cx="1998287" cy="3163013"/>
            <a:chOff x="2984836" y="2713903"/>
            <a:chExt cx="1998287" cy="3163013"/>
          </a:xfrm>
        </p:grpSpPr>
        <p:sp>
          <p:nvSpPr>
            <p:cNvPr id="39" name="Round Same Side Corner Rectangle 38">
              <a:extLst>
                <a:ext uri="{FF2B5EF4-FFF2-40B4-BE49-F238E27FC236}">
                  <a16:creationId xmlns:a16="http://schemas.microsoft.com/office/drawing/2014/main" id="{4F7071AB-D3B4-D9A6-D136-397175BC2C26}"/>
                </a:ext>
                <a:ext uri="{C183D7F6-B498-43B3-948B-1728B52AA6E4}">
                  <adec:decorative xmlns:adec="http://schemas.microsoft.com/office/drawing/2017/decorative" val="1"/>
                </a:ext>
              </a:extLst>
            </p:cNvPr>
            <p:cNvSpPr/>
            <p:nvPr/>
          </p:nvSpPr>
          <p:spPr>
            <a:xfrm>
              <a:off x="2984836" y="2713903"/>
              <a:ext cx="1998287" cy="3163013"/>
            </a:xfrm>
            <a:prstGeom prst="round2SameRect">
              <a:avLst>
                <a:gd name="adj1" fmla="val 50000"/>
                <a:gd name="adj2" fmla="val 0"/>
              </a:avLst>
            </a:prstGeom>
            <a:solidFill>
              <a:srgbClr val="7652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pic>
          <p:nvPicPr>
            <p:cNvPr id="40" name="Picture 39" descr="Workers in office">
              <a:extLst>
                <a:ext uri="{FF2B5EF4-FFF2-40B4-BE49-F238E27FC236}">
                  <a16:creationId xmlns:a16="http://schemas.microsoft.com/office/drawing/2014/main" id="{5B26674D-EC22-4B88-BCD6-FE4AD5B2F97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196120" y="2998518"/>
              <a:ext cx="1575722" cy="1607457"/>
            </a:xfrm>
            <a:prstGeom prst="ellipse">
              <a:avLst/>
            </a:prstGeom>
            <a:ln w="76200">
              <a:solidFill>
                <a:schemeClr val="bg1"/>
              </a:solidFill>
            </a:ln>
          </p:spPr>
        </p:pic>
        <p:sp>
          <p:nvSpPr>
            <p:cNvPr id="41" name="TextBox 40">
              <a:extLst>
                <a:ext uri="{FF2B5EF4-FFF2-40B4-BE49-F238E27FC236}">
                  <a16:creationId xmlns:a16="http://schemas.microsoft.com/office/drawing/2014/main" id="{E6106FFB-0C04-4223-388A-4277FC241461}"/>
                </a:ext>
              </a:extLst>
            </p:cNvPr>
            <p:cNvSpPr txBox="1"/>
            <p:nvPr/>
          </p:nvSpPr>
          <p:spPr>
            <a:xfrm>
              <a:off x="2984837" y="4854780"/>
              <a:ext cx="199828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rPr>
                <a:t>Employment Service Providers </a:t>
              </a:r>
              <a:endParaRPr kumimoji="0" lang="en-US"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grpSp>
      <p:grpSp>
        <p:nvGrpSpPr>
          <p:cNvPr id="9" name="Group 8">
            <a:extLst>
              <a:ext uri="{FF2B5EF4-FFF2-40B4-BE49-F238E27FC236}">
                <a16:creationId xmlns:a16="http://schemas.microsoft.com/office/drawing/2014/main" id="{29140E04-BCEE-D587-480A-D56005EA2338}"/>
              </a:ext>
            </a:extLst>
          </p:cNvPr>
          <p:cNvGrpSpPr/>
          <p:nvPr/>
        </p:nvGrpSpPr>
        <p:grpSpPr>
          <a:xfrm>
            <a:off x="5168053" y="2713904"/>
            <a:ext cx="1998287" cy="3163012"/>
            <a:chOff x="5168053" y="2713904"/>
            <a:chExt cx="1998287" cy="3163012"/>
          </a:xfrm>
        </p:grpSpPr>
        <p:sp>
          <p:nvSpPr>
            <p:cNvPr id="43" name="Round Same Side Corner Rectangle 42">
              <a:extLst>
                <a:ext uri="{FF2B5EF4-FFF2-40B4-BE49-F238E27FC236}">
                  <a16:creationId xmlns:a16="http://schemas.microsoft.com/office/drawing/2014/main" id="{64CF6B8D-FA42-0515-9FC1-1B870A7586CD}"/>
                </a:ext>
                <a:ext uri="{C183D7F6-B498-43B3-948B-1728B52AA6E4}">
                  <adec:decorative xmlns:adec="http://schemas.microsoft.com/office/drawing/2017/decorative" val="1"/>
                </a:ext>
              </a:extLst>
            </p:cNvPr>
            <p:cNvSpPr/>
            <p:nvPr/>
          </p:nvSpPr>
          <p:spPr>
            <a:xfrm>
              <a:off x="5168053" y="2713904"/>
              <a:ext cx="1998287" cy="3163012"/>
            </a:xfrm>
            <a:prstGeom prst="round2SameRect">
              <a:avLst>
                <a:gd name="adj1" fmla="val 50000"/>
                <a:gd name="adj2" fmla="val 0"/>
              </a:avLst>
            </a:prstGeom>
            <a:solidFill>
              <a:srgbClr val="FAAB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pic>
          <p:nvPicPr>
            <p:cNvPr id="44" name="Picture 43" descr="People in front of computer">
              <a:extLst>
                <a:ext uri="{FF2B5EF4-FFF2-40B4-BE49-F238E27FC236}">
                  <a16:creationId xmlns:a16="http://schemas.microsoft.com/office/drawing/2014/main" id="{5B73F0AE-A6D8-EC5C-961A-1F5C395B23AD}"/>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379337" y="2998518"/>
              <a:ext cx="1575722" cy="1607457"/>
            </a:xfrm>
            <a:prstGeom prst="ellipse">
              <a:avLst/>
            </a:prstGeom>
            <a:ln w="76200">
              <a:solidFill>
                <a:schemeClr val="bg1"/>
              </a:solidFill>
            </a:ln>
          </p:spPr>
        </p:pic>
        <p:sp>
          <p:nvSpPr>
            <p:cNvPr id="45" name="TextBox 44">
              <a:extLst>
                <a:ext uri="{FF2B5EF4-FFF2-40B4-BE49-F238E27FC236}">
                  <a16:creationId xmlns:a16="http://schemas.microsoft.com/office/drawing/2014/main" id="{AD5584C8-C9B8-7019-BDF1-6F3F346220E1}"/>
                </a:ext>
              </a:extLst>
            </p:cNvPr>
            <p:cNvSpPr txBox="1"/>
            <p:nvPr/>
          </p:nvSpPr>
          <p:spPr>
            <a:xfrm>
              <a:off x="5295245" y="4854780"/>
              <a:ext cx="172571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rPr>
                <a:t>Innovation &amp; Promising Practices</a:t>
              </a:r>
              <a:endParaRPr kumimoji="0" lang="en-US"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grpSp>
      <p:grpSp>
        <p:nvGrpSpPr>
          <p:cNvPr id="10" name="Group 9">
            <a:extLst>
              <a:ext uri="{FF2B5EF4-FFF2-40B4-BE49-F238E27FC236}">
                <a16:creationId xmlns:a16="http://schemas.microsoft.com/office/drawing/2014/main" id="{9DCF3A8E-3064-CF9A-A876-B1C5CBF026E8}"/>
              </a:ext>
            </a:extLst>
          </p:cNvPr>
          <p:cNvGrpSpPr/>
          <p:nvPr/>
        </p:nvGrpSpPr>
        <p:grpSpPr>
          <a:xfrm>
            <a:off x="7351270" y="2713902"/>
            <a:ext cx="1998287" cy="3163014"/>
            <a:chOff x="7351270" y="2713902"/>
            <a:chExt cx="1998287" cy="3163014"/>
          </a:xfrm>
        </p:grpSpPr>
        <p:sp>
          <p:nvSpPr>
            <p:cNvPr id="51" name="Round Same Side Corner Rectangle 50">
              <a:extLst>
                <a:ext uri="{FF2B5EF4-FFF2-40B4-BE49-F238E27FC236}">
                  <a16:creationId xmlns:a16="http://schemas.microsoft.com/office/drawing/2014/main" id="{70008206-10F6-921E-FBCC-C8F2AFCD9C09}"/>
                </a:ext>
                <a:ext uri="{C183D7F6-B498-43B3-948B-1728B52AA6E4}">
                  <adec:decorative xmlns:adec="http://schemas.microsoft.com/office/drawing/2017/decorative" val="1"/>
                </a:ext>
              </a:extLst>
            </p:cNvPr>
            <p:cNvSpPr/>
            <p:nvPr/>
          </p:nvSpPr>
          <p:spPr>
            <a:xfrm>
              <a:off x="7351270" y="2713902"/>
              <a:ext cx="1998287" cy="3163014"/>
            </a:xfrm>
            <a:prstGeom prst="round2SameRect">
              <a:avLst>
                <a:gd name="adj1" fmla="val 50000"/>
                <a:gd name="adj2" fmla="val 0"/>
              </a:avLst>
            </a:prstGeom>
            <a:solidFill>
              <a:srgbClr val="9790B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pic>
          <p:nvPicPr>
            <p:cNvPr id="52" name="Picture 51" descr="Person writing on whiteboard">
              <a:extLst>
                <a:ext uri="{FF2B5EF4-FFF2-40B4-BE49-F238E27FC236}">
                  <a16:creationId xmlns:a16="http://schemas.microsoft.com/office/drawing/2014/main" id="{09B8AD51-978C-B086-15E0-69317A2E509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7562554" y="2998517"/>
              <a:ext cx="1575722" cy="1607457"/>
            </a:xfrm>
            <a:prstGeom prst="ellipse">
              <a:avLst/>
            </a:prstGeom>
            <a:solidFill>
              <a:srgbClr val="D8C4DF"/>
            </a:solidFill>
            <a:ln w="76200">
              <a:solidFill>
                <a:schemeClr val="bg1"/>
              </a:solidFill>
            </a:ln>
          </p:spPr>
        </p:pic>
        <p:sp>
          <p:nvSpPr>
            <p:cNvPr id="53" name="TextBox 52">
              <a:extLst>
                <a:ext uri="{FF2B5EF4-FFF2-40B4-BE49-F238E27FC236}">
                  <a16:creationId xmlns:a16="http://schemas.microsoft.com/office/drawing/2014/main" id="{7FB5A000-F22F-3701-1B90-CF209C58AB4A}"/>
                </a:ext>
              </a:extLst>
            </p:cNvPr>
            <p:cNvSpPr txBox="1"/>
            <p:nvPr/>
          </p:nvSpPr>
          <p:spPr>
            <a:xfrm>
              <a:off x="7478462" y="4854779"/>
              <a:ext cx="185291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rPr>
                <a:t>Federal &amp; Provincial Government </a:t>
              </a:r>
              <a:endParaRPr kumimoji="0" lang="en-US"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grpSp>
      <p:grpSp>
        <p:nvGrpSpPr>
          <p:cNvPr id="11" name="Group 10">
            <a:extLst>
              <a:ext uri="{FF2B5EF4-FFF2-40B4-BE49-F238E27FC236}">
                <a16:creationId xmlns:a16="http://schemas.microsoft.com/office/drawing/2014/main" id="{42803AC3-D118-843F-CC18-91292A6DD6DA}"/>
              </a:ext>
            </a:extLst>
          </p:cNvPr>
          <p:cNvGrpSpPr/>
          <p:nvPr/>
        </p:nvGrpSpPr>
        <p:grpSpPr>
          <a:xfrm>
            <a:off x="9599478" y="2713902"/>
            <a:ext cx="1998287" cy="3163014"/>
            <a:chOff x="9599478" y="2713902"/>
            <a:chExt cx="1998287" cy="3163014"/>
          </a:xfrm>
        </p:grpSpPr>
        <p:sp>
          <p:nvSpPr>
            <p:cNvPr id="59" name="Round Same Side Corner Rectangle 58">
              <a:extLst>
                <a:ext uri="{FF2B5EF4-FFF2-40B4-BE49-F238E27FC236}">
                  <a16:creationId xmlns:a16="http://schemas.microsoft.com/office/drawing/2014/main" id="{6A58650F-7BB4-23E9-28E0-B1026761D720}"/>
                </a:ext>
                <a:ext uri="{C183D7F6-B498-43B3-948B-1728B52AA6E4}">
                  <adec:decorative xmlns:adec="http://schemas.microsoft.com/office/drawing/2017/decorative" val="1"/>
                </a:ext>
              </a:extLst>
            </p:cNvPr>
            <p:cNvSpPr/>
            <p:nvPr/>
          </p:nvSpPr>
          <p:spPr>
            <a:xfrm>
              <a:off x="9599478" y="2713902"/>
              <a:ext cx="1998287" cy="3163014"/>
            </a:xfrm>
            <a:prstGeom prst="round2SameRect">
              <a:avLst>
                <a:gd name="adj1" fmla="val 50000"/>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pic>
          <p:nvPicPr>
            <p:cNvPr id="60" name="Picture 59" descr="Student in wheelchair studying">
              <a:extLst>
                <a:ext uri="{FF2B5EF4-FFF2-40B4-BE49-F238E27FC236}">
                  <a16:creationId xmlns:a16="http://schemas.microsoft.com/office/drawing/2014/main" id="{9EA52538-9D31-61B9-C59D-8FB74280F337}"/>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9810762" y="2998517"/>
              <a:ext cx="1575722" cy="1607457"/>
            </a:xfrm>
            <a:prstGeom prst="ellipse">
              <a:avLst/>
            </a:prstGeom>
            <a:solidFill>
              <a:srgbClr val="D8C4DF"/>
            </a:solidFill>
            <a:ln w="76200">
              <a:solidFill>
                <a:schemeClr val="bg1"/>
              </a:solidFill>
            </a:ln>
          </p:spPr>
        </p:pic>
        <p:sp>
          <p:nvSpPr>
            <p:cNvPr id="61" name="TextBox 60">
              <a:extLst>
                <a:ext uri="{FF2B5EF4-FFF2-40B4-BE49-F238E27FC236}">
                  <a16:creationId xmlns:a16="http://schemas.microsoft.com/office/drawing/2014/main" id="{11B6B561-57C2-5183-B2BF-22B97892511C}"/>
                </a:ext>
              </a:extLst>
            </p:cNvPr>
            <p:cNvSpPr txBox="1"/>
            <p:nvPr/>
          </p:nvSpPr>
          <p:spPr>
            <a:xfrm>
              <a:off x="9599478" y="4854779"/>
              <a:ext cx="19801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rPr>
                <a:t>Families, Schools &amp; Post Secondary</a:t>
              </a:r>
              <a:endParaRPr kumimoji="0" lang="en-US" sz="1800" b="1" i="0" u="none" strike="noStrike" kern="1200" cap="none" spc="0" normalizeH="0" baseline="0" noProof="0">
                <a:ln>
                  <a:noFill/>
                </a:ln>
                <a:solidFill>
                  <a:prstClr val="white"/>
                </a:solidFill>
                <a:effectLst/>
                <a:uLnTx/>
                <a:uFillTx/>
                <a:latin typeface="Gotham Medium" pitchFamily="2" charset="0"/>
                <a:ea typeface="+mn-ea"/>
                <a:cs typeface="Gotham Medium" pitchFamily="2" charset="0"/>
              </a:endParaRPr>
            </a:p>
          </p:txBody>
        </p:sp>
      </p:grpSp>
      <p:sp>
        <p:nvSpPr>
          <p:cNvPr id="12" name="Rectangle 11">
            <a:extLst>
              <a:ext uri="{FF2B5EF4-FFF2-40B4-BE49-F238E27FC236}">
                <a16:creationId xmlns:a16="http://schemas.microsoft.com/office/drawing/2014/main" id="{B9BB36BF-60F3-A728-C14D-E099629846B7}"/>
              </a:ext>
            </a:extLst>
          </p:cNvPr>
          <p:cNvSpPr/>
          <p:nvPr/>
        </p:nvSpPr>
        <p:spPr>
          <a:xfrm>
            <a:off x="859357" y="1263186"/>
            <a:ext cx="1466490" cy="86264"/>
          </a:xfrm>
          <a:prstGeom prst="rect">
            <a:avLst/>
          </a:prstGeom>
          <a:solidFill>
            <a:srgbClr val="76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242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a:extLst>
              <a:ext uri="{FF2B5EF4-FFF2-40B4-BE49-F238E27FC236}">
                <a16:creationId xmlns:a16="http://schemas.microsoft.com/office/drawing/2014/main" id="{75B77469-ADC4-4B2C-0B2A-20A6B68BEFE0}"/>
              </a:ext>
              <a:ext uri="{C183D7F6-B498-43B3-948B-1728B52AA6E4}">
                <adec:decorative xmlns:adec="http://schemas.microsoft.com/office/drawing/2017/decorative" val="1"/>
              </a:ext>
            </a:extLst>
          </p:cNvPr>
          <p:cNvSpPr/>
          <p:nvPr/>
        </p:nvSpPr>
        <p:spPr>
          <a:xfrm>
            <a:off x="8975451" y="-493052"/>
            <a:ext cx="1244600" cy="1270000"/>
          </a:xfrm>
          <a:prstGeom prst="ellipse">
            <a:avLst/>
          </a:prstGeom>
          <a:solidFill>
            <a:srgbClr val="FAAA19"/>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A person pointing at a computer&#10;&#10;Description automatically generated">
            <a:extLst>
              <a:ext uri="{FF2B5EF4-FFF2-40B4-BE49-F238E27FC236}">
                <a16:creationId xmlns:a16="http://schemas.microsoft.com/office/drawing/2014/main" id="{E9A4EAB6-1889-2BA5-8CC7-5FD5AB679F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97751" y="-129167"/>
            <a:ext cx="2776095" cy="2811632"/>
          </a:xfrm>
          <a:prstGeom prst="teardrop">
            <a:avLst/>
          </a:prstGeom>
          <a:ln w="127000">
            <a:solidFill>
              <a:schemeClr val="bg1"/>
            </a:solidFill>
          </a:ln>
        </p:spPr>
      </p:pic>
      <p:pic>
        <p:nvPicPr>
          <p:cNvPr id="29" name="Picture 28" descr="People holding flowers in florist shop">
            <a:extLst>
              <a:ext uri="{FF2B5EF4-FFF2-40B4-BE49-F238E27FC236}">
                <a16:creationId xmlns:a16="http://schemas.microsoft.com/office/drawing/2014/main" id="{A2E47A7B-74E0-BF2E-ADC8-57B8B6A502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8442"/>
          <a:stretch/>
        </p:blipFill>
        <p:spPr>
          <a:xfrm>
            <a:off x="7003502" y="-42044"/>
            <a:ext cx="3020805" cy="3471044"/>
          </a:xfrm>
          <a:prstGeom prst="ellipse">
            <a:avLst/>
          </a:prstGeom>
          <a:ln w="127000">
            <a:solidFill>
              <a:schemeClr val="bg1"/>
            </a:solidFill>
          </a:ln>
        </p:spPr>
      </p:pic>
      <p:pic>
        <p:nvPicPr>
          <p:cNvPr id="11" name="Picture 10" descr="Worker in factory">
            <a:extLst>
              <a:ext uri="{FF2B5EF4-FFF2-40B4-BE49-F238E27FC236}">
                <a16:creationId xmlns:a16="http://schemas.microsoft.com/office/drawing/2014/main" id="{4ADA471B-50DE-ED62-49D3-7A481DF2406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03502" y="2340078"/>
            <a:ext cx="5188498" cy="4517921"/>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w="101600">
            <a:solidFill>
              <a:schemeClr val="bg1"/>
            </a:solidFill>
          </a:ln>
        </p:spPr>
      </p:pic>
      <p:sp>
        <p:nvSpPr>
          <p:cNvPr id="38" name="Oval 37">
            <a:extLst>
              <a:ext uri="{FF2B5EF4-FFF2-40B4-BE49-F238E27FC236}">
                <a16:creationId xmlns:a16="http://schemas.microsoft.com/office/drawing/2014/main" id="{B3A72188-F32A-CD29-0683-17159CCF7BE4}"/>
              </a:ext>
              <a:ext uri="{C183D7F6-B498-43B3-948B-1728B52AA6E4}">
                <adec:decorative xmlns:adec="http://schemas.microsoft.com/office/drawing/2017/decorative" val="1"/>
              </a:ext>
            </a:extLst>
          </p:cNvPr>
          <p:cNvSpPr/>
          <p:nvPr/>
        </p:nvSpPr>
        <p:spPr>
          <a:xfrm>
            <a:off x="6293568" y="4747561"/>
            <a:ext cx="1026167" cy="1047109"/>
          </a:xfrm>
          <a:prstGeom prst="ellipse">
            <a:avLst/>
          </a:prstGeom>
          <a:solidFill>
            <a:srgbClr val="FAAA19"/>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199B549C-725F-8150-7E9E-30C0485D7EF8}"/>
              </a:ext>
              <a:ext uri="{C183D7F6-B498-43B3-948B-1728B52AA6E4}">
                <adec:decorative xmlns:adec="http://schemas.microsoft.com/office/drawing/2017/decorative" val="1"/>
              </a:ext>
            </a:extLst>
          </p:cNvPr>
          <p:cNvSpPr/>
          <p:nvPr/>
        </p:nvSpPr>
        <p:spPr>
          <a:xfrm>
            <a:off x="11374591" y="2158910"/>
            <a:ext cx="1026167" cy="1047109"/>
          </a:xfrm>
          <a:prstGeom prst="ellipse">
            <a:avLst/>
          </a:prstGeom>
          <a:solidFill>
            <a:srgbClr val="324D5C"/>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ODEN logo">
            <a:extLst>
              <a:ext uri="{FF2B5EF4-FFF2-40B4-BE49-F238E27FC236}">
                <a16:creationId xmlns:a16="http://schemas.microsoft.com/office/drawing/2014/main" id="{135FF435-C5B5-1608-FF85-578E1719FF9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42529" y="591845"/>
            <a:ext cx="2129855" cy="635592"/>
          </a:xfrm>
          <a:prstGeom prst="rect">
            <a:avLst/>
          </a:prstGeom>
        </p:spPr>
      </p:pic>
      <p:pic>
        <p:nvPicPr>
          <p:cNvPr id="4" name="Picture 3" descr="Facebook Circular Logo free icons designed by Freepik | Facebook icon png,  Facebook logo vector, Logo facebook">
            <a:extLst>
              <a:ext uri="{FF2B5EF4-FFF2-40B4-BE49-F238E27FC236}">
                <a16:creationId xmlns:a16="http://schemas.microsoft.com/office/drawing/2014/main" id="{5D9ECB31-EE05-A8DA-CB3B-8767FD470E7D}"/>
              </a:ext>
            </a:extLst>
          </p:cNvPr>
          <p:cNvPicPr>
            <a:picLocks/>
          </p:cNvPicPr>
          <p:nvPr/>
        </p:nvPicPr>
        <p:blipFill>
          <a:blip r:embed="rId7" cstate="hqprint">
            <a:extLst>
              <a:ext uri="{28A0092B-C50C-407E-A947-70E740481C1C}">
                <a14:useLocalDpi xmlns:a14="http://schemas.microsoft.com/office/drawing/2010/main"/>
              </a:ext>
            </a:extLst>
          </a:blip>
          <a:stretch>
            <a:fillRect/>
          </a:stretch>
        </p:blipFill>
        <p:spPr>
          <a:xfrm>
            <a:off x="618798" y="2463240"/>
            <a:ext cx="1292087" cy="644624"/>
          </a:xfrm>
          <a:prstGeom prst="rect">
            <a:avLst/>
          </a:prstGeom>
          <a:ln>
            <a:noFill/>
          </a:ln>
        </p:spPr>
      </p:pic>
      <p:sp>
        <p:nvSpPr>
          <p:cNvPr id="5" name="TextBox 4">
            <a:extLst>
              <a:ext uri="{FF2B5EF4-FFF2-40B4-BE49-F238E27FC236}">
                <a16:creationId xmlns:a16="http://schemas.microsoft.com/office/drawing/2014/main" id="{2AE69AE0-501B-D50E-70D3-209BF19485A0}"/>
              </a:ext>
            </a:extLst>
          </p:cNvPr>
          <p:cNvSpPr txBox="1"/>
          <p:nvPr/>
        </p:nvSpPr>
        <p:spPr>
          <a:xfrm>
            <a:off x="1772835" y="2562063"/>
            <a:ext cx="3758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a:t>
            </a:r>
            <a:r>
              <a:rPr kumimoji="0" lang="en-US" sz="1800" b="0" i="0" u="none" strike="noStrike" kern="1200" cap="none" spc="0" normalizeH="0" baseline="0" noProof="0" err="1">
                <a:ln>
                  <a:noFill/>
                </a:ln>
                <a:solidFill>
                  <a:prstClr val="black"/>
                </a:solidFill>
                <a:effectLst/>
                <a:uLnTx/>
                <a:uFillTx/>
                <a:latin typeface="Gotham Medium" pitchFamily="2" charset="0"/>
                <a:ea typeface="+mn-ea"/>
                <a:cs typeface="Gotham Medium" pitchFamily="2" charset="0"/>
              </a:rPr>
              <a:t>ODENetwork</a:t>
            </a:r>
            <a:endParaRPr kumimoji="0" lang="en-US" sz="1800" b="0" i="0" u="none" strike="noStrike" kern="1200" cap="none" spc="0" normalizeH="0" baseline="0" noProof="0">
              <a:ln>
                <a:noFill/>
              </a:ln>
              <a:solidFill>
                <a:prstClr val="black"/>
              </a:solidFill>
              <a:effectLst/>
              <a:uLnTx/>
              <a:uFillTx/>
              <a:latin typeface="Gotham Medium" pitchFamily="2" charset="0"/>
              <a:ea typeface="+mn-ea"/>
              <a:cs typeface="Gotham Medium" pitchFamily="2" charset="0"/>
            </a:endParaRPr>
          </a:p>
        </p:txBody>
      </p:sp>
      <p:sp>
        <p:nvSpPr>
          <p:cNvPr id="6" name="TextBox 5">
            <a:extLst>
              <a:ext uri="{FF2B5EF4-FFF2-40B4-BE49-F238E27FC236}">
                <a16:creationId xmlns:a16="http://schemas.microsoft.com/office/drawing/2014/main" id="{8DE6CCA8-79DB-01CA-13BC-1F50F82B5E13}"/>
              </a:ext>
            </a:extLst>
          </p:cNvPr>
          <p:cNvSpPr txBox="1"/>
          <p:nvPr/>
        </p:nvSpPr>
        <p:spPr>
          <a:xfrm>
            <a:off x="1782774" y="3364130"/>
            <a:ext cx="50282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Ontario Disability Employment Network</a:t>
            </a:r>
          </a:p>
        </p:txBody>
      </p:sp>
      <p:pic>
        <p:nvPicPr>
          <p:cNvPr id="7" name="Picture 6" descr="youtube Vector Icons free download in ...">
            <a:extLst>
              <a:ext uri="{FF2B5EF4-FFF2-40B4-BE49-F238E27FC236}">
                <a16:creationId xmlns:a16="http://schemas.microsoft.com/office/drawing/2014/main" id="{5735240D-2B9A-C195-DC1C-5BA0B92E2820}"/>
              </a:ext>
            </a:extLst>
          </p:cNvPr>
          <p:cNvPicPr>
            <a:picLocks noChangeAspect="1"/>
          </p:cNvPicPr>
          <p:nvPr/>
        </p:nvPicPr>
        <p:blipFill>
          <a:blip r:embed="rId8"/>
          <a:stretch>
            <a:fillRect/>
          </a:stretch>
        </p:blipFill>
        <p:spPr>
          <a:xfrm>
            <a:off x="867248" y="3160210"/>
            <a:ext cx="799560" cy="777172"/>
          </a:xfrm>
          <a:prstGeom prst="ellipse">
            <a:avLst/>
          </a:prstGeom>
          <a:ln>
            <a:noFill/>
          </a:ln>
        </p:spPr>
      </p:pic>
      <p:pic>
        <p:nvPicPr>
          <p:cNvPr id="9" name="Picture 8" descr="Linkedin - Free social icons">
            <a:extLst>
              <a:ext uri="{FF2B5EF4-FFF2-40B4-BE49-F238E27FC236}">
                <a16:creationId xmlns:a16="http://schemas.microsoft.com/office/drawing/2014/main" id="{31131B5B-C740-47B0-F35E-F8054F9A037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2530" y="3989728"/>
            <a:ext cx="644624" cy="644624"/>
          </a:xfrm>
          <a:prstGeom prst="rect">
            <a:avLst/>
          </a:prstGeom>
        </p:spPr>
      </p:pic>
      <p:sp>
        <p:nvSpPr>
          <p:cNvPr id="10" name="TextBox 9">
            <a:extLst>
              <a:ext uri="{FF2B5EF4-FFF2-40B4-BE49-F238E27FC236}">
                <a16:creationId xmlns:a16="http://schemas.microsoft.com/office/drawing/2014/main" id="{A4FAA690-6CEF-2D81-64EE-29F624B8F428}"/>
              </a:ext>
            </a:extLst>
          </p:cNvPr>
          <p:cNvSpPr txBox="1"/>
          <p:nvPr/>
        </p:nvSpPr>
        <p:spPr>
          <a:xfrm>
            <a:off x="1782774" y="4068006"/>
            <a:ext cx="56360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otham Medium" pitchFamily="2" charset="0"/>
                <a:ea typeface="Calibri" panose="020F0502020204030204" pitchFamily="34" charset="0"/>
                <a:cs typeface="Gotham Medium" pitchFamily="2" charset="0"/>
              </a:rPr>
              <a:t>Ontario Disability Employment Network</a:t>
            </a:r>
          </a:p>
        </p:txBody>
      </p:sp>
      <p:sp>
        <p:nvSpPr>
          <p:cNvPr id="13" name="TextBox 12">
            <a:extLst>
              <a:ext uri="{FF2B5EF4-FFF2-40B4-BE49-F238E27FC236}">
                <a16:creationId xmlns:a16="http://schemas.microsoft.com/office/drawing/2014/main" id="{C905E4F0-73D8-7F7F-0433-6B6856F3440A}"/>
              </a:ext>
            </a:extLst>
          </p:cNvPr>
          <p:cNvSpPr txBox="1"/>
          <p:nvPr/>
        </p:nvSpPr>
        <p:spPr>
          <a:xfrm>
            <a:off x="1772835" y="4885819"/>
            <a:ext cx="36488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otham Medium" pitchFamily="2" charset="0"/>
                <a:ea typeface="+mn-ea"/>
                <a:cs typeface="Gotham Medium" pitchFamily="2" charset="0"/>
              </a:rPr>
              <a:t>@</a:t>
            </a:r>
            <a:r>
              <a:rPr kumimoji="0" lang="en-US" sz="1800" b="0" i="0" u="none" strike="noStrike" kern="1200" cap="none" spc="0" normalizeH="0" baseline="0" noProof="0" err="1">
                <a:ln>
                  <a:noFill/>
                </a:ln>
                <a:solidFill>
                  <a:prstClr val="black"/>
                </a:solidFill>
                <a:effectLst/>
                <a:uLnTx/>
                <a:uFillTx/>
                <a:latin typeface="Gotham Medium" pitchFamily="2" charset="0"/>
                <a:ea typeface="+mn-ea"/>
                <a:cs typeface="Gotham Medium" pitchFamily="2" charset="0"/>
              </a:rPr>
              <a:t>ODENetwork</a:t>
            </a:r>
            <a:endParaRPr kumimoji="0" lang="en-US" sz="1800" b="0" i="0" u="none" strike="noStrike" kern="1200" cap="none" spc="0" normalizeH="0" baseline="0" noProof="0">
              <a:ln>
                <a:noFill/>
              </a:ln>
              <a:solidFill>
                <a:prstClr val="black"/>
              </a:solidFill>
              <a:effectLst/>
              <a:uLnTx/>
              <a:uFillTx/>
              <a:latin typeface="Gotham Medium" pitchFamily="2" charset="0"/>
              <a:ea typeface="+mn-ea"/>
              <a:cs typeface="Gotham Medium" pitchFamily="2" charset="0"/>
            </a:endParaRPr>
          </a:p>
        </p:txBody>
      </p:sp>
      <p:pic>
        <p:nvPicPr>
          <p:cNvPr id="14" name="Picture 13" descr="Twitter X Icon PNG">
            <a:extLst>
              <a:ext uri="{FF2B5EF4-FFF2-40B4-BE49-F238E27FC236}">
                <a16:creationId xmlns:a16="http://schemas.microsoft.com/office/drawing/2014/main" id="{CF93785F-FDEC-7FCB-96F9-EC43E4FE6C13}"/>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942530" y="4748173"/>
            <a:ext cx="652493" cy="644624"/>
          </a:xfrm>
          <a:prstGeom prst="ellipse">
            <a:avLst/>
          </a:prstGeom>
        </p:spPr>
      </p:pic>
      <p:sp>
        <p:nvSpPr>
          <p:cNvPr id="15" name="Oval 14">
            <a:extLst>
              <a:ext uri="{FF2B5EF4-FFF2-40B4-BE49-F238E27FC236}">
                <a16:creationId xmlns:a16="http://schemas.microsoft.com/office/drawing/2014/main" id="{140BA876-8196-C92B-E55F-041E5440CB17}"/>
              </a:ext>
              <a:ext uri="{C183D7F6-B498-43B3-948B-1728B52AA6E4}">
                <adec:decorative xmlns:adec="http://schemas.microsoft.com/office/drawing/2017/decorative" val="1"/>
              </a:ext>
            </a:extLst>
          </p:cNvPr>
          <p:cNvSpPr/>
          <p:nvPr/>
        </p:nvSpPr>
        <p:spPr>
          <a:xfrm>
            <a:off x="942530" y="5506618"/>
            <a:ext cx="644624" cy="6446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1E2EED8-F2A7-8F16-E303-CDB356872A24}"/>
              </a:ext>
            </a:extLst>
          </p:cNvPr>
          <p:cNvSpPr txBox="1"/>
          <p:nvPr/>
        </p:nvSpPr>
        <p:spPr>
          <a:xfrm>
            <a:off x="1772835" y="5613940"/>
            <a:ext cx="36488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Gotham Medium" pitchFamily="2" charset="0"/>
                <a:ea typeface="+mn-ea"/>
                <a:cs typeface="Gotham Medium" pitchFamily="2" charset="0"/>
              </a:rPr>
              <a:t>www.odenetwork.com</a:t>
            </a:r>
            <a:endParaRPr kumimoji="0" lang="en-US" sz="1800" b="0" i="0" u="none" strike="noStrike" kern="1200" cap="none" spc="0" normalizeH="0" baseline="0" noProof="0">
              <a:ln>
                <a:noFill/>
              </a:ln>
              <a:solidFill>
                <a:prstClr val="black"/>
              </a:solidFill>
              <a:effectLst/>
              <a:uLnTx/>
              <a:uFillTx/>
              <a:latin typeface="Gotham Medium" pitchFamily="2" charset="0"/>
              <a:ea typeface="+mn-ea"/>
              <a:cs typeface="Gotham Medium" pitchFamily="2" charset="0"/>
            </a:endParaRPr>
          </a:p>
        </p:txBody>
      </p:sp>
      <p:pic>
        <p:nvPicPr>
          <p:cNvPr id="17" name="Graphic 16" descr="Internet with solid fill">
            <a:extLst>
              <a:ext uri="{FF2B5EF4-FFF2-40B4-BE49-F238E27FC236}">
                <a16:creationId xmlns:a16="http://schemas.microsoft.com/office/drawing/2014/main" id="{B59F23A2-9B21-0234-B042-8849278EC3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2529" y="5489668"/>
            <a:ext cx="644624" cy="644624"/>
          </a:xfrm>
          <a:prstGeom prst="rect">
            <a:avLst/>
          </a:prstGeom>
        </p:spPr>
      </p:pic>
      <p:sp>
        <p:nvSpPr>
          <p:cNvPr id="21" name="Title 1">
            <a:extLst>
              <a:ext uri="{FF2B5EF4-FFF2-40B4-BE49-F238E27FC236}">
                <a16:creationId xmlns:a16="http://schemas.microsoft.com/office/drawing/2014/main" id="{80578E87-637E-86FE-AF0F-B2F806325CF0}"/>
              </a:ext>
            </a:extLst>
          </p:cNvPr>
          <p:cNvSpPr>
            <a:spLocks noGrp="1"/>
          </p:cNvSpPr>
          <p:nvPr>
            <p:ph type="title"/>
          </p:nvPr>
        </p:nvSpPr>
        <p:spPr>
          <a:xfrm>
            <a:off x="867248" y="1575188"/>
            <a:ext cx="5028286" cy="6404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685800" rtl="0" eaLnBrk="1" latinLnBrk="0" hangingPunct="1">
              <a:lnSpc>
                <a:spcPct val="90000"/>
              </a:lnSpc>
              <a:spcBef>
                <a:spcPct val="0"/>
              </a:spcBef>
              <a:buNone/>
              <a:defRPr sz="3200" b="1" kern="1200">
                <a:solidFill>
                  <a:srgbClr val="7D528A"/>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C4450"/>
                </a:solidFill>
                <a:effectLst/>
                <a:uLnTx/>
                <a:uFillTx/>
                <a:latin typeface="Gotham Medium" pitchFamily="2" charset="0"/>
                <a:cs typeface="Gotham Medium" pitchFamily="2" charset="0"/>
              </a:rPr>
              <a:t>Let’s Connect!</a:t>
            </a:r>
            <a:endParaRPr kumimoji="0" lang="en-US" sz="3200" b="1" i="0" u="none" strike="noStrike" kern="1200" cap="none" spc="0" normalizeH="0" baseline="0" noProof="0">
              <a:ln>
                <a:noFill/>
              </a:ln>
              <a:solidFill>
                <a:srgbClr val="2C4450"/>
              </a:solidFill>
              <a:effectLst/>
              <a:uLnTx/>
              <a:uFillTx/>
              <a:latin typeface="Gotham Medium" pitchFamily="2" charset="0"/>
              <a:cs typeface="Gotham Medium" pitchFamily="2" charset="0"/>
            </a:endParaRPr>
          </a:p>
        </p:txBody>
      </p:sp>
    </p:spTree>
    <p:extLst>
      <p:ext uri="{BB962C8B-B14F-4D97-AF65-F5344CB8AC3E}">
        <p14:creationId xmlns:p14="http://schemas.microsoft.com/office/powerpoint/2010/main" val="11619670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6C3CE-8068-B8B5-F436-2322B978E984}"/>
            </a:ext>
          </a:extLst>
        </p:cNvPr>
        <p:cNvGrpSpPr/>
        <p:nvPr/>
      </p:nvGrpSpPr>
      <p:grpSpPr>
        <a:xfrm>
          <a:off x="0" y="0"/>
          <a:ext cx="0" cy="0"/>
          <a:chOff x="0" y="0"/>
          <a:chExt cx="0" cy="0"/>
        </a:xfrm>
      </p:grpSpPr>
      <p:pic>
        <p:nvPicPr>
          <p:cNvPr id="5" name="Picture 4" descr="A person wearing glasses and a grey jacket&#10;&#10;AI-generated content may be incorrect.">
            <a:extLst>
              <a:ext uri="{FF2B5EF4-FFF2-40B4-BE49-F238E27FC236}">
                <a16:creationId xmlns:a16="http://schemas.microsoft.com/office/drawing/2014/main" id="{97822D8F-7358-6279-BCB1-14EB1A0EE6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610" y="3975774"/>
            <a:ext cx="1910353" cy="1910353"/>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with long hair wearing a purple shirt&#10;&#10;AI-generated content may be incorrect.">
            <a:extLst>
              <a:ext uri="{FF2B5EF4-FFF2-40B4-BE49-F238E27FC236}">
                <a16:creationId xmlns:a16="http://schemas.microsoft.com/office/drawing/2014/main" id="{8EC59643-1BE1-FB56-6A19-A0CEE77D20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2611" y="1742594"/>
            <a:ext cx="1910354" cy="1910354"/>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526F4D17-497B-46B0-7248-A1ACB66A78ED}"/>
              </a:ext>
            </a:extLst>
          </p:cNvPr>
          <p:cNvSpPr>
            <a:spLocks noGrp="1"/>
          </p:cNvSpPr>
          <p:nvPr>
            <p:ph type="title"/>
          </p:nvPr>
        </p:nvSpPr>
        <p:spPr/>
        <p:txBody>
          <a:bodyPr>
            <a:normAutofit/>
          </a:bodyPr>
          <a:lstStyle/>
          <a:p>
            <a:pPr algn="ctr"/>
            <a:r>
              <a:rPr lang="en-US" dirty="0"/>
              <a:t>CASE/</a:t>
            </a:r>
            <a:r>
              <a:rPr lang="en-US" dirty="0" err="1"/>
              <a:t>MentorAbility</a:t>
            </a:r>
            <a:endParaRPr lang="en-US" dirty="0"/>
          </a:p>
        </p:txBody>
      </p:sp>
      <p:sp>
        <p:nvSpPr>
          <p:cNvPr id="9" name="TextBox 8">
            <a:extLst>
              <a:ext uri="{FF2B5EF4-FFF2-40B4-BE49-F238E27FC236}">
                <a16:creationId xmlns:a16="http://schemas.microsoft.com/office/drawing/2014/main" id="{281ADB1C-A9A6-EDBB-D41F-BCA42DD495B0}"/>
              </a:ext>
            </a:extLst>
          </p:cNvPr>
          <p:cNvSpPr txBox="1"/>
          <p:nvPr/>
        </p:nvSpPr>
        <p:spPr>
          <a:xfrm>
            <a:off x="4173489" y="2236107"/>
            <a:ext cx="6327823" cy="646331"/>
          </a:xfrm>
          <a:prstGeom prst="rect">
            <a:avLst/>
          </a:prstGeom>
          <a:noFill/>
        </p:spPr>
        <p:txBody>
          <a:bodyPr wrap="square">
            <a:spAutoFit/>
          </a:bodyPr>
          <a:lstStyle/>
          <a:p>
            <a:r>
              <a:rPr lang="en-CA" b="1" dirty="0"/>
              <a:t>Joanna Goode,</a:t>
            </a:r>
            <a:r>
              <a:rPr lang="en-CA" dirty="0"/>
              <a:t> Executive Director, Canadian Association for Supported Employment</a:t>
            </a:r>
          </a:p>
        </p:txBody>
      </p:sp>
      <p:sp>
        <p:nvSpPr>
          <p:cNvPr id="7" name="TextBox 6">
            <a:extLst>
              <a:ext uri="{FF2B5EF4-FFF2-40B4-BE49-F238E27FC236}">
                <a16:creationId xmlns:a16="http://schemas.microsoft.com/office/drawing/2014/main" id="{DC254473-3E36-5A53-08F9-8FD22FD677B0}"/>
              </a:ext>
            </a:extLst>
          </p:cNvPr>
          <p:cNvSpPr txBox="1"/>
          <p:nvPr/>
        </p:nvSpPr>
        <p:spPr>
          <a:xfrm>
            <a:off x="4173489" y="4496913"/>
            <a:ext cx="6165899" cy="646331"/>
          </a:xfrm>
          <a:prstGeom prst="rect">
            <a:avLst/>
          </a:prstGeom>
          <a:noFill/>
        </p:spPr>
        <p:txBody>
          <a:bodyPr wrap="square">
            <a:spAutoFit/>
          </a:bodyPr>
          <a:lstStyle/>
          <a:p>
            <a:r>
              <a:rPr lang="en-CA" b="1" dirty="0"/>
              <a:t>Mary Beshai</a:t>
            </a:r>
            <a:r>
              <a:rPr lang="en-CA" dirty="0"/>
              <a:t>, Director - </a:t>
            </a:r>
            <a:r>
              <a:rPr lang="en-CA" dirty="0" err="1"/>
              <a:t>MentorAbility</a:t>
            </a:r>
            <a:r>
              <a:rPr lang="en-CA" dirty="0"/>
              <a:t> Canada, Canadian Association for Supported Employment</a:t>
            </a:r>
          </a:p>
        </p:txBody>
      </p:sp>
    </p:spTree>
    <p:extLst>
      <p:ext uri="{BB962C8B-B14F-4D97-AF65-F5344CB8AC3E}">
        <p14:creationId xmlns:p14="http://schemas.microsoft.com/office/powerpoint/2010/main" val="173591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AB8E-5D3A-2F19-B14C-5DC640D0C039}"/>
              </a:ext>
            </a:extLst>
          </p:cNvPr>
          <p:cNvSpPr>
            <a:spLocks noGrp="1"/>
          </p:cNvSpPr>
          <p:nvPr>
            <p:ph type="ctrTitle"/>
          </p:nvPr>
        </p:nvSpPr>
        <p:spPr/>
        <p:txBody>
          <a:bodyPr/>
          <a:lstStyle/>
          <a:p>
            <a:pPr marL="5715"/>
            <a:r>
              <a:rPr lang="en-US">
                <a:latin typeface="Arial"/>
                <a:cs typeface="Arial"/>
              </a:rPr>
              <a:t>Thank You </a:t>
            </a:r>
            <a:endParaRPr lang="en-US"/>
          </a:p>
        </p:txBody>
      </p:sp>
      <p:pic>
        <p:nvPicPr>
          <p:cNvPr id="5" name="Picture 4" descr="A white paper boat with a dot and a black background&#10;&#10;AI-generated content may be incorrect.">
            <a:extLst>
              <a:ext uri="{FF2B5EF4-FFF2-40B4-BE49-F238E27FC236}">
                <a16:creationId xmlns:a16="http://schemas.microsoft.com/office/drawing/2014/main" id="{63FB0B25-57B8-ED22-5F65-C017EC3166E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0500" y="6126480"/>
            <a:ext cx="897282" cy="557212"/>
          </a:xfrm>
          <a:prstGeom prst="rect">
            <a:avLst/>
          </a:prstGeom>
        </p:spPr>
      </p:pic>
    </p:spTree>
    <p:extLst>
      <p:ext uri="{BB962C8B-B14F-4D97-AF65-F5344CB8AC3E}">
        <p14:creationId xmlns:p14="http://schemas.microsoft.com/office/powerpoint/2010/main" val="143353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FCBF8-31C7-A241-1B7E-4015B302674B}"/>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110</a:t>
            </a:fld>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D14F436E-D469-1B43-1A00-999AA5808FEF}"/>
              </a:ext>
            </a:extLst>
          </p:cNvPr>
          <p:cNvSpPr>
            <a:spLocks noGrp="1"/>
          </p:cNvSpPr>
          <p:nvPr>
            <p:ph type="ctrTitle"/>
          </p:nvPr>
        </p:nvSpPr>
        <p:spPr>
          <a:xfrm>
            <a:off x="798836" y="380286"/>
            <a:ext cx="6698536" cy="1401671"/>
          </a:xfrm>
        </p:spPr>
        <p:txBody>
          <a:bodyPr/>
          <a:lstStyle/>
          <a:p>
            <a:pPr>
              <a:spcAft>
                <a:spcPts val="1067"/>
              </a:spcAft>
            </a:pPr>
            <a:r>
              <a:rPr lang="en-US" sz="4800" b="1">
                <a:solidFill>
                  <a:srgbClr val="C00000"/>
                </a:solidFill>
                <a:latin typeface="Roboto" panose="02000000000000000000" pitchFamily="2" charset="0"/>
                <a:ea typeface="Roboto" panose="02000000000000000000" pitchFamily="2" charset="0"/>
                <a:cs typeface="Roboto" panose="02000000000000000000" pitchFamily="2" charset="0"/>
              </a:rPr>
              <a:t>The Power of Mentorships</a:t>
            </a:r>
            <a:endParaRPr lang="en-US" sz="4267">
              <a:solidFill>
                <a:srgbClr val="C00000"/>
              </a:solidFill>
              <a:latin typeface="Roboto" panose="02000000000000000000" pitchFamily="2" charset="0"/>
              <a:ea typeface="Roboto" panose="02000000000000000000" pitchFamily="2" charset="0"/>
              <a:cs typeface="Roboto" panose="02000000000000000000" pitchFamily="2" charset="0"/>
            </a:endParaRPr>
          </a:p>
        </p:txBody>
      </p:sp>
      <p:sp>
        <p:nvSpPr>
          <p:cNvPr id="4" name="Subtitle 3">
            <a:extLst>
              <a:ext uri="{FF2B5EF4-FFF2-40B4-BE49-F238E27FC236}">
                <a16:creationId xmlns:a16="http://schemas.microsoft.com/office/drawing/2014/main" id="{648CF1C1-7ACF-53C0-2418-EDE7DBFC8B5A}"/>
              </a:ext>
            </a:extLst>
          </p:cNvPr>
          <p:cNvSpPr>
            <a:spLocks noGrp="1"/>
          </p:cNvSpPr>
          <p:nvPr>
            <p:ph type="subTitle" idx="1"/>
          </p:nvPr>
        </p:nvSpPr>
        <p:spPr>
          <a:xfrm>
            <a:off x="798837" y="3838632"/>
            <a:ext cx="3657001" cy="1390760"/>
          </a:xfrm>
        </p:spPr>
        <p:txBody>
          <a:bodyPr vert="horz" lIns="121920" tIns="60960" rIns="121920" bIns="60960" rtlCol="0" anchor="t">
            <a:noAutofit/>
          </a:bodyPr>
          <a:lstStyle/>
          <a:p>
            <a:r>
              <a:rPr lang="en-US" sz="2133"/>
              <a:t>Joanna Goode, </a:t>
            </a:r>
          </a:p>
          <a:p>
            <a:pPr>
              <a:spcBef>
                <a:spcPts val="0"/>
              </a:spcBef>
            </a:pPr>
            <a:r>
              <a:rPr lang="en-US" sz="2133"/>
              <a:t>Executive Director, CASE</a:t>
            </a:r>
            <a:endParaRPr lang="en-US"/>
          </a:p>
          <a:p>
            <a:r>
              <a:rPr lang="en-US" sz="2133"/>
              <a:t>Mary Beshai,                   Director, MentorAbility Canada </a:t>
            </a:r>
            <a:endParaRPr lang="en-US"/>
          </a:p>
        </p:txBody>
      </p:sp>
      <p:pic>
        <p:nvPicPr>
          <p:cNvPr id="8" name="Picture 7" descr="A black and white logo&#10;&#10;Description automatically generated">
            <a:extLst>
              <a:ext uri="{FF2B5EF4-FFF2-40B4-BE49-F238E27FC236}">
                <a16:creationId xmlns:a16="http://schemas.microsoft.com/office/drawing/2014/main" id="{E4435A49-22B1-D162-2CD8-EA8A98313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120" y="5350447"/>
            <a:ext cx="4688859" cy="1259045"/>
          </a:xfrm>
          <a:prstGeom prst="rect">
            <a:avLst/>
          </a:prstGeom>
        </p:spPr>
      </p:pic>
      <p:sp>
        <p:nvSpPr>
          <p:cNvPr id="5" name="TextBox 4">
            <a:extLst>
              <a:ext uri="{FF2B5EF4-FFF2-40B4-BE49-F238E27FC236}">
                <a16:creationId xmlns:a16="http://schemas.microsoft.com/office/drawing/2014/main" id="{138D4454-91BE-B126-5326-36E732DC6B7B}"/>
              </a:ext>
            </a:extLst>
          </p:cNvPr>
          <p:cNvSpPr txBox="1"/>
          <p:nvPr/>
        </p:nvSpPr>
        <p:spPr>
          <a:xfrm>
            <a:off x="798836" y="1892218"/>
            <a:ext cx="6698536" cy="1600438"/>
          </a:xfrm>
          <a:prstGeom prst="rect">
            <a:avLst/>
          </a:prstGeom>
          <a:noFill/>
        </p:spPr>
        <p:txBody>
          <a:bodyPr wrap="square" lIns="121920" tIns="60960" rIns="121920" bIns="60960" rtlCol="0" anchor="t">
            <a:spAutoFit/>
          </a:bodyPr>
          <a:lstStyle/>
          <a:p>
            <a:pPr defTabSz="609585"/>
            <a:r>
              <a:rPr lang="en-US" sz="2667">
                <a:solidFill>
                  <a:prstClr val="black"/>
                </a:solidFill>
                <a:latin typeface="Roboto"/>
                <a:ea typeface="Roboto"/>
                <a:cs typeface="Roboto"/>
              </a:rPr>
              <a:t>MentorAbility Moments Help </a:t>
            </a:r>
          </a:p>
          <a:p>
            <a:pPr defTabSz="609585"/>
            <a:r>
              <a:rPr lang="en-US" sz="2667">
                <a:solidFill>
                  <a:prstClr val="black"/>
                </a:solidFill>
                <a:latin typeface="Roboto"/>
                <a:ea typeface="Roboto"/>
                <a:cs typeface="Roboto"/>
              </a:rPr>
              <a:t>to Create Welcoming Workplaces</a:t>
            </a:r>
          </a:p>
          <a:p>
            <a:pPr defTabSz="609585"/>
            <a:endParaRPr lang="en-US" sz="2133">
              <a:solidFill>
                <a:prstClr val="black"/>
              </a:solidFill>
              <a:latin typeface="Calibri" panose="020F0502020204030204"/>
              <a:ea typeface="Calibri"/>
              <a:cs typeface="Calibri"/>
            </a:endParaRPr>
          </a:p>
          <a:p>
            <a:pPr defTabSz="609585"/>
            <a:r>
              <a:rPr lang="en-US" sz="2133">
                <a:solidFill>
                  <a:prstClr val="black"/>
                </a:solidFill>
                <a:latin typeface="Calibri" panose="020F0502020204030204"/>
                <a:ea typeface="Calibri"/>
                <a:cs typeface="Calibri"/>
              </a:rPr>
              <a:t>October 6, 2025</a:t>
            </a:r>
          </a:p>
        </p:txBody>
      </p:sp>
    </p:spTree>
    <p:extLst>
      <p:ext uri="{BB962C8B-B14F-4D97-AF65-F5344CB8AC3E}">
        <p14:creationId xmlns:p14="http://schemas.microsoft.com/office/powerpoint/2010/main" val="15842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9CA2-73A5-43B0-AAD9-889F42EB493E}"/>
              </a:ext>
            </a:extLst>
          </p:cNvPr>
          <p:cNvSpPr>
            <a:spLocks noGrp="1"/>
          </p:cNvSpPr>
          <p:nvPr>
            <p:ph type="title"/>
          </p:nvPr>
        </p:nvSpPr>
        <p:spPr>
          <a:xfrm>
            <a:off x="627000" y="361209"/>
            <a:ext cx="10326600" cy="746676"/>
          </a:xfrm>
        </p:spPr>
        <p:txBody>
          <a:bodyPr/>
          <a:lstStyle/>
          <a:p>
            <a:r>
              <a:rPr lang="en-US" sz="3200" b="1">
                <a:latin typeface="Roboto"/>
                <a:ea typeface="Roboto"/>
                <a:cs typeface="Roboto"/>
              </a:rPr>
              <a:t>Agenda</a:t>
            </a:r>
          </a:p>
        </p:txBody>
      </p:sp>
      <p:sp>
        <p:nvSpPr>
          <p:cNvPr id="3" name="Content Placeholder 2">
            <a:extLst>
              <a:ext uri="{FF2B5EF4-FFF2-40B4-BE49-F238E27FC236}">
                <a16:creationId xmlns:a16="http://schemas.microsoft.com/office/drawing/2014/main" id="{1392B89C-1A12-CB9B-D2F8-A1499EB77C74}"/>
              </a:ext>
            </a:extLst>
          </p:cNvPr>
          <p:cNvSpPr>
            <a:spLocks noGrp="1"/>
          </p:cNvSpPr>
          <p:nvPr>
            <p:ph idx="1"/>
          </p:nvPr>
        </p:nvSpPr>
        <p:spPr>
          <a:xfrm>
            <a:off x="627001" y="1241405"/>
            <a:ext cx="7028441" cy="2732895"/>
          </a:xfrm>
        </p:spPr>
        <p:txBody>
          <a:bodyPr vert="horz" lIns="121920" tIns="60960" rIns="121920" bIns="60960" rtlCol="0" anchor="t">
            <a:noAutofit/>
          </a:bodyPr>
          <a:lstStyle/>
          <a:p>
            <a:r>
              <a:rPr lang="en-US" sz="2667">
                <a:solidFill>
                  <a:srgbClr val="000000"/>
                </a:solidFill>
                <a:ea typeface="Roboto"/>
                <a:cs typeface="Roboto"/>
              </a:rPr>
              <a:t>About CASE</a:t>
            </a:r>
          </a:p>
          <a:p>
            <a:r>
              <a:rPr lang="en-US" sz="2667">
                <a:solidFill>
                  <a:srgbClr val="000000"/>
                </a:solidFill>
                <a:ea typeface="Roboto"/>
                <a:cs typeface="Roboto"/>
              </a:rPr>
              <a:t>Mentoring moments matter</a:t>
            </a:r>
          </a:p>
          <a:p>
            <a:r>
              <a:rPr lang="en-US" sz="2667">
                <a:solidFill>
                  <a:srgbClr val="000000"/>
                </a:solidFill>
                <a:ea typeface="Roboto"/>
                <a:cs typeface="Roboto"/>
              </a:rPr>
              <a:t>Businesses struggling to find/retain staff</a:t>
            </a:r>
          </a:p>
          <a:p>
            <a:r>
              <a:rPr lang="en-US" sz="2667">
                <a:solidFill>
                  <a:srgbClr val="000000"/>
                </a:solidFill>
                <a:ea typeface="Roboto"/>
                <a:cs typeface="Roboto"/>
              </a:rPr>
              <a:t>Short-term mentorships can change workplaces and lives</a:t>
            </a:r>
          </a:p>
          <a:p>
            <a:r>
              <a:rPr lang="en-US" sz="2667">
                <a:solidFill>
                  <a:srgbClr val="000000"/>
                </a:solidFill>
                <a:ea typeface="Roboto"/>
                <a:cs typeface="Roboto"/>
              </a:rPr>
              <a:t>MentorAbility</a:t>
            </a:r>
          </a:p>
        </p:txBody>
      </p:sp>
      <p:sp>
        <p:nvSpPr>
          <p:cNvPr id="4" name="Slide Number Placeholder 3">
            <a:extLst>
              <a:ext uri="{FF2B5EF4-FFF2-40B4-BE49-F238E27FC236}">
                <a16:creationId xmlns:a16="http://schemas.microsoft.com/office/drawing/2014/main" id="{BD4A428D-2BB7-592F-2154-90F8E4A75211}"/>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111</a:t>
            </a:fld>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CE7C7384-C59D-CEEF-AB79-BC84A7222D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50" b="-503"/>
          <a:stretch/>
        </p:blipFill>
        <p:spPr>
          <a:xfrm>
            <a:off x="8029431" y="406009"/>
            <a:ext cx="4291955" cy="3701811"/>
          </a:xfrm>
          <a:prstGeom prst="rect">
            <a:avLst/>
          </a:prstGeom>
          <a:effectLst>
            <a:softEdge rad="487280"/>
          </a:effectLst>
        </p:spPr>
      </p:pic>
      <p:cxnSp>
        <p:nvCxnSpPr>
          <p:cNvPr id="7" name="Straight Connector 6">
            <a:extLst>
              <a:ext uri="{FF2B5EF4-FFF2-40B4-BE49-F238E27FC236}">
                <a16:creationId xmlns:a16="http://schemas.microsoft.com/office/drawing/2014/main" id="{6631F148-2E1F-4944-CA04-37EC3646E32E}"/>
              </a:ext>
            </a:extLst>
          </p:cNvPr>
          <p:cNvCxnSpPr>
            <a:cxnSpLocks/>
          </p:cNvCxnSpPr>
          <p:nvPr/>
        </p:nvCxnSpPr>
        <p:spPr>
          <a:xfrm>
            <a:off x="733678" y="1078939"/>
            <a:ext cx="692176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3453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85809-B3D3-63E1-EFA1-7BAC6E743B45}"/>
              </a:ext>
            </a:extLst>
          </p:cNvPr>
          <p:cNvSpPr>
            <a:spLocks noGrp="1"/>
          </p:cNvSpPr>
          <p:nvPr>
            <p:ph type="title"/>
          </p:nvPr>
        </p:nvSpPr>
        <p:spPr>
          <a:xfrm>
            <a:off x="627000" y="300111"/>
            <a:ext cx="10326600" cy="746676"/>
          </a:xfrm>
        </p:spPr>
        <p:txBody>
          <a:bodyPr/>
          <a:lstStyle/>
          <a:p>
            <a:r>
              <a:rPr lang="en-US" b="1">
                <a:latin typeface="Roboto"/>
                <a:ea typeface="Roboto"/>
                <a:cs typeface="Roboto"/>
              </a:rPr>
              <a:t>Canadian Association for Supported Employment (CASE)</a:t>
            </a:r>
            <a:endParaRPr lang="en-US" b="1"/>
          </a:p>
        </p:txBody>
      </p:sp>
      <p:sp>
        <p:nvSpPr>
          <p:cNvPr id="3" name="Content Placeholder 2">
            <a:extLst>
              <a:ext uri="{FF2B5EF4-FFF2-40B4-BE49-F238E27FC236}">
                <a16:creationId xmlns:a16="http://schemas.microsoft.com/office/drawing/2014/main" id="{FDA97F9A-A069-AC84-3AEA-54D395FB42A3}"/>
              </a:ext>
            </a:extLst>
          </p:cNvPr>
          <p:cNvSpPr>
            <a:spLocks noGrp="1"/>
          </p:cNvSpPr>
          <p:nvPr>
            <p:ph idx="1"/>
          </p:nvPr>
        </p:nvSpPr>
        <p:spPr>
          <a:xfrm>
            <a:off x="627000" y="1227929"/>
            <a:ext cx="9360064" cy="3627175"/>
          </a:xfrm>
        </p:spPr>
        <p:txBody>
          <a:bodyPr vert="horz" lIns="121920" tIns="60960" rIns="121920" bIns="60960" rtlCol="0" anchor="t">
            <a:noAutofit/>
          </a:bodyPr>
          <a:lstStyle/>
          <a:p>
            <a:pPr marL="0" indent="0">
              <a:buNone/>
            </a:pPr>
            <a:r>
              <a:rPr lang="en-US"/>
              <a:t>National association that works with employment service providers, employers, industry associations, ​community partners, and other interest-holders toward employment inclusion of persons experiencing disability in Canada</a:t>
            </a:r>
          </a:p>
          <a:p>
            <a:r>
              <a:rPr lang="en-US" b="1"/>
              <a:t>For Service Providers</a:t>
            </a:r>
            <a:r>
              <a:rPr lang="en-US"/>
              <a:t>: evidence-based learning offerings, resources, and community of practice​</a:t>
            </a:r>
            <a:endParaRPr lang="en-US">
              <a:ea typeface="Calibri"/>
              <a:cs typeface="Calibri"/>
            </a:endParaRPr>
          </a:p>
          <a:p>
            <a:r>
              <a:rPr lang="en-US" b="1"/>
              <a:t>For Employers</a:t>
            </a:r>
            <a:r>
              <a:rPr lang="en-US"/>
              <a:t>: complimentary training and resources to strengthen workplace inclusion and equity​</a:t>
            </a:r>
            <a:endParaRPr lang="en-US">
              <a:ea typeface="Calibri"/>
              <a:cs typeface="Calibri"/>
            </a:endParaRPr>
          </a:p>
        </p:txBody>
      </p:sp>
      <p:sp>
        <p:nvSpPr>
          <p:cNvPr id="4" name="Slide Number Placeholder 3">
            <a:extLst>
              <a:ext uri="{FF2B5EF4-FFF2-40B4-BE49-F238E27FC236}">
                <a16:creationId xmlns:a16="http://schemas.microsoft.com/office/drawing/2014/main" id="{773F751E-39AE-BE04-2B4C-52BA030B6ED8}"/>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112</a:t>
            </a:fld>
            <a:endParaRPr lang="en-US">
              <a:solidFill>
                <a:prstClr val="white"/>
              </a:solidFill>
              <a:latin typeface="Calibri" panose="020F0502020204030204"/>
            </a:endParaRPr>
          </a:p>
        </p:txBody>
      </p:sp>
      <p:cxnSp>
        <p:nvCxnSpPr>
          <p:cNvPr id="5" name="Straight Connector 4">
            <a:extLst>
              <a:ext uri="{FF2B5EF4-FFF2-40B4-BE49-F238E27FC236}">
                <a16:creationId xmlns:a16="http://schemas.microsoft.com/office/drawing/2014/main" id="{3BBB1A80-A497-703D-C7A6-0D3C2725FDA6}"/>
              </a:ext>
            </a:extLst>
          </p:cNvPr>
          <p:cNvCxnSpPr>
            <a:cxnSpLocks/>
          </p:cNvCxnSpPr>
          <p:nvPr/>
        </p:nvCxnSpPr>
        <p:spPr>
          <a:xfrm>
            <a:off x="733677" y="1078939"/>
            <a:ext cx="903332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5638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FC31-9FFB-B865-6065-5CACB40B6F80}"/>
              </a:ext>
            </a:extLst>
          </p:cNvPr>
          <p:cNvSpPr>
            <a:spLocks noGrp="1"/>
          </p:cNvSpPr>
          <p:nvPr>
            <p:ph type="ctrTitle"/>
          </p:nvPr>
        </p:nvSpPr>
        <p:spPr/>
        <p:txBody>
          <a:bodyPr/>
          <a:lstStyle/>
          <a:p>
            <a:r>
              <a:rPr lang="en-CA" b="1"/>
              <a:t>Mentoring Moments Matter</a:t>
            </a:r>
          </a:p>
        </p:txBody>
      </p:sp>
    </p:spTree>
    <p:extLst>
      <p:ext uri="{BB962C8B-B14F-4D97-AF65-F5344CB8AC3E}">
        <p14:creationId xmlns:p14="http://schemas.microsoft.com/office/powerpoint/2010/main" val="18142595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3885-9B49-13ED-5C0C-3422AC558139}"/>
              </a:ext>
            </a:extLst>
          </p:cNvPr>
          <p:cNvSpPr>
            <a:spLocks noGrp="1"/>
          </p:cNvSpPr>
          <p:nvPr>
            <p:ph type="ctrTitle" idx="4294967295"/>
          </p:nvPr>
        </p:nvSpPr>
        <p:spPr>
          <a:xfrm>
            <a:off x="394626" y="397510"/>
            <a:ext cx="3911485" cy="924983"/>
          </a:xfrm>
        </p:spPr>
        <p:txBody>
          <a:bodyPr/>
          <a:lstStyle/>
          <a:p>
            <a:r>
              <a:rPr lang="en-US" sz="3200" b="1">
                <a:solidFill>
                  <a:schemeClr val="bg1"/>
                </a:solidFill>
                <a:latin typeface="+mn-lt"/>
                <a:ea typeface="Calibri Light"/>
                <a:cs typeface="Calibri Light"/>
              </a:rPr>
              <a:t>The Six Elements of Career Mentoring</a:t>
            </a:r>
            <a:endParaRPr lang="en-US" sz="3200" b="1">
              <a:solidFill>
                <a:schemeClr val="bg1"/>
              </a:solidFill>
              <a:latin typeface="+mn-lt"/>
            </a:endParaRPr>
          </a:p>
        </p:txBody>
      </p:sp>
      <p:grpSp>
        <p:nvGrpSpPr>
          <p:cNvPr id="10" name="Group 9">
            <a:extLst>
              <a:ext uri="{FF2B5EF4-FFF2-40B4-BE49-F238E27FC236}">
                <a16:creationId xmlns:a16="http://schemas.microsoft.com/office/drawing/2014/main" id="{4BF8907D-B8A0-EF83-B7F7-6D161957F077}"/>
              </a:ext>
              <a:ext uri="{C183D7F6-B498-43B3-948B-1728B52AA6E4}">
                <adec:decorative xmlns:adec="http://schemas.microsoft.com/office/drawing/2017/decorative" val="1"/>
              </a:ext>
            </a:extLst>
          </p:cNvPr>
          <p:cNvGrpSpPr/>
          <p:nvPr/>
        </p:nvGrpSpPr>
        <p:grpSpPr>
          <a:xfrm>
            <a:off x="1458599" y="3183316"/>
            <a:ext cx="4370512" cy="1273631"/>
            <a:chOff x="850347" y="4309399"/>
            <a:chExt cx="4370512" cy="1273629"/>
          </a:xfrm>
        </p:grpSpPr>
        <p:sp>
          <p:nvSpPr>
            <p:cNvPr id="5" name="TextBox 4">
              <a:extLst>
                <a:ext uri="{FF2B5EF4-FFF2-40B4-BE49-F238E27FC236}">
                  <a16:creationId xmlns:a16="http://schemas.microsoft.com/office/drawing/2014/main" id="{82086F32-C143-05F1-9352-58256C6A1A37}"/>
                </a:ext>
              </a:extLst>
            </p:cNvPr>
            <p:cNvSpPr txBox="1"/>
            <p:nvPr/>
          </p:nvSpPr>
          <p:spPr>
            <a:xfrm>
              <a:off x="850347" y="4777610"/>
              <a:ext cx="3081591" cy="400109"/>
            </a:xfrm>
            <a:prstGeom prst="rect">
              <a:avLst/>
            </a:prstGeom>
            <a:noFill/>
          </p:spPr>
          <p:txBody>
            <a:bodyPr wrap="square" lIns="121920" tIns="60960" rIns="121920" bIns="60960" rtlCol="0" anchor="t">
              <a:spAutoFit/>
            </a:bodyPr>
            <a:lstStyle/>
            <a:p>
              <a:pPr algn="r" defTabSz="914377">
                <a:defRPr/>
              </a:pPr>
              <a:r>
                <a:rPr lang="en-CA" b="1">
                  <a:solidFill>
                    <a:srgbClr val="FFFFFF"/>
                  </a:solidFill>
                  <a:latin typeface="Arial"/>
                  <a:cs typeface="Gotham Medium" pitchFamily="50" charset="0"/>
                </a:rPr>
                <a:t>Career Conversations</a:t>
              </a:r>
            </a:p>
          </p:txBody>
        </p:sp>
        <p:grpSp>
          <p:nvGrpSpPr>
            <p:cNvPr id="6" name="Group 5">
              <a:extLst>
                <a:ext uri="{FF2B5EF4-FFF2-40B4-BE49-F238E27FC236}">
                  <a16:creationId xmlns:a16="http://schemas.microsoft.com/office/drawing/2014/main" id="{3EF1609F-B6DA-E10A-8DEC-D9C8F5B98ED2}"/>
                </a:ext>
              </a:extLst>
            </p:cNvPr>
            <p:cNvGrpSpPr/>
            <p:nvPr/>
          </p:nvGrpSpPr>
          <p:grpSpPr>
            <a:xfrm>
              <a:off x="3947230" y="4309399"/>
              <a:ext cx="1273629" cy="1273629"/>
              <a:chOff x="4278094" y="1226299"/>
              <a:chExt cx="1273629" cy="1273629"/>
            </a:xfrm>
          </p:grpSpPr>
          <p:sp>
            <p:nvSpPr>
              <p:cNvPr id="8" name="Oval 7">
                <a:extLst>
                  <a:ext uri="{FF2B5EF4-FFF2-40B4-BE49-F238E27FC236}">
                    <a16:creationId xmlns:a16="http://schemas.microsoft.com/office/drawing/2014/main" id="{4A359B2C-E014-261E-4391-B8DBDE33C128}"/>
                  </a:ext>
                </a:extLst>
              </p:cNvPr>
              <p:cNvSpPr/>
              <p:nvPr/>
            </p:nvSpPr>
            <p:spPr>
              <a:xfrm>
                <a:off x="4278094" y="1226299"/>
                <a:ext cx="1273629" cy="127362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defRPr/>
                </a:pPr>
                <a:endParaRPr lang="en-CA">
                  <a:solidFill>
                    <a:srgbClr val="FFFFFF"/>
                  </a:solidFill>
                  <a:latin typeface="Gotham Book" pitchFamily="50" charset="0"/>
                  <a:cs typeface="Gotham Book" pitchFamily="50" charset="0"/>
                </a:endParaRPr>
              </a:p>
            </p:txBody>
          </p:sp>
          <p:sp>
            <p:nvSpPr>
              <p:cNvPr id="9" name="Oval 8">
                <a:extLst>
                  <a:ext uri="{FF2B5EF4-FFF2-40B4-BE49-F238E27FC236}">
                    <a16:creationId xmlns:a16="http://schemas.microsoft.com/office/drawing/2014/main" id="{8572A694-0C0F-F3D2-C191-5BABA1A4D0D3}"/>
                  </a:ext>
                </a:extLst>
              </p:cNvPr>
              <p:cNvSpPr/>
              <p:nvPr/>
            </p:nvSpPr>
            <p:spPr>
              <a:xfrm>
                <a:off x="4430540" y="1378745"/>
                <a:ext cx="968736" cy="968736"/>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srgbClr val="FFFFFF"/>
                  </a:solidFill>
                  <a:latin typeface="Gotham Book" pitchFamily="50" charset="0"/>
                  <a:cs typeface="Gotham Book" pitchFamily="50" charset="0"/>
                </a:endParaRPr>
              </a:p>
            </p:txBody>
          </p:sp>
        </p:grpSp>
        <p:pic>
          <p:nvPicPr>
            <p:cNvPr id="7" name="Graphic 6" descr="Chat with solid fill">
              <a:extLst>
                <a:ext uri="{FF2B5EF4-FFF2-40B4-BE49-F238E27FC236}">
                  <a16:creationId xmlns:a16="http://schemas.microsoft.com/office/drawing/2014/main" id="{8FCEB959-0923-A181-ABC2-D8501C21A9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7027" y="4585527"/>
              <a:ext cx="753496" cy="753496"/>
            </a:xfrm>
            <a:prstGeom prst="rect">
              <a:avLst/>
            </a:prstGeom>
          </p:spPr>
        </p:pic>
      </p:grpSp>
      <p:grpSp>
        <p:nvGrpSpPr>
          <p:cNvPr id="17" name="Group 16">
            <a:extLst>
              <a:ext uri="{FF2B5EF4-FFF2-40B4-BE49-F238E27FC236}">
                <a16:creationId xmlns:a16="http://schemas.microsoft.com/office/drawing/2014/main" id="{98D64EA6-67AF-C4B8-0CE7-382B0597B26A}"/>
              </a:ext>
              <a:ext uri="{C183D7F6-B498-43B3-948B-1728B52AA6E4}">
                <adec:decorative xmlns:adec="http://schemas.microsoft.com/office/drawing/2017/decorative" val="1"/>
              </a:ext>
            </a:extLst>
          </p:cNvPr>
          <p:cNvGrpSpPr/>
          <p:nvPr/>
        </p:nvGrpSpPr>
        <p:grpSpPr>
          <a:xfrm>
            <a:off x="5239325" y="4112051"/>
            <a:ext cx="3226087" cy="1729949"/>
            <a:chOff x="4499219" y="4947758"/>
            <a:chExt cx="3226086" cy="1729947"/>
          </a:xfrm>
        </p:grpSpPr>
        <p:sp>
          <p:nvSpPr>
            <p:cNvPr id="12" name="TextBox 11">
              <a:extLst>
                <a:ext uri="{FF2B5EF4-FFF2-40B4-BE49-F238E27FC236}">
                  <a16:creationId xmlns:a16="http://schemas.microsoft.com/office/drawing/2014/main" id="{2983F14F-C6BF-A537-574C-2DD4537EB942}"/>
                </a:ext>
              </a:extLst>
            </p:cNvPr>
            <p:cNvSpPr txBox="1"/>
            <p:nvPr/>
          </p:nvSpPr>
          <p:spPr>
            <a:xfrm>
              <a:off x="4499219" y="6277595"/>
              <a:ext cx="3226086" cy="400110"/>
            </a:xfrm>
            <a:prstGeom prst="rect">
              <a:avLst/>
            </a:prstGeom>
            <a:noFill/>
          </p:spPr>
          <p:txBody>
            <a:bodyPr wrap="square" lIns="121920" tIns="60960" rIns="121920" bIns="60960" rtlCol="0" anchor="t">
              <a:spAutoFit/>
            </a:bodyPr>
            <a:lstStyle/>
            <a:p>
              <a:pPr algn="ctr" defTabSz="914377">
                <a:defRPr/>
              </a:pPr>
              <a:r>
                <a:rPr lang="en-CA" b="1">
                  <a:solidFill>
                    <a:srgbClr val="FFFFFF"/>
                  </a:solidFill>
                  <a:effectLst>
                    <a:outerShdw blurRad="38100" dist="38100" dir="2700000" algn="tl">
                      <a:srgbClr val="000000">
                        <a:alpha val="43137"/>
                      </a:srgbClr>
                    </a:outerShdw>
                  </a:effectLst>
                  <a:latin typeface="Arial"/>
                  <a:cs typeface="Gotham Medium" pitchFamily="50" charset="0"/>
                </a:rPr>
                <a:t>Learning and Upskilling</a:t>
              </a:r>
            </a:p>
          </p:txBody>
        </p:sp>
        <p:grpSp>
          <p:nvGrpSpPr>
            <p:cNvPr id="13" name="Group 12">
              <a:extLst>
                <a:ext uri="{FF2B5EF4-FFF2-40B4-BE49-F238E27FC236}">
                  <a16:creationId xmlns:a16="http://schemas.microsoft.com/office/drawing/2014/main" id="{E8B87C7F-6E40-ABEB-7863-D266DB5F79B6}"/>
                </a:ext>
              </a:extLst>
            </p:cNvPr>
            <p:cNvGrpSpPr/>
            <p:nvPr/>
          </p:nvGrpSpPr>
          <p:grpSpPr>
            <a:xfrm>
              <a:off x="5475446" y="4947758"/>
              <a:ext cx="1273629" cy="1273629"/>
              <a:chOff x="5475447" y="3778519"/>
              <a:chExt cx="1273629" cy="1273629"/>
            </a:xfrm>
          </p:grpSpPr>
          <p:sp>
            <p:nvSpPr>
              <p:cNvPr id="15" name="Oval 14">
                <a:extLst>
                  <a:ext uri="{FF2B5EF4-FFF2-40B4-BE49-F238E27FC236}">
                    <a16:creationId xmlns:a16="http://schemas.microsoft.com/office/drawing/2014/main" id="{B8C1386E-76A8-8123-C3B3-2B77C8936017}"/>
                  </a:ext>
                </a:extLst>
              </p:cNvPr>
              <p:cNvSpPr/>
              <p:nvPr/>
            </p:nvSpPr>
            <p:spPr>
              <a:xfrm>
                <a:off x="5475447" y="3778519"/>
                <a:ext cx="1273629" cy="1273629"/>
              </a:xfrm>
              <a:prstGeom prst="ellipse">
                <a:avLst/>
              </a:prstGeom>
            </p:spPr>
            <p:style>
              <a:lnRef idx="0">
                <a:schemeClr val="accent2"/>
              </a:lnRef>
              <a:fillRef idx="1002">
                <a:schemeClr val="dk2"/>
              </a:fillRef>
              <a:effectRef idx="3">
                <a:schemeClr val="accent2"/>
              </a:effectRef>
              <a:fontRef idx="minor">
                <a:schemeClr val="lt1"/>
              </a:fontRef>
            </p:style>
            <p:txBody>
              <a:bodyPr rtlCol="0" anchor="ctr"/>
              <a:lstStyle/>
              <a:p>
                <a:pPr algn="ctr" defTabSz="914377">
                  <a:defRPr/>
                </a:pPr>
                <a:endParaRPr lang="en-CA">
                  <a:solidFill>
                    <a:srgbClr val="FFFFFF"/>
                  </a:solidFill>
                  <a:latin typeface="Gotham Book" pitchFamily="50" charset="0"/>
                  <a:cs typeface="Gotham Book" pitchFamily="50" charset="0"/>
                </a:endParaRPr>
              </a:p>
            </p:txBody>
          </p:sp>
          <p:sp>
            <p:nvSpPr>
              <p:cNvPr id="16" name="Oval 15">
                <a:extLst>
                  <a:ext uri="{FF2B5EF4-FFF2-40B4-BE49-F238E27FC236}">
                    <a16:creationId xmlns:a16="http://schemas.microsoft.com/office/drawing/2014/main" id="{3AADBF3D-4951-EBAB-AFB1-9764EC6D43A9}"/>
                  </a:ext>
                </a:extLst>
              </p:cNvPr>
              <p:cNvSpPr/>
              <p:nvPr/>
            </p:nvSpPr>
            <p:spPr>
              <a:xfrm>
                <a:off x="5627894" y="3930965"/>
                <a:ext cx="968736" cy="968736"/>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srgbClr val="FFFFFF"/>
                  </a:solidFill>
                  <a:latin typeface="Gotham Book" pitchFamily="50" charset="0"/>
                  <a:cs typeface="Gotham Book" pitchFamily="50" charset="0"/>
                </a:endParaRPr>
              </a:p>
            </p:txBody>
          </p:sp>
        </p:grpSp>
        <p:pic>
          <p:nvPicPr>
            <p:cNvPr id="14" name="Graphic 13" descr="Rocket with solid fill">
              <a:extLst>
                <a:ext uri="{FF2B5EF4-FFF2-40B4-BE49-F238E27FC236}">
                  <a16:creationId xmlns:a16="http://schemas.microsoft.com/office/drawing/2014/main" id="{A339F266-7074-D314-F5E8-F734E0B376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260" y="5253392"/>
              <a:ext cx="726003" cy="726002"/>
            </a:xfrm>
            <a:prstGeom prst="rect">
              <a:avLst/>
            </a:prstGeom>
          </p:spPr>
        </p:pic>
      </p:grpSp>
      <p:pic>
        <p:nvPicPr>
          <p:cNvPr id="19" name="Picture 18" descr="A black and white text&#10;&#10;AI-generated content may be incorrect.">
            <a:extLst>
              <a:ext uri="{FF2B5EF4-FFF2-40B4-BE49-F238E27FC236}">
                <a16:creationId xmlns:a16="http://schemas.microsoft.com/office/drawing/2014/main" id="{8105D689-2813-4E43-009E-4CA6DB8F587B}"/>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394625" y="5975969"/>
            <a:ext cx="2662128" cy="616028"/>
          </a:xfrm>
          <a:prstGeom prst="rect">
            <a:avLst/>
          </a:prstGeom>
          <a:effectLst>
            <a:outerShdw blurRad="38100" dist="38100" sx="102000" sy="102000" algn="ctr" rotWithShape="0">
              <a:schemeClr val="tx1">
                <a:alpha val="40000"/>
              </a:schemeClr>
            </a:outerShdw>
          </a:effectLst>
        </p:spPr>
      </p:pic>
      <p:grpSp>
        <p:nvGrpSpPr>
          <p:cNvPr id="26" name="Group 25">
            <a:extLst>
              <a:ext uri="{FF2B5EF4-FFF2-40B4-BE49-F238E27FC236}">
                <a16:creationId xmlns:a16="http://schemas.microsoft.com/office/drawing/2014/main" id="{6A7A2AE6-F181-609A-4910-C058B315F3B7}"/>
              </a:ext>
              <a:ext uri="{C183D7F6-B498-43B3-948B-1728B52AA6E4}">
                <adec:decorative xmlns:adec="http://schemas.microsoft.com/office/drawing/2017/decorative" val="1"/>
              </a:ext>
            </a:extLst>
          </p:cNvPr>
          <p:cNvGrpSpPr/>
          <p:nvPr/>
        </p:nvGrpSpPr>
        <p:grpSpPr>
          <a:xfrm>
            <a:off x="7954284" y="1671671"/>
            <a:ext cx="4377949" cy="1273630"/>
            <a:chOff x="8013555" y="1804749"/>
            <a:chExt cx="4377948" cy="1273629"/>
          </a:xfrm>
        </p:grpSpPr>
        <p:sp>
          <p:nvSpPr>
            <p:cNvPr id="21" name="TextBox 20">
              <a:extLst>
                <a:ext uri="{FF2B5EF4-FFF2-40B4-BE49-F238E27FC236}">
                  <a16:creationId xmlns:a16="http://schemas.microsoft.com/office/drawing/2014/main" id="{F7EC702B-12D8-E357-038F-54D593BDCDAB}"/>
                </a:ext>
              </a:extLst>
            </p:cNvPr>
            <p:cNvSpPr txBox="1"/>
            <p:nvPr/>
          </p:nvSpPr>
          <p:spPr>
            <a:xfrm>
              <a:off x="9287184" y="1992070"/>
              <a:ext cx="3104319" cy="677108"/>
            </a:xfrm>
            <a:prstGeom prst="rect">
              <a:avLst/>
            </a:prstGeom>
            <a:noFill/>
          </p:spPr>
          <p:txBody>
            <a:bodyPr wrap="square" lIns="121920" tIns="60960" rIns="121920" bIns="60960" rtlCol="0" anchor="t">
              <a:spAutoFit/>
            </a:bodyPr>
            <a:lstStyle/>
            <a:p>
              <a:pPr defTabSz="914377">
                <a:defRPr/>
              </a:pPr>
              <a:r>
                <a:rPr lang="en-CA" b="1">
                  <a:solidFill>
                    <a:srgbClr val="FFFFFF"/>
                  </a:solidFill>
                  <a:effectLst>
                    <a:outerShdw blurRad="38100" dist="38100" dir="2700000" algn="tl">
                      <a:srgbClr val="000000">
                        <a:alpha val="43137"/>
                      </a:srgbClr>
                    </a:outerShdw>
                  </a:effectLst>
                  <a:latin typeface="Arial"/>
                  <a:cs typeface="Arial"/>
                </a:rPr>
                <a:t>Supporting Workplace</a:t>
              </a:r>
              <a:br>
                <a:rPr lang="en-CA" b="1">
                  <a:solidFill>
                    <a:prstClr val="black"/>
                  </a:solidFill>
                  <a:effectLst>
                    <a:outerShdw blurRad="38100" dist="38100" dir="2700000" algn="tl">
                      <a:srgbClr val="000000">
                        <a:alpha val="43137"/>
                      </a:srgbClr>
                    </a:outerShdw>
                  </a:effectLst>
                  <a:latin typeface="Arial"/>
                  <a:cs typeface="Arial"/>
                </a:rPr>
              </a:br>
              <a:r>
                <a:rPr lang="en-CA" b="1">
                  <a:solidFill>
                    <a:srgbClr val="FFFFFF"/>
                  </a:solidFill>
                  <a:effectLst>
                    <a:outerShdw blurRad="38100" dist="38100" dir="2700000" algn="tl">
                      <a:srgbClr val="000000">
                        <a:alpha val="43137"/>
                      </a:srgbClr>
                    </a:outerShdw>
                  </a:effectLst>
                  <a:latin typeface="Arial"/>
                  <a:cs typeface="Arial"/>
                </a:rPr>
                <a:t>Belonging</a:t>
              </a:r>
            </a:p>
          </p:txBody>
        </p:sp>
        <p:grpSp>
          <p:nvGrpSpPr>
            <p:cNvPr id="22" name="Group 21">
              <a:extLst>
                <a:ext uri="{FF2B5EF4-FFF2-40B4-BE49-F238E27FC236}">
                  <a16:creationId xmlns:a16="http://schemas.microsoft.com/office/drawing/2014/main" id="{3977206B-71AF-8D6A-AF00-DEC3E63BA2AE}"/>
                </a:ext>
              </a:extLst>
            </p:cNvPr>
            <p:cNvGrpSpPr/>
            <p:nvPr/>
          </p:nvGrpSpPr>
          <p:grpSpPr>
            <a:xfrm>
              <a:off x="8013555" y="1804749"/>
              <a:ext cx="1273629" cy="1273629"/>
              <a:chOff x="6677938" y="876739"/>
              <a:chExt cx="1273629" cy="1273629"/>
            </a:xfrm>
          </p:grpSpPr>
          <p:sp>
            <p:nvSpPr>
              <p:cNvPr id="24" name="Oval 23">
                <a:extLst>
                  <a:ext uri="{FF2B5EF4-FFF2-40B4-BE49-F238E27FC236}">
                    <a16:creationId xmlns:a16="http://schemas.microsoft.com/office/drawing/2014/main" id="{364A2B3F-924E-944D-E074-8E68899BD1AB}"/>
                  </a:ext>
                </a:extLst>
              </p:cNvPr>
              <p:cNvSpPr/>
              <p:nvPr/>
            </p:nvSpPr>
            <p:spPr>
              <a:xfrm>
                <a:off x="6677938" y="876739"/>
                <a:ext cx="1273629" cy="127362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914377">
                  <a:defRPr/>
                </a:pPr>
                <a:endParaRPr lang="en-CA">
                  <a:solidFill>
                    <a:srgbClr val="FFFFFF"/>
                  </a:solidFill>
                  <a:latin typeface="Arial"/>
                  <a:cs typeface="Arial"/>
                </a:endParaRPr>
              </a:p>
            </p:txBody>
          </p:sp>
          <p:sp>
            <p:nvSpPr>
              <p:cNvPr id="25" name="Oval 24">
                <a:extLst>
                  <a:ext uri="{FF2B5EF4-FFF2-40B4-BE49-F238E27FC236}">
                    <a16:creationId xmlns:a16="http://schemas.microsoft.com/office/drawing/2014/main" id="{6B8C9157-63C5-1D05-CC3A-269AF82556FB}"/>
                  </a:ext>
                </a:extLst>
              </p:cNvPr>
              <p:cNvSpPr/>
              <p:nvPr/>
            </p:nvSpPr>
            <p:spPr>
              <a:xfrm>
                <a:off x="6830384" y="1029185"/>
                <a:ext cx="968736" cy="968736"/>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srgbClr val="FFFFFF"/>
                  </a:solidFill>
                  <a:latin typeface="Arial"/>
                  <a:cs typeface="Arial"/>
                </a:endParaRPr>
              </a:p>
            </p:txBody>
          </p:sp>
        </p:grpSp>
        <p:pic>
          <p:nvPicPr>
            <p:cNvPr id="23" name="Graphic 22" descr="Care with solid fill">
              <a:extLst>
                <a:ext uri="{FF2B5EF4-FFF2-40B4-BE49-F238E27FC236}">
                  <a16:creationId xmlns:a16="http://schemas.microsoft.com/office/drawing/2014/main" id="{CD9FFA4B-99EC-2504-FBD8-23CBDAEB23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85520" y="2070765"/>
              <a:ext cx="764856" cy="764856"/>
            </a:xfrm>
            <a:prstGeom prst="rect">
              <a:avLst/>
            </a:prstGeom>
          </p:spPr>
        </p:pic>
      </p:grpSp>
      <p:grpSp>
        <p:nvGrpSpPr>
          <p:cNvPr id="34" name="Group 33">
            <a:extLst>
              <a:ext uri="{FF2B5EF4-FFF2-40B4-BE49-F238E27FC236}">
                <a16:creationId xmlns:a16="http://schemas.microsoft.com/office/drawing/2014/main" id="{757014E3-03E4-F3D9-86AD-F054B2DBE1C1}"/>
              </a:ext>
              <a:ext uri="{C183D7F6-B498-43B3-948B-1728B52AA6E4}">
                <adec:decorative xmlns:adec="http://schemas.microsoft.com/office/drawing/2017/decorative" val="1"/>
              </a:ext>
            </a:extLst>
          </p:cNvPr>
          <p:cNvGrpSpPr/>
          <p:nvPr/>
        </p:nvGrpSpPr>
        <p:grpSpPr>
          <a:xfrm>
            <a:off x="2019708" y="1671670"/>
            <a:ext cx="3809403" cy="1273629"/>
            <a:chOff x="460522" y="1804749"/>
            <a:chExt cx="3809402" cy="1273629"/>
          </a:xfrm>
        </p:grpSpPr>
        <p:grpSp>
          <p:nvGrpSpPr>
            <p:cNvPr id="28" name="Group 27">
              <a:extLst>
                <a:ext uri="{FF2B5EF4-FFF2-40B4-BE49-F238E27FC236}">
                  <a16:creationId xmlns:a16="http://schemas.microsoft.com/office/drawing/2014/main" id="{18B3653F-B297-D3CC-4043-44AFA57B57A9}"/>
                </a:ext>
              </a:extLst>
            </p:cNvPr>
            <p:cNvGrpSpPr/>
            <p:nvPr/>
          </p:nvGrpSpPr>
          <p:grpSpPr>
            <a:xfrm>
              <a:off x="460522" y="1804749"/>
              <a:ext cx="3809402" cy="1273629"/>
              <a:chOff x="380984" y="2279550"/>
              <a:chExt cx="3809402" cy="1273629"/>
            </a:xfrm>
          </p:grpSpPr>
          <p:grpSp>
            <p:nvGrpSpPr>
              <p:cNvPr id="30" name="Group 29">
                <a:extLst>
                  <a:ext uri="{FF2B5EF4-FFF2-40B4-BE49-F238E27FC236}">
                    <a16:creationId xmlns:a16="http://schemas.microsoft.com/office/drawing/2014/main" id="{6BECFF5A-204E-9EBB-C322-63779BE428FE}"/>
                  </a:ext>
                </a:extLst>
              </p:cNvPr>
              <p:cNvGrpSpPr/>
              <p:nvPr/>
            </p:nvGrpSpPr>
            <p:grpSpPr>
              <a:xfrm>
                <a:off x="2916757" y="2279550"/>
                <a:ext cx="1273629" cy="1273629"/>
                <a:chOff x="3783047" y="2843523"/>
                <a:chExt cx="1273629" cy="1273629"/>
              </a:xfrm>
            </p:grpSpPr>
            <p:sp>
              <p:nvSpPr>
                <p:cNvPr id="32" name="Oval 31">
                  <a:extLst>
                    <a:ext uri="{FF2B5EF4-FFF2-40B4-BE49-F238E27FC236}">
                      <a16:creationId xmlns:a16="http://schemas.microsoft.com/office/drawing/2014/main" id="{41A482DE-036D-0B6B-758E-FB1A5DFB231F}"/>
                    </a:ext>
                  </a:extLst>
                </p:cNvPr>
                <p:cNvSpPr/>
                <p:nvPr/>
              </p:nvSpPr>
              <p:spPr>
                <a:xfrm>
                  <a:off x="3783047" y="2843523"/>
                  <a:ext cx="1273629" cy="127362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377">
                    <a:defRPr/>
                  </a:pPr>
                  <a:endParaRPr lang="en-CA">
                    <a:solidFill>
                      <a:srgbClr val="FFFFFF"/>
                    </a:solidFill>
                    <a:latin typeface="Gotham Book" pitchFamily="50" charset="0"/>
                    <a:cs typeface="Gotham Book" pitchFamily="50" charset="0"/>
                  </a:endParaRPr>
                </a:p>
              </p:txBody>
            </p:sp>
            <p:sp>
              <p:nvSpPr>
                <p:cNvPr id="33" name="Oval 32">
                  <a:extLst>
                    <a:ext uri="{FF2B5EF4-FFF2-40B4-BE49-F238E27FC236}">
                      <a16:creationId xmlns:a16="http://schemas.microsoft.com/office/drawing/2014/main" id="{3DB13C34-9914-47BA-B643-3DAF75E338BF}"/>
                    </a:ext>
                  </a:extLst>
                </p:cNvPr>
                <p:cNvSpPr/>
                <p:nvPr/>
              </p:nvSpPr>
              <p:spPr>
                <a:xfrm>
                  <a:off x="3935494" y="2995970"/>
                  <a:ext cx="968736" cy="968736"/>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srgbClr val="FFFFFF"/>
                    </a:solidFill>
                    <a:latin typeface="Gotham Book" pitchFamily="50" charset="0"/>
                    <a:cs typeface="Gotham Book" pitchFamily="50" charset="0"/>
                  </a:endParaRPr>
                </a:p>
              </p:txBody>
            </p:sp>
          </p:grpSp>
          <p:sp>
            <p:nvSpPr>
              <p:cNvPr id="31" name="TextBox 30">
                <a:extLst>
                  <a:ext uri="{FF2B5EF4-FFF2-40B4-BE49-F238E27FC236}">
                    <a16:creationId xmlns:a16="http://schemas.microsoft.com/office/drawing/2014/main" id="{243850A3-F2A1-7C3F-4395-116F3192C6AC}"/>
                  </a:ext>
                </a:extLst>
              </p:cNvPr>
              <p:cNvSpPr txBox="1"/>
              <p:nvPr/>
            </p:nvSpPr>
            <p:spPr>
              <a:xfrm>
                <a:off x="380984" y="2524961"/>
                <a:ext cx="2516872" cy="677108"/>
              </a:xfrm>
              <a:prstGeom prst="rect">
                <a:avLst/>
              </a:prstGeom>
              <a:noFill/>
            </p:spPr>
            <p:txBody>
              <a:bodyPr wrap="square" lIns="121920" tIns="60960" rIns="121920" bIns="60960" rtlCol="0" anchor="t">
                <a:spAutoFit/>
              </a:bodyPr>
              <a:lstStyle/>
              <a:p>
                <a:pPr algn="r" defTabSz="914377">
                  <a:defRPr/>
                </a:pPr>
                <a:r>
                  <a:rPr lang="en-CA" b="1">
                    <a:solidFill>
                      <a:srgbClr val="FFFFFF"/>
                    </a:solidFill>
                    <a:effectLst>
                      <a:outerShdw blurRad="38100" dist="38100" dir="2700000" algn="tl">
                        <a:srgbClr val="000000">
                          <a:alpha val="43137"/>
                        </a:srgbClr>
                      </a:outerShdw>
                    </a:effectLst>
                    <a:latin typeface="Arial"/>
                    <a:cs typeface="Gotham Medium" pitchFamily="50" charset="0"/>
                  </a:rPr>
                  <a:t>Career Exploration and Planning</a:t>
                </a:r>
              </a:p>
            </p:txBody>
          </p:sp>
        </p:grpSp>
        <p:pic>
          <p:nvPicPr>
            <p:cNvPr id="29" name="Graphic 28" descr="Map with pin with solid fill">
              <a:extLst>
                <a:ext uri="{FF2B5EF4-FFF2-40B4-BE49-F238E27FC236}">
                  <a16:creationId xmlns:a16="http://schemas.microsoft.com/office/drawing/2014/main" id="{D777A3EF-060C-34B6-DC3F-5F69F63D35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64714" y="2053545"/>
              <a:ext cx="708305" cy="708305"/>
            </a:xfrm>
            <a:prstGeom prst="rect">
              <a:avLst/>
            </a:prstGeom>
          </p:spPr>
        </p:pic>
      </p:grpSp>
      <p:grpSp>
        <p:nvGrpSpPr>
          <p:cNvPr id="42" name="Group 41">
            <a:extLst>
              <a:ext uri="{FF2B5EF4-FFF2-40B4-BE49-F238E27FC236}">
                <a16:creationId xmlns:a16="http://schemas.microsoft.com/office/drawing/2014/main" id="{E05E642E-5EE9-CF1F-8077-ACBC82FF52E4}"/>
              </a:ext>
              <a:ext uri="{C183D7F6-B498-43B3-948B-1728B52AA6E4}">
                <adec:decorative xmlns:adec="http://schemas.microsoft.com/office/drawing/2017/decorative" val="1"/>
              </a:ext>
            </a:extLst>
          </p:cNvPr>
          <p:cNvGrpSpPr/>
          <p:nvPr/>
        </p:nvGrpSpPr>
        <p:grpSpPr>
          <a:xfrm>
            <a:off x="7954284" y="3183317"/>
            <a:ext cx="4448035" cy="1273631"/>
            <a:chOff x="7743963" y="3808707"/>
            <a:chExt cx="4448035" cy="1273629"/>
          </a:xfrm>
        </p:grpSpPr>
        <p:sp>
          <p:nvSpPr>
            <p:cNvPr id="36" name="TextBox 35">
              <a:extLst>
                <a:ext uri="{FF2B5EF4-FFF2-40B4-BE49-F238E27FC236}">
                  <a16:creationId xmlns:a16="http://schemas.microsoft.com/office/drawing/2014/main" id="{BB29CE02-FDC0-95E9-7796-0FAD38E5A297}"/>
                </a:ext>
              </a:extLst>
            </p:cNvPr>
            <p:cNvSpPr txBox="1"/>
            <p:nvPr/>
          </p:nvSpPr>
          <p:spPr>
            <a:xfrm>
              <a:off x="9087680" y="4154547"/>
              <a:ext cx="3104318" cy="677107"/>
            </a:xfrm>
            <a:prstGeom prst="rect">
              <a:avLst/>
            </a:prstGeom>
            <a:noFill/>
          </p:spPr>
          <p:txBody>
            <a:bodyPr wrap="square" lIns="121920" tIns="60960" rIns="121920" bIns="60960" rtlCol="0" anchor="t">
              <a:spAutoFit/>
            </a:bodyPr>
            <a:lstStyle/>
            <a:p>
              <a:pPr defTabSz="914377">
                <a:defRPr/>
              </a:pPr>
              <a:r>
                <a:rPr lang="en-CA" b="1">
                  <a:solidFill>
                    <a:srgbClr val="FFFFFF"/>
                  </a:solidFill>
                  <a:effectLst>
                    <a:outerShdw blurRad="38100" dist="38100" dir="2700000" algn="tl">
                      <a:srgbClr val="000000">
                        <a:alpha val="43137"/>
                      </a:srgbClr>
                    </a:outerShdw>
                  </a:effectLst>
                  <a:latin typeface="Arial"/>
                  <a:cs typeface="Arial"/>
                </a:rPr>
                <a:t>Networking and Connecting</a:t>
              </a:r>
            </a:p>
          </p:txBody>
        </p:sp>
        <p:grpSp>
          <p:nvGrpSpPr>
            <p:cNvPr id="37" name="Group 36">
              <a:extLst>
                <a:ext uri="{FF2B5EF4-FFF2-40B4-BE49-F238E27FC236}">
                  <a16:creationId xmlns:a16="http://schemas.microsoft.com/office/drawing/2014/main" id="{A92D8A0C-5581-7895-547D-BB15C88C19F7}"/>
                </a:ext>
              </a:extLst>
            </p:cNvPr>
            <p:cNvGrpSpPr/>
            <p:nvPr/>
          </p:nvGrpSpPr>
          <p:grpSpPr>
            <a:xfrm>
              <a:off x="7743963" y="3808707"/>
              <a:ext cx="1273629" cy="1273629"/>
              <a:chOff x="7894077" y="5146964"/>
              <a:chExt cx="1273629" cy="1273629"/>
            </a:xfrm>
          </p:grpSpPr>
          <p:grpSp>
            <p:nvGrpSpPr>
              <p:cNvPr id="38" name="Group 37">
                <a:extLst>
                  <a:ext uri="{FF2B5EF4-FFF2-40B4-BE49-F238E27FC236}">
                    <a16:creationId xmlns:a16="http://schemas.microsoft.com/office/drawing/2014/main" id="{B0416E5A-77E2-0A17-E568-29D2509BECFD}"/>
                  </a:ext>
                </a:extLst>
              </p:cNvPr>
              <p:cNvGrpSpPr/>
              <p:nvPr/>
            </p:nvGrpSpPr>
            <p:grpSpPr>
              <a:xfrm>
                <a:off x="7894077" y="5146964"/>
                <a:ext cx="1273629" cy="1273629"/>
                <a:chOff x="7894077" y="5146964"/>
                <a:chExt cx="1273629" cy="1273629"/>
              </a:xfrm>
            </p:grpSpPr>
            <p:sp>
              <p:nvSpPr>
                <p:cNvPr id="40" name="Oval 39">
                  <a:extLst>
                    <a:ext uri="{FF2B5EF4-FFF2-40B4-BE49-F238E27FC236}">
                      <a16:creationId xmlns:a16="http://schemas.microsoft.com/office/drawing/2014/main" id="{38A827DC-5231-FF09-2A60-BCF6989FAA0E}"/>
                    </a:ext>
                  </a:extLst>
                </p:cNvPr>
                <p:cNvSpPr/>
                <p:nvPr/>
              </p:nvSpPr>
              <p:spPr>
                <a:xfrm>
                  <a:off x="7894077" y="5146964"/>
                  <a:ext cx="1273629" cy="1273629"/>
                </a:xfrm>
                <a:prstGeom prst="ellipse">
                  <a:avLst/>
                </a:prstGeom>
                <a:solidFill>
                  <a:schemeClr val="tx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457189">
                    <a:defRPr/>
                  </a:pPr>
                  <a:endParaRPr lang="en-CA">
                    <a:solidFill>
                      <a:srgbClr val="FFFFFF"/>
                    </a:solidFill>
                    <a:latin typeface="Arial"/>
                    <a:cs typeface="Arial"/>
                  </a:endParaRPr>
                </a:p>
              </p:txBody>
            </p:sp>
            <p:sp>
              <p:nvSpPr>
                <p:cNvPr id="41" name="Oval 40">
                  <a:extLst>
                    <a:ext uri="{FF2B5EF4-FFF2-40B4-BE49-F238E27FC236}">
                      <a16:creationId xmlns:a16="http://schemas.microsoft.com/office/drawing/2014/main" id="{D453C0E4-641F-7503-E5AE-1EB471FDDCA0}"/>
                    </a:ext>
                  </a:extLst>
                </p:cNvPr>
                <p:cNvSpPr/>
                <p:nvPr/>
              </p:nvSpPr>
              <p:spPr>
                <a:xfrm>
                  <a:off x="8046523" y="5296927"/>
                  <a:ext cx="968736" cy="968736"/>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srgbClr val="FFFFFF"/>
                    </a:solidFill>
                    <a:latin typeface="Arial"/>
                    <a:cs typeface="Arial"/>
                  </a:endParaRPr>
                </a:p>
              </p:txBody>
            </p:sp>
          </p:grpSp>
          <p:pic>
            <p:nvPicPr>
              <p:cNvPr id="39" name="Graphic 38" descr="Connections with solid fill">
                <a:extLst>
                  <a:ext uri="{FF2B5EF4-FFF2-40B4-BE49-F238E27FC236}">
                    <a16:creationId xmlns:a16="http://schemas.microsoft.com/office/drawing/2014/main" id="{0A255B24-5367-4133-6A2A-9A8A314ABAA6}"/>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130038" y="5427088"/>
                <a:ext cx="801705" cy="801705"/>
              </a:xfrm>
              <a:prstGeom prst="rect">
                <a:avLst/>
              </a:prstGeom>
            </p:spPr>
          </p:pic>
        </p:grpSp>
      </p:grpSp>
      <p:grpSp>
        <p:nvGrpSpPr>
          <p:cNvPr id="50" name="Group 49">
            <a:extLst>
              <a:ext uri="{FF2B5EF4-FFF2-40B4-BE49-F238E27FC236}">
                <a16:creationId xmlns:a16="http://schemas.microsoft.com/office/drawing/2014/main" id="{BB1A7A49-AD1F-CA87-1581-9D160F0075AD}"/>
              </a:ext>
              <a:ext uri="{C183D7F6-B498-43B3-948B-1728B52AA6E4}">
                <adec:decorative xmlns:adec="http://schemas.microsoft.com/office/drawing/2017/decorative" val="1"/>
              </a:ext>
            </a:extLst>
          </p:cNvPr>
          <p:cNvGrpSpPr/>
          <p:nvPr/>
        </p:nvGrpSpPr>
        <p:grpSpPr>
          <a:xfrm>
            <a:off x="5300209" y="371500"/>
            <a:ext cx="3104319" cy="1680133"/>
            <a:chOff x="4921253" y="329318"/>
            <a:chExt cx="3104318" cy="1680132"/>
          </a:xfrm>
        </p:grpSpPr>
        <p:grpSp>
          <p:nvGrpSpPr>
            <p:cNvPr id="44" name="Group 43">
              <a:extLst>
                <a:ext uri="{FF2B5EF4-FFF2-40B4-BE49-F238E27FC236}">
                  <a16:creationId xmlns:a16="http://schemas.microsoft.com/office/drawing/2014/main" id="{D1303531-83DC-AADB-23CE-AEDFFB4B7221}"/>
                </a:ext>
              </a:extLst>
            </p:cNvPr>
            <p:cNvGrpSpPr/>
            <p:nvPr/>
          </p:nvGrpSpPr>
          <p:grpSpPr>
            <a:xfrm>
              <a:off x="4921253" y="329318"/>
              <a:ext cx="3104318" cy="1680132"/>
              <a:chOff x="7452356" y="1398246"/>
              <a:chExt cx="3104318" cy="1680132"/>
            </a:xfrm>
          </p:grpSpPr>
          <p:sp>
            <p:nvSpPr>
              <p:cNvPr id="46" name="TextBox 45">
                <a:extLst>
                  <a:ext uri="{FF2B5EF4-FFF2-40B4-BE49-F238E27FC236}">
                    <a16:creationId xmlns:a16="http://schemas.microsoft.com/office/drawing/2014/main" id="{B31E72C5-D04F-1B90-CB61-88D4571750CC}"/>
                  </a:ext>
                </a:extLst>
              </p:cNvPr>
              <p:cNvSpPr txBox="1"/>
              <p:nvPr/>
            </p:nvSpPr>
            <p:spPr>
              <a:xfrm>
                <a:off x="7452356" y="1398246"/>
                <a:ext cx="3104318" cy="400110"/>
              </a:xfrm>
              <a:prstGeom prst="rect">
                <a:avLst/>
              </a:prstGeom>
              <a:noFill/>
            </p:spPr>
            <p:txBody>
              <a:bodyPr wrap="square" lIns="121920" tIns="60960" rIns="121920" bIns="60960" rtlCol="0" anchor="t">
                <a:spAutoFit/>
              </a:bodyPr>
              <a:lstStyle/>
              <a:p>
                <a:pPr algn="ctr" defTabSz="914377">
                  <a:defRPr/>
                </a:pPr>
                <a:r>
                  <a:rPr lang="en-CA" b="1">
                    <a:solidFill>
                      <a:srgbClr val="FFFFFF"/>
                    </a:solidFill>
                    <a:effectLst>
                      <a:outerShdw blurRad="38100" dist="38100" dir="2700000" algn="tl">
                        <a:srgbClr val="000000">
                          <a:alpha val="43137"/>
                        </a:srgbClr>
                      </a:outerShdw>
                    </a:effectLst>
                    <a:latin typeface="Arial"/>
                    <a:cs typeface="Arial"/>
                  </a:rPr>
                  <a:t>Reciprocal Learning</a:t>
                </a:r>
              </a:p>
            </p:txBody>
          </p:sp>
          <p:grpSp>
            <p:nvGrpSpPr>
              <p:cNvPr id="47" name="Group 46">
                <a:extLst>
                  <a:ext uri="{FF2B5EF4-FFF2-40B4-BE49-F238E27FC236}">
                    <a16:creationId xmlns:a16="http://schemas.microsoft.com/office/drawing/2014/main" id="{F398C73B-5558-7F86-D115-D2E6AA0FA059}"/>
                  </a:ext>
                </a:extLst>
              </p:cNvPr>
              <p:cNvGrpSpPr/>
              <p:nvPr/>
            </p:nvGrpSpPr>
            <p:grpSpPr>
              <a:xfrm>
                <a:off x="8367700" y="1804749"/>
                <a:ext cx="1273629" cy="1273629"/>
                <a:chOff x="7032083" y="876739"/>
                <a:chExt cx="1273629" cy="1273629"/>
              </a:xfrm>
            </p:grpSpPr>
            <p:sp>
              <p:nvSpPr>
                <p:cNvPr id="48" name="Oval 47">
                  <a:extLst>
                    <a:ext uri="{FF2B5EF4-FFF2-40B4-BE49-F238E27FC236}">
                      <a16:creationId xmlns:a16="http://schemas.microsoft.com/office/drawing/2014/main" id="{02E42FA3-B273-7854-2BF1-FC7EE28A7F6B}"/>
                    </a:ext>
                  </a:extLst>
                </p:cNvPr>
                <p:cNvSpPr/>
                <p:nvPr/>
              </p:nvSpPr>
              <p:spPr>
                <a:xfrm>
                  <a:off x="7032083" y="876739"/>
                  <a:ext cx="1273629" cy="1273629"/>
                </a:xfrm>
                <a:prstGeom prst="ellipse">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defTabSz="914377">
                    <a:defRPr/>
                  </a:pPr>
                  <a:endParaRPr lang="en-CA">
                    <a:solidFill>
                      <a:srgbClr val="FFFFFF"/>
                    </a:solidFill>
                    <a:latin typeface="Arial"/>
                    <a:cs typeface="Arial"/>
                  </a:endParaRPr>
                </a:p>
              </p:txBody>
            </p:sp>
            <p:sp>
              <p:nvSpPr>
                <p:cNvPr id="49" name="Oval 48">
                  <a:extLst>
                    <a:ext uri="{FF2B5EF4-FFF2-40B4-BE49-F238E27FC236}">
                      <a16:creationId xmlns:a16="http://schemas.microsoft.com/office/drawing/2014/main" id="{899F7426-4A05-6345-CC33-7348D425A7AC}"/>
                    </a:ext>
                  </a:extLst>
                </p:cNvPr>
                <p:cNvSpPr/>
                <p:nvPr/>
              </p:nvSpPr>
              <p:spPr>
                <a:xfrm>
                  <a:off x="7184530" y="1029185"/>
                  <a:ext cx="968736" cy="968736"/>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srgbClr val="FFFFFF"/>
                    </a:solidFill>
                    <a:latin typeface="Arial"/>
                    <a:cs typeface="Arial"/>
                  </a:endParaRPr>
                </a:p>
              </p:txBody>
            </p:sp>
          </p:grpSp>
        </p:grpSp>
        <p:pic>
          <p:nvPicPr>
            <p:cNvPr id="45" name="Graphic 44" descr="Repeat with solid fill">
              <a:extLst>
                <a:ext uri="{FF2B5EF4-FFF2-40B4-BE49-F238E27FC236}">
                  <a16:creationId xmlns:a16="http://schemas.microsoft.com/office/drawing/2014/main" id="{D903BDD9-47F6-14C1-4C50-306C3F11B4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94769" y="976817"/>
              <a:ext cx="757287" cy="757286"/>
            </a:xfrm>
            <a:prstGeom prst="rect">
              <a:avLst/>
            </a:prstGeom>
          </p:spPr>
        </p:pic>
      </p:grpSp>
      <p:cxnSp>
        <p:nvCxnSpPr>
          <p:cNvPr id="3" name="Straight Connector 2">
            <a:extLst>
              <a:ext uri="{FF2B5EF4-FFF2-40B4-BE49-F238E27FC236}">
                <a16:creationId xmlns:a16="http://schemas.microsoft.com/office/drawing/2014/main" id="{0FC0734C-6D9D-B26D-A80B-C16052548661}"/>
              </a:ext>
            </a:extLst>
          </p:cNvPr>
          <p:cNvCxnSpPr>
            <a:cxnSpLocks/>
          </p:cNvCxnSpPr>
          <p:nvPr/>
        </p:nvCxnSpPr>
        <p:spPr>
          <a:xfrm>
            <a:off x="529614" y="1419181"/>
            <a:ext cx="327920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02BEA706-C679-0FFE-75C5-EE7F18BCE511}"/>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114</a:t>
            </a:fld>
            <a:endParaRPr lang="en-US">
              <a:solidFill>
                <a:prstClr val="white"/>
              </a:solidFill>
              <a:latin typeface="Calibri" panose="020F0502020204030204"/>
            </a:endParaRPr>
          </a:p>
        </p:txBody>
      </p:sp>
    </p:spTree>
    <p:extLst>
      <p:ext uri="{BB962C8B-B14F-4D97-AF65-F5344CB8AC3E}">
        <p14:creationId xmlns:p14="http://schemas.microsoft.com/office/powerpoint/2010/main" val="9165814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29B67-04B6-F7CB-6104-CB0BF120CCD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BBF0FF-8458-7E82-FFC2-45C5AF170D9F}"/>
              </a:ext>
              <a:ext uri="{C183D7F6-B498-43B3-948B-1728B52AA6E4}">
                <adec:decorative xmlns:adec="http://schemas.microsoft.com/office/drawing/2017/decorative" val="1"/>
              </a:ext>
            </a:extLst>
          </p:cNvPr>
          <p:cNvPicPr>
            <a:picLocks noChangeAspect="1"/>
          </p:cNvPicPr>
          <p:nvPr/>
        </p:nvPicPr>
        <p:blipFill>
          <a:blip r:embed="rId3">
            <a:alphaModFix amt="36000"/>
          </a:blip>
          <a:stretch>
            <a:fillRect/>
          </a:stretch>
        </p:blipFill>
        <p:spPr>
          <a:xfrm>
            <a:off x="0" y="5245"/>
            <a:ext cx="12192000" cy="6858000"/>
          </a:xfrm>
          <a:prstGeom prst="rect">
            <a:avLst/>
          </a:prstGeom>
        </p:spPr>
      </p:pic>
      <p:sp>
        <p:nvSpPr>
          <p:cNvPr id="18" name="Rectangle 17">
            <a:extLst>
              <a:ext uri="{FF2B5EF4-FFF2-40B4-BE49-F238E27FC236}">
                <a16:creationId xmlns:a16="http://schemas.microsoft.com/office/drawing/2014/main" id="{92E9ABE2-840D-AE95-AA63-64E3E9F949D7}"/>
              </a:ext>
            </a:extLst>
          </p:cNvPr>
          <p:cNvSpPr/>
          <p:nvPr/>
        </p:nvSpPr>
        <p:spPr>
          <a:xfrm>
            <a:off x="0" y="5769600"/>
            <a:ext cx="12192000" cy="1088400"/>
          </a:xfrm>
          <a:prstGeom prst="rect">
            <a:avLst/>
          </a:prstGeom>
          <a:gradFill flip="none" rotWithShape="1">
            <a:gsLst>
              <a:gs pos="8000">
                <a:srgbClr val="002441"/>
              </a:gs>
              <a:gs pos="100000">
                <a:srgbClr val="006777"/>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2" name="Title 1">
            <a:extLst>
              <a:ext uri="{FF2B5EF4-FFF2-40B4-BE49-F238E27FC236}">
                <a16:creationId xmlns:a16="http://schemas.microsoft.com/office/drawing/2014/main" id="{F958BFB3-A4CC-DF16-F507-1261D2123042}"/>
              </a:ext>
            </a:extLst>
          </p:cNvPr>
          <p:cNvSpPr>
            <a:spLocks noGrp="1"/>
          </p:cNvSpPr>
          <p:nvPr>
            <p:ph type="ctrTitle" idx="4294967295"/>
          </p:nvPr>
        </p:nvSpPr>
        <p:spPr>
          <a:xfrm>
            <a:off x="394626" y="397510"/>
            <a:ext cx="3911485" cy="924983"/>
          </a:xfrm>
        </p:spPr>
        <p:txBody>
          <a:bodyPr/>
          <a:lstStyle/>
          <a:p>
            <a:r>
              <a:rPr lang="en-US" sz="3200" b="1">
                <a:solidFill>
                  <a:schemeClr val="bg1"/>
                </a:solidFill>
                <a:latin typeface="+mn-lt"/>
                <a:ea typeface="Calibri Light"/>
                <a:cs typeface="Calibri Light"/>
              </a:rPr>
              <a:t>The Constellation of Career Mentoring</a:t>
            </a:r>
            <a:endParaRPr lang="en-US" sz="3200" b="1">
              <a:solidFill>
                <a:schemeClr val="bg1"/>
              </a:solidFill>
              <a:latin typeface="+mn-lt"/>
            </a:endParaRPr>
          </a:p>
        </p:txBody>
      </p:sp>
      <p:cxnSp>
        <p:nvCxnSpPr>
          <p:cNvPr id="3" name="Straight Connector 2">
            <a:extLst>
              <a:ext uri="{FF2B5EF4-FFF2-40B4-BE49-F238E27FC236}">
                <a16:creationId xmlns:a16="http://schemas.microsoft.com/office/drawing/2014/main" id="{F062547F-49D1-9C89-99A4-F096235C3535}"/>
              </a:ext>
            </a:extLst>
          </p:cNvPr>
          <p:cNvCxnSpPr>
            <a:cxnSpLocks/>
          </p:cNvCxnSpPr>
          <p:nvPr/>
        </p:nvCxnSpPr>
        <p:spPr>
          <a:xfrm>
            <a:off x="529614" y="1419181"/>
            <a:ext cx="339303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9" name="Picture 18" descr="A black and white text&#10;&#10;AI-generated content may be incorrect.">
            <a:extLst>
              <a:ext uri="{FF2B5EF4-FFF2-40B4-BE49-F238E27FC236}">
                <a16:creationId xmlns:a16="http://schemas.microsoft.com/office/drawing/2014/main" id="{CBBBACB6-FAF5-C6D3-5B37-E0D8B80EA581}"/>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394625" y="5975969"/>
            <a:ext cx="2662128" cy="616028"/>
          </a:xfrm>
          <a:prstGeom prst="rect">
            <a:avLst/>
          </a:prstGeom>
          <a:effectLst>
            <a:outerShdw blurRad="38100" dist="38100" sx="102000" sy="102000" algn="ctr" rotWithShape="0">
              <a:schemeClr val="tx1">
                <a:alpha val="40000"/>
              </a:schemeClr>
            </a:outerShdw>
          </a:effectLst>
        </p:spPr>
      </p:pic>
      <p:sp>
        <p:nvSpPr>
          <p:cNvPr id="11" name="Slide Number Placeholder 10">
            <a:extLst>
              <a:ext uri="{FF2B5EF4-FFF2-40B4-BE49-F238E27FC236}">
                <a16:creationId xmlns:a16="http://schemas.microsoft.com/office/drawing/2014/main" id="{1B894589-A00F-257D-3CFB-A94F96B44C43}"/>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115</a:t>
            </a:fld>
            <a:endParaRPr lang="en-US">
              <a:solidFill>
                <a:prstClr val="white"/>
              </a:solidFill>
              <a:latin typeface="Calibri" panose="020F0502020204030204"/>
            </a:endParaRPr>
          </a:p>
        </p:txBody>
      </p:sp>
      <p:sp>
        <p:nvSpPr>
          <p:cNvPr id="62" name="TextBox 61">
            <a:extLst>
              <a:ext uri="{FF2B5EF4-FFF2-40B4-BE49-F238E27FC236}">
                <a16:creationId xmlns:a16="http://schemas.microsoft.com/office/drawing/2014/main" id="{5D417023-9A73-A9F8-B69A-2659B4426F16}"/>
              </a:ext>
            </a:extLst>
          </p:cNvPr>
          <p:cNvSpPr txBox="1"/>
          <p:nvPr/>
        </p:nvSpPr>
        <p:spPr>
          <a:xfrm>
            <a:off x="1310229" y="2496297"/>
            <a:ext cx="2891259" cy="738664"/>
          </a:xfrm>
          <a:prstGeom prst="rect">
            <a:avLst/>
          </a:prstGeom>
          <a:noFill/>
        </p:spPr>
        <p:txBody>
          <a:bodyPr wrap="square" lIns="121920" tIns="60960" rIns="121920" bIns="60960" rtlCol="0" anchor="t">
            <a:spAutoFit/>
          </a:bodyPr>
          <a:lstStyle/>
          <a:p>
            <a:pPr algn="ctr" defTabSz="457189">
              <a:defRPr/>
            </a:pPr>
            <a:r>
              <a:rPr lang="en-CA" sz="2000" b="1">
                <a:solidFill>
                  <a:srgbClr val="FFFFFF"/>
                </a:solidFill>
                <a:latin typeface="Arial"/>
                <a:cs typeface="Gotham Book" pitchFamily="50" charset="0"/>
              </a:rPr>
              <a:t>Natural Career</a:t>
            </a:r>
            <a:br>
              <a:rPr lang="en-CA" sz="2000" b="1">
                <a:solidFill>
                  <a:prstClr val="black"/>
                </a:solidFill>
                <a:latin typeface="Arial"/>
                <a:cs typeface="Gotham Book" pitchFamily="50" charset="0"/>
              </a:rPr>
            </a:br>
            <a:r>
              <a:rPr lang="en-CA" sz="2000" b="1">
                <a:solidFill>
                  <a:srgbClr val="FFFFFF"/>
                </a:solidFill>
                <a:latin typeface="Arial"/>
                <a:cs typeface="Gotham Book" pitchFamily="50" charset="0"/>
              </a:rPr>
              <a:t>Mentoring</a:t>
            </a:r>
          </a:p>
        </p:txBody>
      </p:sp>
      <p:sp>
        <p:nvSpPr>
          <p:cNvPr id="74" name="Freeform: Shape 18">
            <a:extLst>
              <a:ext uri="{FF2B5EF4-FFF2-40B4-BE49-F238E27FC236}">
                <a16:creationId xmlns:a16="http://schemas.microsoft.com/office/drawing/2014/main" id="{5E3D6878-6E25-E1CA-2785-B7829C50926B}"/>
              </a:ext>
            </a:extLst>
          </p:cNvPr>
          <p:cNvSpPr/>
          <p:nvPr/>
        </p:nvSpPr>
        <p:spPr>
          <a:xfrm>
            <a:off x="1418468" y="3233390"/>
            <a:ext cx="2674785" cy="1796785"/>
          </a:xfrm>
          <a:custGeom>
            <a:avLst/>
            <a:gdLst>
              <a:gd name="connsiteX0" fmla="*/ 0 w 2916487"/>
              <a:gd name="connsiteY0" fmla="*/ 0 h 1287996"/>
              <a:gd name="connsiteX1" fmla="*/ 2916487 w 2916487"/>
              <a:gd name="connsiteY1" fmla="*/ 0 h 1287996"/>
              <a:gd name="connsiteX2" fmla="*/ 2916487 w 2916487"/>
              <a:gd name="connsiteY2" fmla="*/ 1287996 h 1287996"/>
              <a:gd name="connsiteX3" fmla="*/ 0 w 2916487"/>
              <a:gd name="connsiteY3" fmla="*/ 1287996 h 1287996"/>
              <a:gd name="connsiteX4" fmla="*/ 0 w 2916487"/>
              <a:gd name="connsiteY4" fmla="*/ 0 h 128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87" h="1287996">
                <a:moveTo>
                  <a:pt x="0" y="0"/>
                </a:moveTo>
                <a:lnTo>
                  <a:pt x="2916487" y="0"/>
                </a:lnTo>
                <a:lnTo>
                  <a:pt x="2916487" y="1287996"/>
                </a:lnTo>
                <a:lnTo>
                  <a:pt x="0" y="12879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42875" rIns="0" bIns="95251" numCol="1" spcCol="1270" anchor="b" anchorCtr="0">
            <a:noAutofit/>
          </a:bodyPr>
          <a:lstStyle/>
          <a:p>
            <a:pPr algn="ctr" defTabSz="666734">
              <a:lnSpc>
                <a:spcPct val="90000"/>
              </a:lnSpc>
              <a:spcBef>
                <a:spcPct val="0"/>
              </a:spcBef>
              <a:spcAft>
                <a:spcPct val="35000"/>
              </a:spcAft>
              <a:defRPr/>
            </a:pPr>
            <a:r>
              <a:rPr lang="en-US" sz="1867">
                <a:solidFill>
                  <a:srgbClr val="FFFFFF"/>
                </a:solidFill>
                <a:latin typeface="Arial"/>
                <a:cs typeface="Gotham Book" pitchFamily="50" charset="0"/>
              </a:rPr>
              <a:t>Mentoring relationships that develop organically through professional interactions with people in our natural work environments.</a:t>
            </a:r>
          </a:p>
        </p:txBody>
      </p:sp>
      <p:cxnSp>
        <p:nvCxnSpPr>
          <p:cNvPr id="78" name="Straight Connector 77">
            <a:extLst>
              <a:ext uri="{FF2B5EF4-FFF2-40B4-BE49-F238E27FC236}">
                <a16:creationId xmlns:a16="http://schemas.microsoft.com/office/drawing/2014/main" id="{2394C00E-C4F5-1332-29C5-FC890C95FF4C}"/>
              </a:ext>
              <a:ext uri="{C183D7F6-B498-43B3-948B-1728B52AA6E4}">
                <adec:decorative xmlns:adec="http://schemas.microsoft.com/office/drawing/2017/decorative" val="1"/>
              </a:ext>
            </a:extLst>
          </p:cNvPr>
          <p:cNvCxnSpPr>
            <a:cxnSpLocks/>
          </p:cNvCxnSpPr>
          <p:nvPr/>
        </p:nvCxnSpPr>
        <p:spPr>
          <a:xfrm flipH="1">
            <a:off x="4051165" y="1190083"/>
            <a:ext cx="2062681" cy="1444924"/>
          </a:xfrm>
          <a:prstGeom prst="line">
            <a:avLst/>
          </a:prstGeom>
          <a:ln>
            <a:solidFill>
              <a:schemeClr val="bg1"/>
            </a:solidFill>
          </a:ln>
          <a:effectLst>
            <a:glow rad="139700">
              <a:srgbClr val="C5DEEF">
                <a:alpha val="40000"/>
              </a:srgbClr>
            </a:glow>
          </a:effectLst>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9790F1C1-54DB-F2BA-669E-3ABA0EFDD940}"/>
              </a:ext>
            </a:extLst>
          </p:cNvPr>
          <p:cNvSpPr/>
          <p:nvPr/>
        </p:nvSpPr>
        <p:spPr>
          <a:xfrm>
            <a:off x="1070184" y="2067748"/>
            <a:ext cx="3371353" cy="3371353"/>
          </a:xfrm>
          <a:prstGeom prst="ellipse">
            <a:avLst/>
          </a:prstGeom>
          <a:noFill/>
          <a:ln>
            <a:solidFill>
              <a:schemeClr val="bg1"/>
            </a:solidFill>
          </a:ln>
          <a:effectLst>
            <a:glow rad="112271">
              <a:schemeClr val="bg1">
                <a:alpha val="24797"/>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grpSp>
        <p:nvGrpSpPr>
          <p:cNvPr id="98" name="Group 97">
            <a:extLst>
              <a:ext uri="{FF2B5EF4-FFF2-40B4-BE49-F238E27FC236}">
                <a16:creationId xmlns:a16="http://schemas.microsoft.com/office/drawing/2014/main" id="{73981026-DE95-7022-CF07-534F7F1DA032}"/>
              </a:ext>
            </a:extLst>
          </p:cNvPr>
          <p:cNvGrpSpPr/>
          <p:nvPr/>
        </p:nvGrpSpPr>
        <p:grpSpPr>
          <a:xfrm>
            <a:off x="5803569" y="2383568"/>
            <a:ext cx="3238251" cy="3238251"/>
            <a:chOff x="4414820" y="1984346"/>
            <a:chExt cx="2428688" cy="2428688"/>
          </a:xfrm>
        </p:grpSpPr>
        <p:sp>
          <p:nvSpPr>
            <p:cNvPr id="75" name="Freeform: Shape 24">
              <a:extLst>
                <a:ext uri="{FF2B5EF4-FFF2-40B4-BE49-F238E27FC236}">
                  <a16:creationId xmlns:a16="http://schemas.microsoft.com/office/drawing/2014/main" id="{0DE08E9C-C8F4-3477-A158-1A3108605087}"/>
                </a:ext>
              </a:extLst>
            </p:cNvPr>
            <p:cNvSpPr/>
            <p:nvPr/>
          </p:nvSpPr>
          <p:spPr>
            <a:xfrm>
              <a:off x="4690333" y="2735980"/>
              <a:ext cx="1877663" cy="1436009"/>
            </a:xfrm>
            <a:custGeom>
              <a:avLst/>
              <a:gdLst>
                <a:gd name="connsiteX0" fmla="*/ 0 w 2916487"/>
                <a:gd name="connsiteY0" fmla="*/ 0 h 1287996"/>
                <a:gd name="connsiteX1" fmla="*/ 2916487 w 2916487"/>
                <a:gd name="connsiteY1" fmla="*/ 0 h 1287996"/>
                <a:gd name="connsiteX2" fmla="*/ 2916487 w 2916487"/>
                <a:gd name="connsiteY2" fmla="*/ 1287996 h 1287996"/>
                <a:gd name="connsiteX3" fmla="*/ 0 w 2916487"/>
                <a:gd name="connsiteY3" fmla="*/ 1287996 h 1287996"/>
                <a:gd name="connsiteX4" fmla="*/ 0 w 2916487"/>
                <a:gd name="connsiteY4" fmla="*/ 0 h 128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87" h="1287996">
                  <a:moveTo>
                    <a:pt x="0" y="0"/>
                  </a:moveTo>
                  <a:lnTo>
                    <a:pt x="2916487" y="0"/>
                  </a:lnTo>
                  <a:lnTo>
                    <a:pt x="2916487" y="1287996"/>
                  </a:lnTo>
                  <a:lnTo>
                    <a:pt x="0" y="12879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5251" rIns="95251" bIns="142875" numCol="1" spcCol="1270" anchor="t" anchorCtr="0">
              <a:noAutofit/>
            </a:bodyPr>
            <a:lstStyle/>
            <a:p>
              <a:pPr algn="ctr" defTabSz="666734">
                <a:lnSpc>
                  <a:spcPct val="90000"/>
                </a:lnSpc>
                <a:spcBef>
                  <a:spcPct val="0"/>
                </a:spcBef>
                <a:spcAft>
                  <a:spcPct val="35000"/>
                </a:spcAft>
                <a:defRPr/>
              </a:pPr>
              <a:r>
                <a:rPr lang="en-US" sz="1867">
                  <a:solidFill>
                    <a:srgbClr val="FFFFFF"/>
                  </a:solidFill>
                  <a:latin typeface="Arial"/>
                  <a:cs typeface="Gotham Book" pitchFamily="50" charset="0"/>
                </a:rPr>
                <a:t>Structured mentoring programs with defined goals and durations. Mentors and mentees may not have known each other previously</a:t>
              </a:r>
              <a:r>
                <a:rPr lang="en-US" sz="1867">
                  <a:solidFill>
                    <a:srgbClr val="FFFFFF"/>
                  </a:solidFill>
                  <a:latin typeface="Arial"/>
                  <a:cs typeface="Arial"/>
                </a:rPr>
                <a:t>.</a:t>
              </a:r>
              <a:r>
                <a:rPr lang="en-US" sz="1867">
                  <a:solidFill>
                    <a:srgbClr val="FFFFFF"/>
                  </a:solidFill>
                  <a:latin typeface="Calibri" panose="020F0502020204030204"/>
                </a:rPr>
                <a:t> </a:t>
              </a:r>
            </a:p>
          </p:txBody>
        </p:sp>
        <p:sp>
          <p:nvSpPr>
            <p:cNvPr id="77" name="TextBox 76">
              <a:extLst>
                <a:ext uri="{FF2B5EF4-FFF2-40B4-BE49-F238E27FC236}">
                  <a16:creationId xmlns:a16="http://schemas.microsoft.com/office/drawing/2014/main" id="{A14933F0-1AAE-EDFF-A9D4-E5C58C0ECDE1}"/>
                </a:ext>
              </a:extLst>
            </p:cNvPr>
            <p:cNvSpPr txBox="1"/>
            <p:nvPr/>
          </p:nvSpPr>
          <p:spPr>
            <a:xfrm>
              <a:off x="4589377" y="2235243"/>
              <a:ext cx="2079575" cy="553998"/>
            </a:xfrm>
            <a:prstGeom prst="rect">
              <a:avLst/>
            </a:prstGeom>
            <a:noFill/>
          </p:spPr>
          <p:txBody>
            <a:bodyPr wrap="square" lIns="121920" tIns="60960" rIns="121920" bIns="60960" rtlCol="0" anchor="t">
              <a:spAutoFit/>
            </a:bodyPr>
            <a:lstStyle/>
            <a:p>
              <a:pPr algn="ctr" defTabSz="457189">
                <a:defRPr/>
              </a:pPr>
              <a:r>
                <a:rPr lang="en-CA" sz="2000" b="1">
                  <a:solidFill>
                    <a:srgbClr val="FFFFFF"/>
                  </a:solidFill>
                  <a:latin typeface="Arial"/>
                  <a:cs typeface="Gotham Book" pitchFamily="50" charset="0"/>
                </a:rPr>
                <a:t>Formal Career Mentoring</a:t>
              </a:r>
            </a:p>
          </p:txBody>
        </p:sp>
        <p:sp>
          <p:nvSpPr>
            <p:cNvPr id="83" name="Oval 82">
              <a:extLst>
                <a:ext uri="{FF2B5EF4-FFF2-40B4-BE49-F238E27FC236}">
                  <a16:creationId xmlns:a16="http://schemas.microsoft.com/office/drawing/2014/main" id="{02530F85-FF5D-3D76-E8CD-1DB76CF4E95E}"/>
                </a:ext>
              </a:extLst>
            </p:cNvPr>
            <p:cNvSpPr/>
            <p:nvPr/>
          </p:nvSpPr>
          <p:spPr>
            <a:xfrm>
              <a:off x="4414820" y="1984346"/>
              <a:ext cx="2428688" cy="2428688"/>
            </a:xfrm>
            <a:prstGeom prst="ellipse">
              <a:avLst/>
            </a:prstGeom>
            <a:noFill/>
            <a:ln>
              <a:solidFill>
                <a:schemeClr val="bg1"/>
              </a:solidFill>
            </a:ln>
            <a:effectLst>
              <a:glow rad="101600">
                <a:schemeClr val="bg1">
                  <a:alpha val="25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grpSp>
      <p:grpSp>
        <p:nvGrpSpPr>
          <p:cNvPr id="91" name="Group 90">
            <a:extLst>
              <a:ext uri="{FF2B5EF4-FFF2-40B4-BE49-F238E27FC236}">
                <a16:creationId xmlns:a16="http://schemas.microsoft.com/office/drawing/2014/main" id="{1B298754-AD88-5FF4-93E1-38DB4448A6B3}"/>
              </a:ext>
            </a:extLst>
          </p:cNvPr>
          <p:cNvGrpSpPr/>
          <p:nvPr/>
        </p:nvGrpSpPr>
        <p:grpSpPr>
          <a:xfrm>
            <a:off x="8625322" y="266846"/>
            <a:ext cx="3191452" cy="2975079"/>
            <a:chOff x="5941429" y="0"/>
            <a:chExt cx="2393589" cy="2231309"/>
          </a:xfrm>
        </p:grpSpPr>
        <p:sp>
          <p:nvSpPr>
            <p:cNvPr id="65" name="TextBox 64">
              <a:extLst>
                <a:ext uri="{FF2B5EF4-FFF2-40B4-BE49-F238E27FC236}">
                  <a16:creationId xmlns:a16="http://schemas.microsoft.com/office/drawing/2014/main" id="{F68816D6-DCA4-2EC8-7A82-C2D9ED0C242B}"/>
                </a:ext>
              </a:extLst>
            </p:cNvPr>
            <p:cNvSpPr txBox="1"/>
            <p:nvPr/>
          </p:nvSpPr>
          <p:spPr>
            <a:xfrm>
              <a:off x="5941429" y="469505"/>
              <a:ext cx="2393589" cy="553998"/>
            </a:xfrm>
            <a:prstGeom prst="rect">
              <a:avLst/>
            </a:prstGeom>
            <a:noFill/>
          </p:spPr>
          <p:txBody>
            <a:bodyPr wrap="square" lIns="121920" tIns="60960" rIns="121920" bIns="60960" rtlCol="0" anchor="t">
              <a:spAutoFit/>
            </a:bodyPr>
            <a:lstStyle/>
            <a:p>
              <a:pPr algn="ctr" defTabSz="457189">
                <a:defRPr/>
              </a:pPr>
              <a:r>
                <a:rPr lang="en-CA" sz="2000" b="1">
                  <a:solidFill>
                    <a:srgbClr val="FFFFFF"/>
                  </a:solidFill>
                  <a:latin typeface="Arial"/>
                  <a:cs typeface="Gotham Book" pitchFamily="50" charset="0"/>
                </a:rPr>
                <a:t>Career </a:t>
              </a:r>
              <a:br>
                <a:rPr lang="en-CA" sz="2000" b="1">
                  <a:solidFill>
                    <a:prstClr val="black"/>
                  </a:solidFill>
                  <a:latin typeface="Arial"/>
                  <a:cs typeface="Gotham Book" pitchFamily="50" charset="0"/>
                </a:rPr>
              </a:br>
              <a:r>
                <a:rPr lang="en-CA" sz="2000" b="1">
                  <a:solidFill>
                    <a:srgbClr val="FFFFFF"/>
                  </a:solidFill>
                  <a:latin typeface="Arial"/>
                  <a:cs typeface="Gotham Book" pitchFamily="50" charset="0"/>
                </a:rPr>
                <a:t>Mentoring Moments</a:t>
              </a:r>
            </a:p>
          </p:txBody>
        </p:sp>
        <p:sp>
          <p:nvSpPr>
            <p:cNvPr id="73" name="TextBox 72">
              <a:extLst>
                <a:ext uri="{FF2B5EF4-FFF2-40B4-BE49-F238E27FC236}">
                  <a16:creationId xmlns:a16="http://schemas.microsoft.com/office/drawing/2014/main" id="{0A3BE2F4-01FC-DA75-9377-8609508D7150}"/>
                </a:ext>
              </a:extLst>
            </p:cNvPr>
            <p:cNvSpPr txBox="1"/>
            <p:nvPr/>
          </p:nvSpPr>
          <p:spPr>
            <a:xfrm>
              <a:off x="6235022" y="1048102"/>
              <a:ext cx="1806402" cy="674175"/>
            </a:xfrm>
            <a:prstGeom prst="rect">
              <a:avLst/>
            </a:prstGeom>
            <a:noFill/>
          </p:spPr>
          <p:txBody>
            <a:bodyPr wrap="square" lIns="121920" tIns="60960" rIns="121920" bIns="60960" anchor="t">
              <a:spAutoFit/>
            </a:bodyPr>
            <a:lstStyle/>
            <a:p>
              <a:pPr algn="ctr" defTabSz="666734">
                <a:lnSpc>
                  <a:spcPct val="90000"/>
                </a:lnSpc>
                <a:spcBef>
                  <a:spcPct val="0"/>
                </a:spcBef>
                <a:spcAft>
                  <a:spcPct val="35000"/>
                </a:spcAft>
                <a:defRPr/>
              </a:pPr>
              <a:r>
                <a:rPr lang="en-US" sz="1867">
                  <a:solidFill>
                    <a:srgbClr val="FFFFFF"/>
                  </a:solidFill>
                  <a:latin typeface="Arial"/>
                  <a:cs typeface="Gotham Book" pitchFamily="50" charset="0"/>
                </a:rPr>
                <a:t>Single or short-lived, but impactful interactions. </a:t>
              </a:r>
            </a:p>
          </p:txBody>
        </p:sp>
        <p:sp>
          <p:nvSpPr>
            <p:cNvPr id="84" name="Oval 83">
              <a:extLst>
                <a:ext uri="{FF2B5EF4-FFF2-40B4-BE49-F238E27FC236}">
                  <a16:creationId xmlns:a16="http://schemas.microsoft.com/office/drawing/2014/main" id="{F955AC32-F1AB-A545-35D5-B74D374B6456}"/>
                </a:ext>
              </a:extLst>
            </p:cNvPr>
            <p:cNvSpPr/>
            <p:nvPr/>
          </p:nvSpPr>
          <p:spPr>
            <a:xfrm>
              <a:off x="6022569" y="0"/>
              <a:ext cx="2231309" cy="2231309"/>
            </a:xfrm>
            <a:prstGeom prst="ellipse">
              <a:avLst/>
            </a:prstGeom>
            <a:noFill/>
            <a:ln>
              <a:solidFill>
                <a:schemeClr val="bg1"/>
              </a:solidFill>
            </a:ln>
            <a:effectLst>
              <a:glow rad="101600">
                <a:schemeClr val="bg1">
                  <a:alpha val="25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grpSp>
      <p:cxnSp>
        <p:nvCxnSpPr>
          <p:cNvPr id="86" name="Straight Connector 85">
            <a:extLst>
              <a:ext uri="{FF2B5EF4-FFF2-40B4-BE49-F238E27FC236}">
                <a16:creationId xmlns:a16="http://schemas.microsoft.com/office/drawing/2014/main" id="{FCB6214D-B2DA-8E24-8D90-891F04D7B8AD}"/>
              </a:ext>
              <a:ext uri="{C183D7F6-B498-43B3-948B-1728B52AA6E4}">
                <adec:decorative xmlns:adec="http://schemas.microsoft.com/office/drawing/2017/decorative" val="1"/>
              </a:ext>
            </a:extLst>
          </p:cNvPr>
          <p:cNvCxnSpPr>
            <a:cxnSpLocks/>
          </p:cNvCxnSpPr>
          <p:nvPr/>
        </p:nvCxnSpPr>
        <p:spPr>
          <a:xfrm flipV="1">
            <a:off x="5979381" y="1218140"/>
            <a:ext cx="134464" cy="2023784"/>
          </a:xfrm>
          <a:prstGeom prst="line">
            <a:avLst/>
          </a:prstGeom>
          <a:ln>
            <a:solidFill>
              <a:schemeClr val="bg1"/>
            </a:solidFill>
          </a:ln>
          <a:effectLst>
            <a:glow rad="139700">
              <a:srgbClr val="C5DEEF">
                <a:alpha val="40000"/>
              </a:srgbClr>
            </a:glow>
          </a:effectLst>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02C7814-9A39-26CA-5BCD-612779233C35}"/>
              </a:ext>
              <a:ext uri="{C183D7F6-B498-43B3-948B-1728B52AA6E4}">
                <adec:decorative xmlns:adec="http://schemas.microsoft.com/office/drawing/2017/decorative" val="1"/>
              </a:ext>
            </a:extLst>
          </p:cNvPr>
          <p:cNvCxnSpPr>
            <a:cxnSpLocks/>
          </p:cNvCxnSpPr>
          <p:nvPr/>
        </p:nvCxnSpPr>
        <p:spPr>
          <a:xfrm flipV="1">
            <a:off x="6089320" y="1415886"/>
            <a:ext cx="2668009" cy="651861"/>
          </a:xfrm>
          <a:prstGeom prst="line">
            <a:avLst/>
          </a:prstGeom>
          <a:ln>
            <a:solidFill>
              <a:schemeClr val="bg1"/>
            </a:solidFill>
          </a:ln>
          <a:effectLst>
            <a:glow rad="139700">
              <a:srgbClr val="C5DEEF">
                <a:alpha val="4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1677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E75D-25AA-DDAA-4D85-88E5B652A922}"/>
              </a:ext>
            </a:extLst>
          </p:cNvPr>
          <p:cNvSpPr>
            <a:spLocks noGrp="1"/>
          </p:cNvSpPr>
          <p:nvPr>
            <p:ph type="title"/>
          </p:nvPr>
        </p:nvSpPr>
        <p:spPr>
          <a:xfrm>
            <a:off x="627000" y="285405"/>
            <a:ext cx="10326600" cy="746676"/>
          </a:xfrm>
        </p:spPr>
        <p:txBody>
          <a:bodyPr/>
          <a:lstStyle/>
          <a:p>
            <a:r>
              <a:rPr lang="en-CA" b="1"/>
              <a:t>Businesses Struggling to Find/Retain Skilled Staff</a:t>
            </a:r>
          </a:p>
        </p:txBody>
      </p:sp>
      <p:sp>
        <p:nvSpPr>
          <p:cNvPr id="4" name="Slide Number Placeholder 3">
            <a:extLst>
              <a:ext uri="{FF2B5EF4-FFF2-40B4-BE49-F238E27FC236}">
                <a16:creationId xmlns:a16="http://schemas.microsoft.com/office/drawing/2014/main" id="{BF7A14A2-5F15-CEAC-30AC-F58135BA73E3}"/>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116</a:t>
            </a:fld>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616EB612-5D7D-8447-5989-9E62BCAE6335}"/>
              </a:ext>
            </a:extLst>
          </p:cNvPr>
          <p:cNvSpPr txBox="1"/>
          <p:nvPr/>
        </p:nvSpPr>
        <p:spPr>
          <a:xfrm>
            <a:off x="627000" y="1239533"/>
            <a:ext cx="7152027" cy="2485680"/>
          </a:xfrm>
          <a:prstGeom prst="rect">
            <a:avLst/>
          </a:prstGeom>
          <a:noFill/>
        </p:spPr>
        <p:txBody>
          <a:bodyPr wrap="square">
            <a:spAutoFit/>
          </a:bodyPr>
          <a:lstStyle/>
          <a:p>
            <a:pPr defTabSz="609585">
              <a:lnSpc>
                <a:spcPct val="90000"/>
              </a:lnSpc>
              <a:spcBef>
                <a:spcPts val="1019"/>
              </a:spcBef>
              <a:spcAft>
                <a:spcPts val="800"/>
              </a:spcAft>
            </a:pPr>
            <a:r>
              <a:rPr lang="en-US" sz="2400" b="1">
                <a:solidFill>
                  <a:prstClr val="black"/>
                </a:solidFill>
                <a:latin typeface="Calibri" panose="020F0502020204030204"/>
              </a:rPr>
              <a:t>Canadian business leaders are focused on:</a:t>
            </a:r>
          </a:p>
          <a:p>
            <a:pPr marL="380990" indent="-380990" defTabSz="609585">
              <a:lnSpc>
                <a:spcPct val="107000"/>
              </a:lnSpc>
              <a:buFont typeface="Arial" panose="020B0604020202020204" pitchFamily="34" charset="0"/>
              <a:buChar char="•"/>
            </a:pPr>
            <a:r>
              <a:rPr lang="en-US" sz="2400" kern="100">
                <a:solidFill>
                  <a:prstClr val="black"/>
                </a:solidFill>
                <a:latin typeface="Calibri" panose="020F0502020204030204"/>
                <a:ea typeface="Aptos" panose="020B0004020202020204" pitchFamily="34" charset="0"/>
                <a:cs typeface="Arial" panose="020B0604020202020204" pitchFamily="34" charset="0"/>
              </a:rPr>
              <a:t>Uncertainty around tariffs, inflation, the economy</a:t>
            </a:r>
          </a:p>
          <a:p>
            <a:pPr marL="380990" indent="-380990" defTabSz="609585">
              <a:lnSpc>
                <a:spcPct val="107000"/>
              </a:lnSpc>
              <a:buFont typeface="Arial" panose="020B0604020202020204" pitchFamily="34" charset="0"/>
              <a:buChar char="•"/>
            </a:pPr>
            <a:endParaRPr lang="en-US" sz="2400" kern="100">
              <a:solidFill>
                <a:prstClr val="black"/>
              </a:solidFill>
              <a:latin typeface="Calibri" panose="020F0502020204030204"/>
              <a:ea typeface="Aptos" panose="020B0004020202020204" pitchFamily="34" charset="0"/>
              <a:cs typeface="Arial" panose="020B0604020202020204" pitchFamily="34" charset="0"/>
            </a:endParaRPr>
          </a:p>
          <a:p>
            <a:pPr defTabSz="609585">
              <a:lnSpc>
                <a:spcPct val="107000"/>
              </a:lnSpc>
            </a:pPr>
            <a:r>
              <a:rPr lang="en-US" sz="2400" b="1" kern="100">
                <a:solidFill>
                  <a:prstClr val="black"/>
                </a:solidFill>
                <a:latin typeface="Calibri" panose="020F0502020204030204"/>
                <a:ea typeface="Aptos" panose="020B0004020202020204" pitchFamily="34" charset="0"/>
                <a:cs typeface="Arial" panose="020B0604020202020204" pitchFamily="34" charset="0"/>
              </a:rPr>
              <a:t>Top 10 concerns include:</a:t>
            </a:r>
          </a:p>
          <a:p>
            <a:pPr marL="380990" indent="-380990" defTabSz="609585">
              <a:lnSpc>
                <a:spcPct val="107000"/>
              </a:lnSpc>
              <a:buFont typeface="Arial" panose="020B0604020202020204" pitchFamily="34" charset="0"/>
              <a:buChar char="•"/>
            </a:pPr>
            <a:r>
              <a:rPr lang="en-US" sz="2400" kern="100">
                <a:solidFill>
                  <a:prstClr val="black"/>
                </a:solidFill>
                <a:latin typeface="Calibri" panose="020F0502020204030204"/>
                <a:ea typeface="Aptos" panose="020B0004020202020204" pitchFamily="34" charset="0"/>
                <a:cs typeface="Arial" panose="020B0604020202020204" pitchFamily="34" charset="0"/>
              </a:rPr>
              <a:t>Costs </a:t>
            </a:r>
          </a:p>
          <a:p>
            <a:pPr marL="380990" indent="-380990" defTabSz="609585">
              <a:lnSpc>
                <a:spcPct val="107000"/>
              </a:lnSpc>
              <a:buFont typeface="Arial" panose="020B0604020202020204" pitchFamily="34" charset="0"/>
              <a:buChar char="•"/>
            </a:pPr>
            <a:r>
              <a:rPr lang="en-US" sz="2400" kern="100">
                <a:solidFill>
                  <a:prstClr val="black"/>
                </a:solidFill>
                <a:latin typeface="Calibri" panose="020F0502020204030204"/>
                <a:ea typeface="Aptos" panose="020B0004020202020204" pitchFamily="34" charset="0"/>
                <a:cs typeface="Arial" panose="020B0604020202020204" pitchFamily="34" charset="0"/>
              </a:rPr>
              <a:t>Recruiting and retaining skilled </a:t>
            </a:r>
            <a:r>
              <a:rPr lang="en-US" sz="2400" kern="100" err="1">
                <a:solidFill>
                  <a:prstClr val="black"/>
                </a:solidFill>
                <a:latin typeface="Calibri" panose="020F0502020204030204"/>
                <a:ea typeface="Aptos" panose="020B0004020202020204" pitchFamily="34" charset="0"/>
                <a:cs typeface="Arial" panose="020B0604020202020204" pitchFamily="34" charset="0"/>
              </a:rPr>
              <a:t>labour</a:t>
            </a:r>
            <a:r>
              <a:rPr lang="en-US" sz="2400" kern="100">
                <a:solidFill>
                  <a:prstClr val="black"/>
                </a:solidFill>
                <a:latin typeface="Calibri" panose="020F0502020204030204"/>
                <a:ea typeface="Aptos" panose="020B00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7400941-E65A-F240-7E95-D2E6E70933BA}"/>
              </a:ext>
            </a:extLst>
          </p:cNvPr>
          <p:cNvSpPr txBox="1"/>
          <p:nvPr/>
        </p:nvSpPr>
        <p:spPr>
          <a:xfrm>
            <a:off x="711062" y="4495734"/>
            <a:ext cx="8567351" cy="830997"/>
          </a:xfrm>
          <a:prstGeom prst="rect">
            <a:avLst/>
          </a:prstGeom>
          <a:noFill/>
        </p:spPr>
        <p:txBody>
          <a:bodyPr wrap="square" rtlCol="0">
            <a:spAutoFit/>
          </a:bodyPr>
          <a:lstStyle/>
          <a:p>
            <a:pPr defTabSz="609585"/>
            <a:r>
              <a:rPr lang="en-CA" sz="1600" kern="100">
                <a:solidFill>
                  <a:prstClr val="black"/>
                </a:solidFill>
                <a:latin typeface="Calibri" panose="020F0502020204030204"/>
                <a:ea typeface="Aptos" panose="020B0004020202020204" pitchFamily="34" charset="0"/>
                <a:cs typeface="Arial" panose="020B0604020202020204" pitchFamily="34" charset="0"/>
              </a:rPr>
              <a:t>Sources: </a:t>
            </a:r>
          </a:p>
          <a:p>
            <a:pPr marL="228594" indent="-228594" defTabSz="609585">
              <a:buFont typeface="Calibri" panose="020F0502020204030204" pitchFamily="34" charset="0"/>
              <a:buChar char="—"/>
            </a:pPr>
            <a:r>
              <a:rPr lang="en-CA" sz="1600">
                <a:solidFill>
                  <a:prstClr val="black"/>
                </a:solidFill>
                <a:latin typeface="Calibri" panose="020F0502020204030204"/>
              </a:rPr>
              <a:t>Bank of Canada - </a:t>
            </a:r>
            <a:r>
              <a:rPr lang="en-US" sz="1600">
                <a:solidFill>
                  <a:prstClr val="black"/>
                </a:solidFill>
                <a:latin typeface="Calibri" panose="020F0502020204030204"/>
              </a:rPr>
              <a:t>Business Outlook Survey - Second Quarter of 2025</a:t>
            </a:r>
          </a:p>
          <a:p>
            <a:pPr marL="228594" indent="-228594" defTabSz="609585">
              <a:buFont typeface="Calibri" panose="020F0502020204030204" pitchFamily="34" charset="0"/>
              <a:buChar char="—"/>
            </a:pPr>
            <a:r>
              <a:rPr lang="en-US" sz="1600" kern="100">
                <a:solidFill>
                  <a:prstClr val="black"/>
                </a:solidFill>
                <a:latin typeface="Calibri" panose="020F0502020204030204"/>
                <a:ea typeface="Aptos" panose="020B0004020202020204" pitchFamily="34" charset="0"/>
                <a:cs typeface="Arial" panose="020B0604020202020204" pitchFamily="34" charset="0"/>
              </a:rPr>
              <a:t>Canadian Chamber of Commerce – Business Outlook Q2 Survey 2025</a:t>
            </a:r>
            <a:endParaRPr lang="en-CA" sz="1600" kern="100">
              <a:solidFill>
                <a:prstClr val="black"/>
              </a:solidFill>
              <a:latin typeface="Calibri" panose="020F0502020204030204"/>
              <a:ea typeface="Aptos" panose="020B00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38AC178-6E0D-F8B0-62ED-B55AC4F258A1}"/>
              </a:ext>
            </a:extLst>
          </p:cNvPr>
          <p:cNvCxnSpPr>
            <a:cxnSpLocks/>
          </p:cNvCxnSpPr>
          <p:nvPr/>
        </p:nvCxnSpPr>
        <p:spPr>
          <a:xfrm>
            <a:off x="733678" y="1078939"/>
            <a:ext cx="761458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7652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56A11B7-2293-26DE-4B2C-0FE514583F1F}"/>
              </a:ext>
            </a:extLst>
          </p:cNvPr>
          <p:cNvSpPr>
            <a:spLocks noGrp="1"/>
          </p:cNvSpPr>
          <p:nvPr>
            <p:ph type="title"/>
          </p:nvPr>
        </p:nvSpPr>
        <p:spPr>
          <a:xfrm>
            <a:off x="627000" y="241553"/>
            <a:ext cx="10326600" cy="746676"/>
          </a:xfrm>
        </p:spPr>
        <p:txBody>
          <a:bodyPr/>
          <a:lstStyle/>
          <a:p>
            <a:r>
              <a:rPr lang="en-CA" b="1"/>
              <a:t>Gaps with Inclusion</a:t>
            </a:r>
          </a:p>
        </p:txBody>
      </p:sp>
      <p:sp>
        <p:nvSpPr>
          <p:cNvPr id="4" name="Slide Number Placeholder 3">
            <a:extLst>
              <a:ext uri="{FF2B5EF4-FFF2-40B4-BE49-F238E27FC236}">
                <a16:creationId xmlns:a16="http://schemas.microsoft.com/office/drawing/2014/main" id="{FC6E4573-C875-DA09-CC17-BEB235FFFDAE}"/>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117</a:t>
            </a:fld>
            <a:endParaRPr lang="en-US">
              <a:solidFill>
                <a:prstClr val="white"/>
              </a:solidFill>
              <a:latin typeface="Calibri" panose="020F0502020204030204"/>
            </a:endParaRPr>
          </a:p>
        </p:txBody>
      </p:sp>
      <p:grpSp>
        <p:nvGrpSpPr>
          <p:cNvPr id="5" name="Group 4">
            <a:extLst>
              <a:ext uri="{FF2B5EF4-FFF2-40B4-BE49-F238E27FC236}">
                <a16:creationId xmlns:a16="http://schemas.microsoft.com/office/drawing/2014/main" id="{8E69B366-3516-FDBA-DC34-288BCCAA3706}"/>
              </a:ext>
            </a:extLst>
          </p:cNvPr>
          <p:cNvGrpSpPr/>
          <p:nvPr/>
        </p:nvGrpSpPr>
        <p:grpSpPr>
          <a:xfrm>
            <a:off x="6956414" y="2029862"/>
            <a:ext cx="4059487" cy="2504852"/>
            <a:chOff x="6096945" y="2035710"/>
            <a:chExt cx="3044615" cy="1878639"/>
          </a:xfrm>
        </p:grpSpPr>
        <p:sp>
          <p:nvSpPr>
            <p:cNvPr id="6" name="TextBox 5">
              <a:extLst>
                <a:ext uri="{FF2B5EF4-FFF2-40B4-BE49-F238E27FC236}">
                  <a16:creationId xmlns:a16="http://schemas.microsoft.com/office/drawing/2014/main" id="{AB270358-E879-74AB-D645-D3C0B91B0A37}"/>
                </a:ext>
              </a:extLst>
            </p:cNvPr>
            <p:cNvSpPr txBox="1"/>
            <p:nvPr/>
          </p:nvSpPr>
          <p:spPr>
            <a:xfrm>
              <a:off x="6539367" y="2199400"/>
              <a:ext cx="2170473" cy="1305800"/>
            </a:xfrm>
            <a:prstGeom prst="rect">
              <a:avLst/>
            </a:prstGeom>
            <a:noFill/>
          </p:spPr>
          <p:txBody>
            <a:bodyPr wrap="square" lIns="121920" tIns="60960" rIns="121920" bIns="60960" rtlCol="0" anchor="t">
              <a:noAutofit/>
            </a:bodyPr>
            <a:lstStyle/>
            <a:p>
              <a:pPr defTabSz="609585"/>
              <a:r>
                <a:rPr lang="en-CA" sz="1867" kern="100">
                  <a:solidFill>
                    <a:prstClr val="black"/>
                  </a:solidFill>
                  <a:latin typeface="Calibri"/>
                  <a:ea typeface="Aptos" panose="020B0004020202020204" pitchFamily="34" charset="0"/>
                  <a:cs typeface="Calibri"/>
                </a:rPr>
                <a:t>“Sometimes it's easy for us to forget that people who work for us may have an invisible or a visible disability. We don't always realize the challenges that an individual can face.”</a:t>
              </a:r>
              <a:endParaRPr lang="en-US" sz="1867">
                <a:solidFill>
                  <a:prstClr val="black"/>
                </a:solidFill>
                <a:latin typeface="Calibri"/>
                <a:cs typeface="Calibri"/>
              </a:endParaRPr>
            </a:p>
          </p:txBody>
        </p:sp>
        <p:sp>
          <p:nvSpPr>
            <p:cNvPr id="7" name="Google Shape;27;p4">
              <a:extLst>
                <a:ext uri="{FF2B5EF4-FFF2-40B4-BE49-F238E27FC236}">
                  <a16:creationId xmlns:a16="http://schemas.microsoft.com/office/drawing/2014/main" id="{4BB4BF2E-4401-EDAF-2446-25018989EFD9}"/>
                </a:ext>
              </a:extLst>
            </p:cNvPr>
            <p:cNvSpPr txBox="1"/>
            <p:nvPr/>
          </p:nvSpPr>
          <p:spPr>
            <a:xfrm>
              <a:off x="6096945" y="2035710"/>
              <a:ext cx="637200" cy="653700"/>
            </a:xfrm>
            <a:prstGeom prst="rect">
              <a:avLst/>
            </a:prstGeom>
            <a:noFill/>
            <a:ln>
              <a:noFill/>
            </a:ln>
          </p:spPr>
          <p:txBody>
            <a:bodyPr spcFirstLastPara="1" wrap="square" lIns="0" tIns="0" rIns="0" bIns="0" anchor="t" anchorCtr="0">
              <a:noAutofit/>
            </a:bodyPr>
            <a:lstStyle/>
            <a:p>
              <a:pPr algn="ctr" defTabSz="609585"/>
              <a:r>
                <a:rPr lang="en" sz="7200" b="1">
                  <a:solidFill>
                    <a:srgbClr val="C00000"/>
                  </a:solidFill>
                  <a:latin typeface="Arial" panose="020B0604020202020204" pitchFamily="34" charset="0"/>
                  <a:ea typeface="News Cycle"/>
                  <a:cs typeface="Arial" panose="020B0604020202020204" pitchFamily="34" charset="0"/>
                  <a:sym typeface="News Cycle"/>
                </a:rPr>
                <a:t>“</a:t>
              </a:r>
              <a:endParaRPr sz="7200" b="1">
                <a:solidFill>
                  <a:srgbClr val="C00000"/>
                </a:solidFill>
                <a:latin typeface="Arial" panose="020B0604020202020204" pitchFamily="34" charset="0"/>
                <a:ea typeface="News Cycle"/>
                <a:cs typeface="Arial" panose="020B0604020202020204" pitchFamily="34" charset="0"/>
                <a:sym typeface="News Cycle"/>
              </a:endParaRPr>
            </a:p>
          </p:txBody>
        </p:sp>
        <p:cxnSp>
          <p:nvCxnSpPr>
            <p:cNvPr id="8" name="Straight Connector 7">
              <a:extLst>
                <a:ext uri="{FF2B5EF4-FFF2-40B4-BE49-F238E27FC236}">
                  <a16:creationId xmlns:a16="http://schemas.microsoft.com/office/drawing/2014/main" id="{BB911975-4F94-BD9A-811E-9D0296BC1811}"/>
                </a:ext>
              </a:extLst>
            </p:cNvPr>
            <p:cNvCxnSpPr>
              <a:cxnSpLocks/>
            </p:cNvCxnSpPr>
            <p:nvPr/>
          </p:nvCxnSpPr>
          <p:spPr>
            <a:xfrm flipV="1">
              <a:off x="6526695" y="2486711"/>
              <a:ext cx="0" cy="12496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Google Shape;27;p4">
              <a:extLst>
                <a:ext uri="{FF2B5EF4-FFF2-40B4-BE49-F238E27FC236}">
                  <a16:creationId xmlns:a16="http://schemas.microsoft.com/office/drawing/2014/main" id="{9157BE37-1A65-9FD2-8424-A57FA19BC635}"/>
                </a:ext>
              </a:extLst>
            </p:cNvPr>
            <p:cNvSpPr txBox="1"/>
            <p:nvPr/>
          </p:nvSpPr>
          <p:spPr>
            <a:xfrm rot="10800000">
              <a:off x="8504360" y="3260649"/>
              <a:ext cx="637200" cy="653700"/>
            </a:xfrm>
            <a:prstGeom prst="rect">
              <a:avLst/>
            </a:prstGeom>
            <a:noFill/>
            <a:ln>
              <a:noFill/>
            </a:ln>
          </p:spPr>
          <p:txBody>
            <a:bodyPr spcFirstLastPara="1" wrap="square" lIns="0" tIns="0" rIns="0" bIns="0" anchor="t" anchorCtr="0">
              <a:noAutofit/>
            </a:bodyPr>
            <a:lstStyle/>
            <a:p>
              <a:pPr algn="ctr" defTabSz="609585"/>
              <a:r>
                <a:rPr lang="en" sz="7200" b="1">
                  <a:solidFill>
                    <a:srgbClr val="C00000"/>
                  </a:solidFill>
                  <a:latin typeface="Arial" panose="020B0604020202020204" pitchFamily="34" charset="0"/>
                  <a:ea typeface="News Cycle"/>
                  <a:cs typeface="Arial" panose="020B0604020202020204" pitchFamily="34" charset="0"/>
                  <a:sym typeface="News Cycle"/>
                </a:rPr>
                <a:t>“</a:t>
              </a:r>
              <a:endParaRPr sz="7200" b="1">
                <a:solidFill>
                  <a:srgbClr val="C00000"/>
                </a:solidFill>
                <a:latin typeface="Arial" panose="020B0604020202020204" pitchFamily="34" charset="0"/>
                <a:ea typeface="News Cycle"/>
                <a:cs typeface="Arial" panose="020B0604020202020204" pitchFamily="34" charset="0"/>
                <a:sym typeface="News Cycle"/>
              </a:endParaRPr>
            </a:p>
          </p:txBody>
        </p:sp>
        <p:cxnSp>
          <p:nvCxnSpPr>
            <p:cNvPr id="10" name="Straight Connector 9">
              <a:extLst>
                <a:ext uri="{FF2B5EF4-FFF2-40B4-BE49-F238E27FC236}">
                  <a16:creationId xmlns:a16="http://schemas.microsoft.com/office/drawing/2014/main" id="{7727B31B-5878-731B-D20E-16C4E1D10E4E}"/>
                </a:ext>
              </a:extLst>
            </p:cNvPr>
            <p:cNvCxnSpPr>
              <a:cxnSpLocks/>
            </p:cNvCxnSpPr>
            <p:nvPr/>
          </p:nvCxnSpPr>
          <p:spPr>
            <a:xfrm flipV="1">
              <a:off x="8697444" y="2314433"/>
              <a:ext cx="0" cy="11907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3F5DB46-641A-0CFF-47E0-E2C384049E3C}"/>
              </a:ext>
            </a:extLst>
          </p:cNvPr>
          <p:cNvSpPr txBox="1"/>
          <p:nvPr/>
        </p:nvSpPr>
        <p:spPr>
          <a:xfrm>
            <a:off x="7564773" y="4425198"/>
            <a:ext cx="2734147" cy="638868"/>
          </a:xfrm>
          <a:prstGeom prst="rect">
            <a:avLst/>
          </a:prstGeom>
          <a:noFill/>
        </p:spPr>
        <p:txBody>
          <a:bodyPr wrap="square" lIns="121920" tIns="60960" rIns="121920" bIns="60960" rtlCol="0" anchor="t">
            <a:noAutofit/>
          </a:bodyPr>
          <a:lstStyle/>
          <a:p>
            <a:pPr algn="r" defTabSz="609585"/>
            <a:r>
              <a:rPr lang="en-CA" sz="1600" kern="100">
                <a:solidFill>
                  <a:prstClr val="black"/>
                </a:solidFill>
                <a:latin typeface="Calibri"/>
                <a:cs typeface="Calibri"/>
              </a:rPr>
              <a:t>– Employer who participated in </a:t>
            </a:r>
            <a:r>
              <a:rPr lang="en-CA" sz="1600" kern="100" err="1">
                <a:solidFill>
                  <a:prstClr val="black"/>
                </a:solidFill>
                <a:latin typeface="Calibri"/>
                <a:cs typeface="Calibri"/>
              </a:rPr>
              <a:t>MentorAbility</a:t>
            </a:r>
            <a:endParaRPr lang="en-CA" sz="1600" kern="100">
              <a:solidFill>
                <a:prstClr val="black"/>
              </a:solidFill>
              <a:latin typeface="Calibri"/>
              <a:cs typeface="Calibri"/>
            </a:endParaRPr>
          </a:p>
        </p:txBody>
      </p:sp>
      <p:sp>
        <p:nvSpPr>
          <p:cNvPr id="15" name="Text Placeholder 4">
            <a:extLst>
              <a:ext uri="{FF2B5EF4-FFF2-40B4-BE49-F238E27FC236}">
                <a16:creationId xmlns:a16="http://schemas.microsoft.com/office/drawing/2014/main" id="{FE6C5999-C444-996C-EABB-E2C9DB97646F}"/>
              </a:ext>
            </a:extLst>
          </p:cNvPr>
          <p:cNvSpPr>
            <a:spLocks noGrp="1"/>
          </p:cNvSpPr>
          <p:nvPr>
            <p:ph idx="1"/>
          </p:nvPr>
        </p:nvSpPr>
        <p:spPr>
          <a:xfrm>
            <a:off x="614567" y="1480265"/>
            <a:ext cx="5958947" cy="3886392"/>
          </a:xfrm>
        </p:spPr>
        <p:txBody>
          <a:bodyPr/>
          <a:lstStyle/>
          <a:p>
            <a:pPr marL="0" indent="0">
              <a:spcBef>
                <a:spcPts val="0"/>
              </a:spcBef>
              <a:spcAft>
                <a:spcPts val="800"/>
              </a:spcAft>
              <a:buNone/>
            </a:pPr>
            <a:r>
              <a:rPr lang="en-US" b="1" kern="100">
                <a:latin typeface="Calibri"/>
                <a:ea typeface="Aptos" panose="020B0004020202020204" pitchFamily="34" charset="0"/>
                <a:cs typeface="Calibri"/>
              </a:rPr>
              <a:t>Some companies eager to strengthen inclusion but:</a:t>
            </a:r>
            <a:endParaRPr lang="en-CA" sz="2133" kern="100">
              <a:ea typeface="Aptos" panose="020B0004020202020204" pitchFamily="34" charset="0"/>
              <a:cs typeface="Times New Roman" panose="02020603050405020304" pitchFamily="18" charset="0"/>
            </a:endParaRPr>
          </a:p>
          <a:p>
            <a:pPr marL="298019" indent="-298019">
              <a:spcBef>
                <a:spcPts val="0"/>
              </a:spcBef>
              <a:spcAft>
                <a:spcPts val="400"/>
              </a:spcAft>
              <a:buSzPct val="120000"/>
            </a:pPr>
            <a:r>
              <a:rPr lang="en-US" sz="2133" kern="100">
                <a:latin typeface="Calibri"/>
                <a:ea typeface="Aptos" panose="020B0004020202020204" pitchFamily="34" charset="0"/>
                <a:cs typeface="Calibri"/>
              </a:rPr>
              <a:t>“Disability” inclusion is missing</a:t>
            </a:r>
          </a:p>
          <a:p>
            <a:pPr marL="298019" indent="-298019">
              <a:spcBef>
                <a:spcPts val="0"/>
              </a:spcBef>
              <a:spcAft>
                <a:spcPts val="400"/>
              </a:spcAft>
              <a:buSzPct val="120000"/>
            </a:pPr>
            <a:r>
              <a:rPr lang="en-US" sz="2133" kern="100">
                <a:latin typeface="Calibri"/>
                <a:ea typeface="Aptos" panose="020B0004020202020204" pitchFamily="34" charset="0"/>
                <a:cs typeface="Calibri"/>
              </a:rPr>
              <a:t>Aren’t confident about knowledge of disability</a:t>
            </a:r>
          </a:p>
          <a:p>
            <a:pPr marL="298019" indent="-298019">
              <a:spcBef>
                <a:spcPts val="0"/>
              </a:spcBef>
              <a:spcAft>
                <a:spcPts val="400"/>
              </a:spcAft>
              <a:buSzPct val="120000"/>
            </a:pPr>
            <a:endParaRPr lang="en-US" sz="2133" kern="100">
              <a:latin typeface="Calibri"/>
              <a:ea typeface="Aptos" panose="020B0004020202020204" pitchFamily="34" charset="0"/>
              <a:cs typeface="Calibri"/>
            </a:endParaRPr>
          </a:p>
          <a:p>
            <a:pPr marL="0" indent="0">
              <a:spcBef>
                <a:spcPts val="0"/>
              </a:spcBef>
              <a:spcAft>
                <a:spcPts val="800"/>
              </a:spcAft>
              <a:buNone/>
            </a:pPr>
            <a:r>
              <a:rPr lang="en-US" b="1" kern="100">
                <a:latin typeface="Calibri"/>
                <a:ea typeface="Aptos" panose="020B0004020202020204" pitchFamily="34" charset="0"/>
                <a:cs typeface="Calibri"/>
              </a:rPr>
              <a:t>Some companies have integrated disability inclusion:</a:t>
            </a:r>
            <a:endParaRPr lang="en-CA" sz="2133" kern="100">
              <a:ea typeface="Aptos" panose="020B0004020202020204" pitchFamily="34" charset="0"/>
              <a:cs typeface="Times New Roman" panose="02020603050405020304" pitchFamily="18" charset="0"/>
            </a:endParaRPr>
          </a:p>
          <a:p>
            <a:pPr marL="298019" indent="-298019">
              <a:spcBef>
                <a:spcPts val="0"/>
              </a:spcBef>
              <a:spcAft>
                <a:spcPts val="400"/>
              </a:spcAft>
              <a:buSzPct val="120000"/>
            </a:pPr>
            <a:r>
              <a:rPr lang="en-US" sz="2133" kern="100">
                <a:latin typeface="Calibri"/>
                <a:ea typeface="Aptos" panose="020B0004020202020204" pitchFamily="34" charset="0"/>
                <a:cs typeface="Calibri"/>
              </a:rPr>
              <a:t>Not attracting the diverse talent they’re seeking</a:t>
            </a:r>
          </a:p>
          <a:p>
            <a:pPr marL="298019" indent="-298019">
              <a:spcBef>
                <a:spcPts val="0"/>
              </a:spcBef>
              <a:spcAft>
                <a:spcPts val="400"/>
              </a:spcAft>
              <a:buSzPct val="120000"/>
            </a:pPr>
            <a:r>
              <a:rPr lang="en-US" sz="2133" kern="100">
                <a:latin typeface="Calibri"/>
                <a:ea typeface="Aptos" panose="020B0004020202020204" pitchFamily="34" charset="0"/>
                <a:cs typeface="Calibri"/>
              </a:rPr>
              <a:t>Looking for meaningful ways to support inclusion policies/procedures and to engage staff</a:t>
            </a:r>
          </a:p>
        </p:txBody>
      </p:sp>
    </p:spTree>
    <p:extLst>
      <p:ext uri="{BB962C8B-B14F-4D97-AF65-F5344CB8AC3E}">
        <p14:creationId xmlns:p14="http://schemas.microsoft.com/office/powerpoint/2010/main" val="14253824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8AFF845C-2FB4-08D3-84CC-09F97427B4F8}"/>
            </a:ext>
          </a:extLst>
        </p:cNvPr>
        <p:cNvGrpSpPr/>
        <p:nvPr/>
      </p:nvGrpSpPr>
      <p:grpSpPr>
        <a:xfrm>
          <a:off x="0" y="0"/>
          <a:ext cx="0" cy="0"/>
          <a:chOff x="0" y="0"/>
          <a:chExt cx="0" cy="0"/>
        </a:xfrm>
      </p:grpSpPr>
      <p:sp>
        <p:nvSpPr>
          <p:cNvPr id="298" name="Google Shape;298;p31">
            <a:extLst>
              <a:ext uri="{FF2B5EF4-FFF2-40B4-BE49-F238E27FC236}">
                <a16:creationId xmlns:a16="http://schemas.microsoft.com/office/drawing/2014/main" id="{F048ADDA-D27E-45D1-048E-1A9B33CF222C}"/>
              </a:ext>
            </a:extLst>
          </p:cNvPr>
          <p:cNvSpPr txBox="1">
            <a:spLocks noGrp="1"/>
          </p:cNvSpPr>
          <p:nvPr>
            <p:ph type="title"/>
          </p:nvPr>
        </p:nvSpPr>
        <p:spPr>
          <a:xfrm>
            <a:off x="627000" y="291829"/>
            <a:ext cx="10326600" cy="746676"/>
          </a:xfrm>
          <a:prstGeom prst="rect">
            <a:avLst/>
          </a:prstGeom>
        </p:spPr>
        <p:txBody>
          <a:bodyPr spcFirstLastPara="1" vert="horz" wrap="square" lIns="0" tIns="0" rIns="0" bIns="0" rtlCol="0" anchor="ctr" anchorCtr="0">
            <a:noAutofit/>
          </a:bodyPr>
          <a:lstStyle/>
          <a:p>
            <a:pPr>
              <a:spcBef>
                <a:spcPts val="0"/>
              </a:spcBef>
            </a:pPr>
            <a:r>
              <a:rPr lang="en-CA" b="1" err="1"/>
              <a:t>MentorAbility</a:t>
            </a:r>
            <a:r>
              <a:rPr lang="en-CA" b="1"/>
              <a:t> Canada</a:t>
            </a:r>
          </a:p>
        </p:txBody>
      </p:sp>
      <p:sp>
        <p:nvSpPr>
          <p:cNvPr id="302" name="Google Shape;302;p31">
            <a:extLst>
              <a:ext uri="{FF2B5EF4-FFF2-40B4-BE49-F238E27FC236}">
                <a16:creationId xmlns:a16="http://schemas.microsoft.com/office/drawing/2014/main" id="{20D2BAE8-CCED-AD81-2573-315BC558DFDA}"/>
              </a:ext>
            </a:extLst>
          </p:cNvPr>
          <p:cNvSpPr txBox="1">
            <a:spLocks noGrp="1"/>
          </p:cNvSpPr>
          <p:nvPr>
            <p:ph type="sldNum" sz="quarter" idx="12"/>
          </p:nvPr>
        </p:nvSpPr>
        <p:spPr>
          <a:prstGeom prst="rect">
            <a:avLst/>
          </a:prstGeom>
        </p:spPr>
        <p:txBody>
          <a:bodyPr spcFirstLastPara="1" vert="horz" wrap="square" lIns="0" tIns="0" rIns="0" bIns="0" rtlCol="0" anchor="ctr" anchorCtr="0">
            <a:noAutofit/>
          </a:bodyPr>
          <a:lstStyle/>
          <a:p>
            <a:pPr defTabSz="609585"/>
            <a:fld id="{00000000-1234-1234-1234-123412341234}" type="slidenum">
              <a:rPr lang="en">
                <a:solidFill>
                  <a:prstClr val="white"/>
                </a:solidFill>
                <a:latin typeface="Calibri" panose="020F0502020204030204"/>
              </a:rPr>
              <a:pPr defTabSz="609585"/>
              <a:t>118</a:t>
            </a:fld>
            <a:endParaRPr>
              <a:solidFill>
                <a:prstClr val="white"/>
              </a:solidFill>
              <a:latin typeface="Calibri" panose="020F0502020204030204"/>
            </a:endParaRPr>
          </a:p>
        </p:txBody>
      </p:sp>
      <p:sp>
        <p:nvSpPr>
          <p:cNvPr id="300" name="Google Shape;300;p31">
            <a:extLst>
              <a:ext uri="{FF2B5EF4-FFF2-40B4-BE49-F238E27FC236}">
                <a16:creationId xmlns:a16="http://schemas.microsoft.com/office/drawing/2014/main" id="{4D17DFFE-2C57-53DA-AEBF-103F48BF4658}"/>
              </a:ext>
            </a:extLst>
          </p:cNvPr>
          <p:cNvSpPr txBox="1">
            <a:spLocks noGrp="1"/>
          </p:cNvSpPr>
          <p:nvPr>
            <p:ph type="body" idx="4294967295"/>
          </p:nvPr>
        </p:nvSpPr>
        <p:spPr>
          <a:xfrm>
            <a:off x="4170542" y="1482704"/>
            <a:ext cx="3534717" cy="2266337"/>
          </a:xfrm>
          <a:prstGeom prst="rect">
            <a:avLst/>
          </a:prstGeom>
        </p:spPr>
        <p:txBody>
          <a:bodyPr spcFirstLastPara="1" vert="horz" wrap="square" lIns="0" tIns="0" rIns="0" bIns="0" rtlCol="0" anchor="t" anchorCtr="0">
            <a:noAutofit/>
          </a:bodyPr>
          <a:lstStyle/>
          <a:p>
            <a:pPr marL="0" indent="0">
              <a:spcBef>
                <a:spcPts val="0"/>
              </a:spcBef>
              <a:buNone/>
            </a:pPr>
            <a:r>
              <a:rPr lang="en-CA" sz="2400" b="1" kern="100">
                <a:latin typeface="Calibri"/>
                <a:ea typeface="Aptos" panose="020B0004020202020204" pitchFamily="34" charset="0"/>
                <a:cs typeface="Calibri"/>
              </a:rPr>
              <a:t>Facilitates</a:t>
            </a:r>
            <a:r>
              <a:rPr lang="en-CA" sz="2400" kern="100">
                <a:latin typeface="Calibri"/>
                <a:ea typeface="Aptos" panose="020B0004020202020204" pitchFamily="34" charset="0"/>
                <a:cs typeface="Calibri"/>
              </a:rPr>
              <a:t> and </a:t>
            </a:r>
            <a:r>
              <a:rPr lang="en-CA" sz="2400" b="1" kern="100">
                <a:latin typeface="Calibri"/>
                <a:ea typeface="Aptos" panose="020B0004020202020204" pitchFamily="34" charset="0"/>
                <a:cs typeface="Calibri"/>
              </a:rPr>
              <a:t>celebrates</a:t>
            </a:r>
            <a:r>
              <a:rPr lang="en-CA" sz="2400" kern="100">
                <a:latin typeface="Calibri"/>
                <a:ea typeface="Aptos" panose="020B0004020202020204" pitchFamily="34" charset="0"/>
                <a:cs typeface="Calibri"/>
              </a:rPr>
              <a:t>:</a:t>
            </a:r>
            <a:endParaRPr lang="en-US"/>
          </a:p>
          <a:p>
            <a:pPr marL="242987" indent="-242987">
              <a:spcBef>
                <a:spcPts val="0"/>
              </a:spcBef>
              <a:spcAft>
                <a:spcPts val="400"/>
              </a:spcAft>
            </a:pPr>
            <a:r>
              <a:rPr lang="en-CA" sz="2400" kern="100">
                <a:latin typeface="Calibri"/>
                <a:ea typeface="Aptos" panose="020B0004020202020204" pitchFamily="34" charset="0"/>
                <a:cs typeface="Calibri"/>
              </a:rPr>
              <a:t>short (1-hour to 1-day) mentoring experiences</a:t>
            </a:r>
          </a:p>
          <a:p>
            <a:pPr marL="242987" indent="-242987">
              <a:spcBef>
                <a:spcPts val="0"/>
              </a:spcBef>
              <a:spcAft>
                <a:spcPts val="400"/>
              </a:spcAft>
            </a:pPr>
            <a:r>
              <a:rPr lang="en-CA" sz="2400" kern="100">
                <a:latin typeface="Calibri"/>
                <a:ea typeface="Aptos" panose="020B0004020202020204" pitchFamily="34" charset="0"/>
                <a:cs typeface="Calibri"/>
              </a:rPr>
              <a:t>networking and learning events</a:t>
            </a:r>
          </a:p>
          <a:p>
            <a:pPr marL="242987" indent="-242987">
              <a:spcBef>
                <a:spcPts val="0"/>
              </a:spcBef>
              <a:spcAft>
                <a:spcPts val="400"/>
              </a:spcAft>
            </a:pPr>
            <a:r>
              <a:rPr lang="en-CA" sz="2400" kern="100">
                <a:latin typeface="Calibri"/>
                <a:ea typeface="Aptos" panose="020B0004020202020204" pitchFamily="34" charset="0"/>
                <a:cs typeface="Calibri"/>
              </a:rPr>
              <a:t>social media campaigns​</a:t>
            </a:r>
          </a:p>
        </p:txBody>
      </p:sp>
      <p:sp>
        <p:nvSpPr>
          <p:cNvPr id="301" name="Google Shape;301;p31">
            <a:extLst>
              <a:ext uri="{FF2B5EF4-FFF2-40B4-BE49-F238E27FC236}">
                <a16:creationId xmlns:a16="http://schemas.microsoft.com/office/drawing/2014/main" id="{E162A459-1109-3F65-78D8-3F19DB3E2A44}"/>
              </a:ext>
            </a:extLst>
          </p:cNvPr>
          <p:cNvSpPr txBox="1">
            <a:spLocks noGrp="1"/>
          </p:cNvSpPr>
          <p:nvPr>
            <p:ph type="body" idx="4294967295"/>
          </p:nvPr>
        </p:nvSpPr>
        <p:spPr>
          <a:xfrm>
            <a:off x="8319451" y="1465716"/>
            <a:ext cx="2368004" cy="2839237"/>
          </a:xfrm>
          <a:prstGeom prst="rect">
            <a:avLst/>
          </a:prstGeom>
        </p:spPr>
        <p:txBody>
          <a:bodyPr spcFirstLastPara="1" vert="horz" wrap="square" lIns="0" tIns="0" rIns="0" bIns="0" rtlCol="0" anchor="t" anchorCtr="0">
            <a:noAutofit/>
          </a:bodyPr>
          <a:lstStyle/>
          <a:p>
            <a:pPr marL="0" indent="0">
              <a:spcBef>
                <a:spcPts val="0"/>
              </a:spcBef>
              <a:spcAft>
                <a:spcPts val="533"/>
              </a:spcAft>
              <a:buNone/>
            </a:pPr>
            <a:r>
              <a:rPr lang="en-CA" sz="2400" kern="100">
                <a:latin typeface="Calibri"/>
                <a:ea typeface="Aptos" panose="020B0004020202020204" pitchFamily="34" charset="0"/>
                <a:cs typeface="Calibri"/>
              </a:rPr>
              <a:t>Builds a body of evidence through </a:t>
            </a:r>
            <a:r>
              <a:rPr lang="en-CA" sz="2400" b="1" kern="100">
                <a:latin typeface="Calibri"/>
                <a:ea typeface="Aptos" panose="020B0004020202020204" pitchFamily="34" charset="0"/>
                <a:cs typeface="Calibri"/>
              </a:rPr>
              <a:t>research</a:t>
            </a:r>
          </a:p>
          <a:p>
            <a:pPr>
              <a:spcBef>
                <a:spcPts val="0"/>
              </a:spcBef>
              <a:spcAft>
                <a:spcPts val="533"/>
              </a:spcAft>
            </a:pPr>
            <a:r>
              <a:rPr lang="en-US" sz="2400"/>
              <a:t>Mentor Canada</a:t>
            </a:r>
            <a:endParaRPr lang="en-US" sz="2400">
              <a:ea typeface="Calibri"/>
              <a:cs typeface="Calibri"/>
            </a:endParaRPr>
          </a:p>
          <a:p>
            <a:pPr>
              <a:spcBef>
                <a:spcPts val="0"/>
              </a:spcBef>
              <a:spcAft>
                <a:spcPts val="533"/>
              </a:spcAft>
            </a:pPr>
            <a:r>
              <a:rPr lang="en-US" sz="2400"/>
              <a:t>The Conference Board of Canada</a:t>
            </a:r>
            <a:endParaRPr lang="en-US" sz="2400">
              <a:ea typeface="Calibri"/>
              <a:cs typeface="Calibri"/>
            </a:endParaRPr>
          </a:p>
          <a:p>
            <a:pPr>
              <a:spcBef>
                <a:spcPts val="0"/>
              </a:spcBef>
              <a:spcAft>
                <a:spcPts val="533"/>
              </a:spcAft>
            </a:pPr>
            <a:r>
              <a:rPr lang="en-US" sz="2400">
                <a:ea typeface="Calibri"/>
                <a:cs typeface="Calibri"/>
              </a:rPr>
              <a:t>The Challenge Factory</a:t>
            </a:r>
          </a:p>
        </p:txBody>
      </p:sp>
      <p:cxnSp>
        <p:nvCxnSpPr>
          <p:cNvPr id="3" name="Straight Connector 2">
            <a:extLst>
              <a:ext uri="{FF2B5EF4-FFF2-40B4-BE49-F238E27FC236}">
                <a16:creationId xmlns:a16="http://schemas.microsoft.com/office/drawing/2014/main" id="{B4C58FFD-AD12-100E-AEEC-94F49C9E37D3}"/>
              </a:ext>
            </a:extLst>
          </p:cNvPr>
          <p:cNvCxnSpPr>
            <a:cxnSpLocks/>
          </p:cNvCxnSpPr>
          <p:nvPr/>
        </p:nvCxnSpPr>
        <p:spPr>
          <a:xfrm>
            <a:off x="3741524" y="1437033"/>
            <a:ext cx="0" cy="213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6E14492-C63A-C14A-CE72-B197AE0E6749}"/>
              </a:ext>
            </a:extLst>
          </p:cNvPr>
          <p:cNvCxnSpPr>
            <a:cxnSpLocks/>
          </p:cNvCxnSpPr>
          <p:nvPr/>
        </p:nvCxnSpPr>
        <p:spPr>
          <a:xfrm>
            <a:off x="7971716" y="1465787"/>
            <a:ext cx="0" cy="2103647"/>
          </a:xfrm>
          <a:prstGeom prst="line">
            <a:avLst/>
          </a:prstGeom>
        </p:spPr>
        <p:style>
          <a:lnRef idx="1">
            <a:schemeClr val="accent1"/>
          </a:lnRef>
          <a:fillRef idx="0">
            <a:schemeClr val="accent1"/>
          </a:fillRef>
          <a:effectRef idx="0">
            <a:schemeClr val="accent1"/>
          </a:effectRef>
          <a:fontRef idx="minor">
            <a:schemeClr val="tx1"/>
          </a:fontRef>
        </p:style>
      </p:cxnSp>
      <p:sp>
        <p:nvSpPr>
          <p:cNvPr id="299" name="Google Shape;299;p31">
            <a:extLst>
              <a:ext uri="{FF2B5EF4-FFF2-40B4-BE49-F238E27FC236}">
                <a16:creationId xmlns:a16="http://schemas.microsoft.com/office/drawing/2014/main" id="{D85EF889-964F-92AE-51CF-1D6387077F7B}"/>
              </a:ext>
            </a:extLst>
          </p:cNvPr>
          <p:cNvSpPr txBox="1">
            <a:spLocks noGrp="1"/>
          </p:cNvSpPr>
          <p:nvPr>
            <p:ph idx="1"/>
          </p:nvPr>
        </p:nvSpPr>
        <p:spPr>
          <a:xfrm>
            <a:off x="627000" y="1492407"/>
            <a:ext cx="2908665" cy="1899591"/>
          </a:xfrm>
          <a:prstGeom prst="rect">
            <a:avLst/>
          </a:prstGeom>
        </p:spPr>
        <p:txBody>
          <a:bodyPr spcFirstLastPara="1" vert="horz" wrap="square" lIns="0" tIns="0" rIns="0" bIns="0" rtlCol="0" anchor="t" anchorCtr="0">
            <a:noAutofit/>
          </a:bodyPr>
          <a:lstStyle/>
          <a:p>
            <a:pPr marL="0" indent="0">
              <a:spcBef>
                <a:spcPts val="0"/>
              </a:spcBef>
              <a:spcAft>
                <a:spcPts val="533"/>
              </a:spcAft>
              <a:buNone/>
            </a:pPr>
            <a:r>
              <a:rPr lang="en-CA" b="1" kern="100">
                <a:effectLst/>
                <a:latin typeface="Calibri" panose="020F0502020204030204" pitchFamily="34" charset="0"/>
                <a:ea typeface="Aptos" panose="020B0004020202020204" pitchFamily="34" charset="0"/>
                <a:cs typeface="Calibri" panose="020F0502020204030204" pitchFamily="34" charset="0"/>
              </a:rPr>
              <a:t>Promotes</a:t>
            </a:r>
            <a:r>
              <a:rPr lang="en-CA" kern="100">
                <a:effectLst/>
                <a:latin typeface="Calibri" panose="020F0502020204030204" pitchFamily="34" charset="0"/>
                <a:ea typeface="Aptos" panose="020B0004020202020204" pitchFamily="34" charset="0"/>
                <a:cs typeface="Calibri" panose="020F0502020204030204" pitchFamily="34" charset="0"/>
              </a:rPr>
              <a:t> recruitment, employment, and retention of persons experiencing disability</a:t>
            </a:r>
            <a:endParaRPr lang="en-CA" kern="100">
              <a:effectLst/>
              <a:latin typeface="Calibri" panose="020F050202020403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2EE4FBD-B34B-A04C-B98D-DB0D309D0E53}"/>
              </a:ext>
            </a:extLst>
          </p:cNvPr>
          <p:cNvSpPr txBox="1"/>
          <p:nvPr/>
        </p:nvSpPr>
        <p:spPr>
          <a:xfrm>
            <a:off x="727713" y="4312972"/>
            <a:ext cx="6220587" cy="1107804"/>
          </a:xfrm>
          <a:prstGeom prst="rect">
            <a:avLst/>
          </a:prstGeom>
          <a:noFill/>
        </p:spPr>
        <p:txBody>
          <a:bodyPr wrap="square" lIns="121920" tIns="60960" rIns="121920" bIns="60960" rtlCol="0" anchor="t">
            <a:spAutoFit/>
          </a:bodyPr>
          <a:lstStyle/>
          <a:p>
            <a:pPr defTabSz="609585">
              <a:spcAft>
                <a:spcPts val="400"/>
              </a:spcAft>
              <a:tabLst>
                <a:tab pos="590536" algn="l"/>
              </a:tabLst>
            </a:pPr>
            <a:r>
              <a:rPr lang="en-US" sz="2133" kern="100">
                <a:solidFill>
                  <a:srgbClr val="006777"/>
                </a:solidFill>
                <a:latin typeface="Calibri"/>
                <a:ea typeface="Aptos" panose="020B0004020202020204" pitchFamily="34" charset="0"/>
                <a:cs typeface="Calibri"/>
              </a:rPr>
              <a:t>All MentorAbility activities are complimentary. They can support your organization by engaging staff in a meaningful way on their disability awareness journey.</a:t>
            </a:r>
          </a:p>
        </p:txBody>
      </p:sp>
      <p:sp>
        <p:nvSpPr>
          <p:cNvPr id="16" name="Rectangle 15">
            <a:extLst>
              <a:ext uri="{FF2B5EF4-FFF2-40B4-BE49-F238E27FC236}">
                <a16:creationId xmlns:a16="http://schemas.microsoft.com/office/drawing/2014/main" id="{079E30C5-E0A0-5F37-2977-186C128DD8E6}"/>
              </a:ext>
            </a:extLst>
          </p:cNvPr>
          <p:cNvSpPr/>
          <p:nvPr/>
        </p:nvSpPr>
        <p:spPr>
          <a:xfrm flipH="1">
            <a:off x="626999" y="4424687"/>
            <a:ext cx="60959" cy="88456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09585"/>
            <a:endParaRPr lang="en-US" sz="1867">
              <a:solidFill>
                <a:prstClr val="white"/>
              </a:solidFill>
              <a:latin typeface="Calibri" panose="020F0502020204030204"/>
            </a:endParaRPr>
          </a:p>
        </p:txBody>
      </p:sp>
      <p:cxnSp>
        <p:nvCxnSpPr>
          <p:cNvPr id="2" name="Straight Connector 1">
            <a:extLst>
              <a:ext uri="{FF2B5EF4-FFF2-40B4-BE49-F238E27FC236}">
                <a16:creationId xmlns:a16="http://schemas.microsoft.com/office/drawing/2014/main" id="{18FDF617-D6F7-B4DD-9ED0-7993A393A901}"/>
              </a:ext>
            </a:extLst>
          </p:cNvPr>
          <p:cNvCxnSpPr>
            <a:cxnSpLocks/>
          </p:cNvCxnSpPr>
          <p:nvPr/>
        </p:nvCxnSpPr>
        <p:spPr>
          <a:xfrm>
            <a:off x="627001" y="1078939"/>
            <a:ext cx="989907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3778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43CC-550D-871A-45BA-7E777E0E4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07D5E-9D3A-21CC-11A2-1354E12DC4F7}"/>
              </a:ext>
            </a:extLst>
          </p:cNvPr>
          <p:cNvSpPr>
            <a:spLocks noGrp="1"/>
          </p:cNvSpPr>
          <p:nvPr>
            <p:ph type="title"/>
          </p:nvPr>
        </p:nvSpPr>
        <p:spPr>
          <a:xfrm>
            <a:off x="510765" y="166137"/>
            <a:ext cx="6016811" cy="746676"/>
          </a:xfrm>
        </p:spPr>
        <p:txBody>
          <a:bodyPr/>
          <a:lstStyle/>
          <a:p>
            <a:r>
              <a:rPr lang="en-US" b="1">
                <a:latin typeface="Roboto"/>
                <a:ea typeface="Roboto"/>
                <a:cs typeface="Roboto"/>
              </a:rPr>
              <a:t>MentorAbility Canada</a:t>
            </a:r>
            <a:endParaRPr lang="en-US" b="1"/>
          </a:p>
        </p:txBody>
      </p:sp>
      <p:sp>
        <p:nvSpPr>
          <p:cNvPr id="4" name="Slide Number Placeholder 3">
            <a:extLst>
              <a:ext uri="{FF2B5EF4-FFF2-40B4-BE49-F238E27FC236}">
                <a16:creationId xmlns:a16="http://schemas.microsoft.com/office/drawing/2014/main" id="{A88F3208-41E0-C21E-3371-E7C30531E199}"/>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119</a:t>
            </a:fld>
            <a:endParaRPr lang="en-US">
              <a:solidFill>
                <a:prstClr val="white"/>
              </a:solidFill>
              <a:latin typeface="Calibri" panose="020F0502020204030204"/>
            </a:endParaRPr>
          </a:p>
        </p:txBody>
      </p:sp>
      <p:pic>
        <p:nvPicPr>
          <p:cNvPr id="6" name="Content Placeholder 14" descr="A map of canada with different colored circles&#10;&#10;Description automatically generated">
            <a:extLst>
              <a:ext uri="{FF2B5EF4-FFF2-40B4-BE49-F238E27FC236}">
                <a16:creationId xmlns:a16="http://schemas.microsoft.com/office/drawing/2014/main" id="{9D7C4FAD-00BA-DAF5-9754-D148BA1F67FF}"/>
              </a:ext>
            </a:extLst>
          </p:cNvPr>
          <p:cNvPicPr>
            <a:picLocks noChangeAspect="1"/>
          </p:cNvPicPr>
          <p:nvPr/>
        </p:nvPicPr>
        <p:blipFill>
          <a:blip r:embed="rId3"/>
          <a:stretch>
            <a:fillRect/>
          </a:stretch>
        </p:blipFill>
        <p:spPr>
          <a:xfrm>
            <a:off x="4304394" y="912812"/>
            <a:ext cx="7376841" cy="4293629"/>
          </a:xfrm>
          <a:prstGeom prst="rect">
            <a:avLst/>
          </a:prstGeom>
        </p:spPr>
      </p:pic>
      <p:pic>
        <p:nvPicPr>
          <p:cNvPr id="8" name="Picture 7" descr="A picture containing whiteboard&#10;&#10;Description automatically generated">
            <a:extLst>
              <a:ext uri="{FF2B5EF4-FFF2-40B4-BE49-F238E27FC236}">
                <a16:creationId xmlns:a16="http://schemas.microsoft.com/office/drawing/2014/main" id="{0B97027E-B6DC-1932-9E10-FE9BF6271BB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9078" r="3219"/>
          <a:stretch/>
        </p:blipFill>
        <p:spPr>
          <a:xfrm>
            <a:off x="9310658" y="5206442"/>
            <a:ext cx="2152153" cy="423633"/>
          </a:xfrm>
          <a:prstGeom prst="rect">
            <a:avLst/>
          </a:prstGeom>
        </p:spPr>
      </p:pic>
      <p:pic>
        <p:nvPicPr>
          <p:cNvPr id="11" name="Picture 10" descr="A logo with a maple leaf&#10;&#10;Description automatically generated">
            <a:extLst>
              <a:ext uri="{FF2B5EF4-FFF2-40B4-BE49-F238E27FC236}">
                <a16:creationId xmlns:a16="http://schemas.microsoft.com/office/drawing/2014/main" id="{5664231A-9042-54F5-A14B-9CCEF1DD062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61645" y="4818776"/>
            <a:ext cx="1808568" cy="811933"/>
          </a:xfrm>
          <a:prstGeom prst="rect">
            <a:avLst/>
          </a:prstGeom>
        </p:spPr>
      </p:pic>
      <p:sp>
        <p:nvSpPr>
          <p:cNvPr id="10" name="Content Placeholder 2">
            <a:extLst>
              <a:ext uri="{FF2B5EF4-FFF2-40B4-BE49-F238E27FC236}">
                <a16:creationId xmlns:a16="http://schemas.microsoft.com/office/drawing/2014/main" id="{88A2AFE1-762E-EF51-BD11-7E8B57228B58}"/>
              </a:ext>
            </a:extLst>
          </p:cNvPr>
          <p:cNvSpPr txBox="1">
            <a:spLocks/>
          </p:cNvSpPr>
          <p:nvPr/>
        </p:nvSpPr>
        <p:spPr>
          <a:xfrm>
            <a:off x="425024" y="2399490"/>
            <a:ext cx="3948016" cy="2061293"/>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lnSpc>
                <a:spcPct val="100000"/>
              </a:lnSpc>
              <a:spcBef>
                <a:spcPts val="1000"/>
              </a:spcBef>
              <a:buNone/>
            </a:pPr>
            <a:r>
              <a:rPr lang="en-US" sz="2667">
                <a:solidFill>
                  <a:srgbClr val="000000"/>
                </a:solidFill>
                <a:latin typeface="Calibri" panose="020F0502020204030204"/>
                <a:ea typeface="Roboto"/>
                <a:cs typeface="Roboto"/>
              </a:rPr>
              <a:t>Strong network representing diverse communities and employers</a:t>
            </a:r>
          </a:p>
        </p:txBody>
      </p:sp>
    </p:spTree>
    <p:extLst>
      <p:ext uri="{BB962C8B-B14F-4D97-AF65-F5344CB8AC3E}">
        <p14:creationId xmlns:p14="http://schemas.microsoft.com/office/powerpoint/2010/main" val="1183753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DFBAD-7594-1898-1C32-D590BA456302}"/>
            </a:ext>
          </a:extLst>
        </p:cNvPr>
        <p:cNvGrpSpPr/>
        <p:nvPr/>
      </p:nvGrpSpPr>
      <p:grpSpPr>
        <a:xfrm>
          <a:off x="0" y="0"/>
          <a:ext cx="0" cy="0"/>
          <a:chOff x="0" y="0"/>
          <a:chExt cx="0" cy="0"/>
        </a:xfrm>
      </p:grpSpPr>
      <p:pic>
        <p:nvPicPr>
          <p:cNvPr id="8" name="Picture 7" descr="A person in a suit smiling&#10;&#10;AI-generated content may be incorrect.">
            <a:extLst>
              <a:ext uri="{FF2B5EF4-FFF2-40B4-BE49-F238E27FC236}">
                <a16:creationId xmlns:a16="http://schemas.microsoft.com/office/drawing/2014/main" id="{46925ED5-3608-66BA-BE41-8F69A1339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8214" y="4283688"/>
            <a:ext cx="1087058" cy="1087058"/>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taking a selfie&#10;&#10;AI-generated content may be incorrect.">
            <a:extLst>
              <a:ext uri="{FF2B5EF4-FFF2-40B4-BE49-F238E27FC236}">
                <a16:creationId xmlns:a16="http://schemas.microsoft.com/office/drawing/2014/main" id="{B85E2DC9-277F-3491-5668-8893FFE5949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98214" y="2808000"/>
            <a:ext cx="1087058" cy="1087058"/>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erson wearing glasses and smiling&#10;&#10;AI-generated content may be incorrect.">
            <a:extLst>
              <a:ext uri="{FF2B5EF4-FFF2-40B4-BE49-F238E27FC236}">
                <a16:creationId xmlns:a16="http://schemas.microsoft.com/office/drawing/2014/main" id="{054BE502-F58A-42EE-9A9E-4467ADADFB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98214" y="1332000"/>
            <a:ext cx="1080000" cy="1080000"/>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erson wearing glasses smiling&#10;&#10;AI-generated content may be incorrect.">
            <a:extLst>
              <a:ext uri="{FF2B5EF4-FFF2-40B4-BE49-F238E27FC236}">
                <a16:creationId xmlns:a16="http://schemas.microsoft.com/office/drawing/2014/main" id="{B87CBCCC-8CA6-703A-BDE7-9E9A46A053A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2936" y="4284000"/>
            <a:ext cx="1087059" cy="1087059"/>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with a beard and glasses&#10;&#10;AI-generated content may be incorrect.">
            <a:extLst>
              <a:ext uri="{FF2B5EF4-FFF2-40B4-BE49-F238E27FC236}">
                <a16:creationId xmlns:a16="http://schemas.microsoft.com/office/drawing/2014/main" id="{EECE58C4-5F30-9D6D-51C1-AA44A12906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2000" y="2808000"/>
            <a:ext cx="1087058" cy="1087058"/>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erson wearing glasses and a suit&#10;&#10;AI-generated content may be incorrect.">
            <a:extLst>
              <a:ext uri="{FF2B5EF4-FFF2-40B4-BE49-F238E27FC236}">
                <a16:creationId xmlns:a16="http://schemas.microsoft.com/office/drawing/2014/main" id="{EC4F9AED-090F-4815-D230-A9EDAD657F8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82307" y="1331440"/>
            <a:ext cx="1087688" cy="1087688"/>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0710080A-1EDD-DDC3-8D1E-8BA8E6AE7AA8}"/>
              </a:ext>
            </a:extLst>
          </p:cNvPr>
          <p:cNvSpPr>
            <a:spLocks noGrp="1"/>
          </p:cNvSpPr>
          <p:nvPr>
            <p:ph type="title"/>
          </p:nvPr>
        </p:nvSpPr>
        <p:spPr/>
        <p:txBody>
          <a:bodyPr/>
          <a:lstStyle/>
          <a:p>
            <a:pPr algn="ctr"/>
            <a:r>
              <a:rPr lang="en-US" dirty="0"/>
              <a:t>Panel Session</a:t>
            </a:r>
          </a:p>
        </p:txBody>
      </p:sp>
      <p:sp>
        <p:nvSpPr>
          <p:cNvPr id="10" name="TextBox 9">
            <a:extLst>
              <a:ext uri="{FF2B5EF4-FFF2-40B4-BE49-F238E27FC236}">
                <a16:creationId xmlns:a16="http://schemas.microsoft.com/office/drawing/2014/main" id="{590EADAA-361F-E04A-FD38-FB5D9DBFC6AC}"/>
              </a:ext>
            </a:extLst>
          </p:cNvPr>
          <p:cNvSpPr txBox="1"/>
          <p:nvPr/>
        </p:nvSpPr>
        <p:spPr>
          <a:xfrm>
            <a:off x="2135236" y="4248000"/>
            <a:ext cx="4173631" cy="1200329"/>
          </a:xfrm>
          <a:prstGeom prst="rect">
            <a:avLst/>
          </a:prstGeom>
          <a:noFill/>
        </p:spPr>
        <p:txBody>
          <a:bodyPr wrap="square">
            <a:spAutoFit/>
          </a:bodyPr>
          <a:lstStyle/>
          <a:p>
            <a:r>
              <a:rPr lang="en-CA" b="1" dirty="0"/>
              <a:t>Brian Foster</a:t>
            </a:r>
            <a:r>
              <a:rPr lang="en-CA" dirty="0"/>
              <a:t>, National Program Manager, Policy &amp; Resource Development, Ready Willing and Able (RWA), Inclusion Canada</a:t>
            </a:r>
          </a:p>
        </p:txBody>
      </p:sp>
      <p:sp>
        <p:nvSpPr>
          <p:cNvPr id="14" name="TextBox 13">
            <a:extLst>
              <a:ext uri="{FF2B5EF4-FFF2-40B4-BE49-F238E27FC236}">
                <a16:creationId xmlns:a16="http://schemas.microsoft.com/office/drawing/2014/main" id="{99140660-D89E-2668-7FEC-619434D2BB19}"/>
              </a:ext>
            </a:extLst>
          </p:cNvPr>
          <p:cNvSpPr txBox="1"/>
          <p:nvPr/>
        </p:nvSpPr>
        <p:spPr>
          <a:xfrm>
            <a:off x="2134297" y="1418400"/>
            <a:ext cx="3845019" cy="923330"/>
          </a:xfrm>
          <a:prstGeom prst="rect">
            <a:avLst/>
          </a:prstGeom>
          <a:noFill/>
        </p:spPr>
        <p:txBody>
          <a:bodyPr wrap="square">
            <a:spAutoFit/>
          </a:bodyPr>
          <a:lstStyle/>
          <a:p>
            <a:r>
              <a:rPr lang="en-CA" b="1" dirty="0"/>
              <a:t>Rafael Gomez, </a:t>
            </a:r>
            <a:r>
              <a:rPr lang="en-CA" dirty="0"/>
              <a:t>Director, CIRHR, University of Toronto; Initiative Co-lead</a:t>
            </a:r>
          </a:p>
        </p:txBody>
      </p:sp>
      <p:sp>
        <p:nvSpPr>
          <p:cNvPr id="16" name="TextBox 15">
            <a:extLst>
              <a:ext uri="{FF2B5EF4-FFF2-40B4-BE49-F238E27FC236}">
                <a16:creationId xmlns:a16="http://schemas.microsoft.com/office/drawing/2014/main" id="{9BCFFB0F-FA1C-E15F-BD0F-932FB5A39C2F}"/>
              </a:ext>
            </a:extLst>
          </p:cNvPr>
          <p:cNvSpPr txBox="1"/>
          <p:nvPr/>
        </p:nvSpPr>
        <p:spPr>
          <a:xfrm>
            <a:off x="7680505" y="1419679"/>
            <a:ext cx="4092193" cy="646331"/>
          </a:xfrm>
          <a:prstGeom prst="rect">
            <a:avLst/>
          </a:prstGeom>
          <a:noFill/>
        </p:spPr>
        <p:txBody>
          <a:bodyPr wrap="square">
            <a:spAutoFit/>
          </a:bodyPr>
          <a:lstStyle/>
          <a:p>
            <a:r>
              <a:rPr lang="en-CA" b="1" dirty="0"/>
              <a:t>Jonathan Lai</a:t>
            </a:r>
            <a:r>
              <a:rPr lang="en-CA" dirty="0"/>
              <a:t>, Executive Director, Autism Alliance of Canada</a:t>
            </a:r>
          </a:p>
        </p:txBody>
      </p:sp>
      <p:sp>
        <p:nvSpPr>
          <p:cNvPr id="17" name="TextBox 16">
            <a:extLst>
              <a:ext uri="{FF2B5EF4-FFF2-40B4-BE49-F238E27FC236}">
                <a16:creationId xmlns:a16="http://schemas.microsoft.com/office/drawing/2014/main" id="{5EBC04B8-98D0-6F86-6A9D-95CD6CF68EBC}"/>
              </a:ext>
            </a:extLst>
          </p:cNvPr>
          <p:cNvSpPr txBox="1"/>
          <p:nvPr/>
        </p:nvSpPr>
        <p:spPr>
          <a:xfrm>
            <a:off x="2728913" y="4772648"/>
            <a:ext cx="184731" cy="369332"/>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A9FF75E8-B8F9-4659-B535-BED26EA5B911}"/>
              </a:ext>
            </a:extLst>
          </p:cNvPr>
          <p:cNvSpPr txBox="1"/>
          <p:nvPr/>
        </p:nvSpPr>
        <p:spPr>
          <a:xfrm>
            <a:off x="2134297" y="2923200"/>
            <a:ext cx="4173631" cy="646331"/>
          </a:xfrm>
          <a:prstGeom prst="rect">
            <a:avLst/>
          </a:prstGeom>
          <a:noFill/>
        </p:spPr>
        <p:txBody>
          <a:bodyPr wrap="square">
            <a:spAutoFit/>
          </a:bodyPr>
          <a:lstStyle/>
          <a:p>
            <a:r>
              <a:rPr lang="en-CA" b="1" dirty="0"/>
              <a:t>Andrew Dixon</a:t>
            </a:r>
            <a:r>
              <a:rPr lang="en-CA" dirty="0"/>
              <a:t>, Research Associate, IDEA</a:t>
            </a:r>
          </a:p>
        </p:txBody>
      </p:sp>
      <p:sp>
        <p:nvSpPr>
          <p:cNvPr id="21" name="TextBox 20">
            <a:extLst>
              <a:ext uri="{FF2B5EF4-FFF2-40B4-BE49-F238E27FC236}">
                <a16:creationId xmlns:a16="http://schemas.microsoft.com/office/drawing/2014/main" id="{A3470948-4DFB-2CE2-BBD4-DB67D431C0FC}"/>
              </a:ext>
            </a:extLst>
          </p:cNvPr>
          <p:cNvSpPr txBox="1"/>
          <p:nvPr/>
        </p:nvSpPr>
        <p:spPr>
          <a:xfrm>
            <a:off x="7688704" y="2921438"/>
            <a:ext cx="4173631" cy="923330"/>
          </a:xfrm>
          <a:prstGeom prst="rect">
            <a:avLst/>
          </a:prstGeom>
          <a:noFill/>
        </p:spPr>
        <p:txBody>
          <a:bodyPr wrap="square">
            <a:spAutoFit/>
          </a:bodyPr>
          <a:lstStyle/>
          <a:p>
            <a:r>
              <a:rPr lang="en-CA" b="1" dirty="0"/>
              <a:t>Sinead McCarthy</a:t>
            </a:r>
            <a:r>
              <a:rPr lang="en-CA" dirty="0"/>
              <a:t>, Vice President, Development, Programs and HR, Youth Employment Services</a:t>
            </a:r>
          </a:p>
        </p:txBody>
      </p:sp>
      <p:sp>
        <p:nvSpPr>
          <p:cNvPr id="22" name="TextBox 21">
            <a:extLst>
              <a:ext uri="{FF2B5EF4-FFF2-40B4-BE49-F238E27FC236}">
                <a16:creationId xmlns:a16="http://schemas.microsoft.com/office/drawing/2014/main" id="{3750D087-B5DE-BBC8-BF83-4ADF15552AE5}"/>
              </a:ext>
            </a:extLst>
          </p:cNvPr>
          <p:cNvSpPr txBox="1"/>
          <p:nvPr/>
        </p:nvSpPr>
        <p:spPr>
          <a:xfrm>
            <a:off x="7697650" y="4320000"/>
            <a:ext cx="3768932" cy="923330"/>
          </a:xfrm>
          <a:prstGeom prst="rect">
            <a:avLst/>
          </a:prstGeom>
          <a:noFill/>
        </p:spPr>
        <p:txBody>
          <a:bodyPr wrap="square">
            <a:spAutoFit/>
          </a:bodyPr>
          <a:lstStyle/>
          <a:p>
            <a:r>
              <a:rPr lang="en-CA" b="1" dirty="0"/>
              <a:t>Emile Tompa</a:t>
            </a:r>
            <a:r>
              <a:rPr lang="en-CA" dirty="0"/>
              <a:t>, Executive Director, IDEA; Department of Economics, McMaster</a:t>
            </a:r>
          </a:p>
        </p:txBody>
      </p:sp>
    </p:spTree>
    <p:extLst>
      <p:ext uri="{BB962C8B-B14F-4D97-AF65-F5344CB8AC3E}">
        <p14:creationId xmlns:p14="http://schemas.microsoft.com/office/powerpoint/2010/main" val="34054638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C258-525C-C9E0-C27C-49CC3F3FAA2F}"/>
              </a:ext>
            </a:extLst>
          </p:cNvPr>
          <p:cNvSpPr>
            <a:spLocks noGrp="1"/>
          </p:cNvSpPr>
          <p:nvPr>
            <p:ph type="title"/>
          </p:nvPr>
        </p:nvSpPr>
        <p:spPr>
          <a:xfrm>
            <a:off x="561096" y="280733"/>
            <a:ext cx="10326600" cy="746676"/>
          </a:xfrm>
        </p:spPr>
        <p:txBody>
          <a:bodyPr/>
          <a:lstStyle/>
          <a:p>
            <a:r>
              <a:rPr lang="en-CA" b="1"/>
              <a:t>1,900 MentorAbility Mentorships since 2019</a:t>
            </a:r>
          </a:p>
        </p:txBody>
      </p:sp>
      <p:sp>
        <p:nvSpPr>
          <p:cNvPr id="4" name="Slide Number Placeholder 3">
            <a:extLst>
              <a:ext uri="{FF2B5EF4-FFF2-40B4-BE49-F238E27FC236}">
                <a16:creationId xmlns:a16="http://schemas.microsoft.com/office/drawing/2014/main" id="{64B44374-AC2A-DB22-41D8-569B5D172019}"/>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120</a:t>
            </a:fld>
            <a:endParaRPr lang="en-US">
              <a:solidFill>
                <a:prstClr val="white"/>
              </a:solidFill>
              <a:latin typeface="Calibri" panose="020F0502020204030204"/>
            </a:endParaRPr>
          </a:p>
        </p:txBody>
      </p:sp>
      <p:sp>
        <p:nvSpPr>
          <p:cNvPr id="5" name="Text Placeholder 1">
            <a:extLst>
              <a:ext uri="{FF2B5EF4-FFF2-40B4-BE49-F238E27FC236}">
                <a16:creationId xmlns:a16="http://schemas.microsoft.com/office/drawing/2014/main" id="{50813FE1-3CF7-41E1-9246-7632C7681562}"/>
              </a:ext>
            </a:extLst>
          </p:cNvPr>
          <p:cNvSpPr txBox="1">
            <a:spLocks/>
          </p:cNvSpPr>
          <p:nvPr/>
        </p:nvSpPr>
        <p:spPr>
          <a:xfrm>
            <a:off x="960262" y="1572388"/>
            <a:ext cx="5451999" cy="185661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indent="0" defTabSz="914377">
              <a:spcBef>
                <a:spcPts val="1000"/>
              </a:spcBef>
              <a:buNone/>
            </a:pPr>
            <a:r>
              <a:rPr lang="en-US" sz="2133" b="1">
                <a:solidFill>
                  <a:srgbClr val="C00000"/>
                </a:solidFill>
                <a:latin typeface="Calibri" panose="020F0502020204030204"/>
              </a:rPr>
              <a:t>Every MentorAbility experience is unique. </a:t>
            </a:r>
          </a:p>
          <a:p>
            <a:pPr marL="101597" indent="0" defTabSz="914377">
              <a:lnSpc>
                <a:spcPts val="2933"/>
              </a:lnSpc>
              <a:spcBef>
                <a:spcPts val="1000"/>
              </a:spcBef>
              <a:buNone/>
            </a:pPr>
            <a:r>
              <a:rPr lang="en-US" sz="2133">
                <a:solidFill>
                  <a:prstClr val="black"/>
                </a:solidFill>
                <a:latin typeface="Calibri" panose="020F0502020204030204"/>
              </a:rPr>
              <a:t>The mentee, mentor, and mentorship facilitator each have a </a:t>
            </a:r>
            <a:r>
              <a:rPr lang="en-US" sz="2133" b="1">
                <a:solidFill>
                  <a:prstClr val="black"/>
                </a:solidFill>
                <a:latin typeface="Calibri" panose="020F0502020204030204"/>
              </a:rPr>
              <a:t>unique perspective</a:t>
            </a:r>
            <a:r>
              <a:rPr lang="en-US" sz="2133">
                <a:solidFill>
                  <a:prstClr val="black"/>
                </a:solidFill>
                <a:latin typeface="Calibri" panose="020F0502020204030204"/>
              </a:rPr>
              <a:t> to share and will all </a:t>
            </a:r>
            <a:r>
              <a:rPr lang="en-US" sz="2133" b="1">
                <a:solidFill>
                  <a:prstClr val="black"/>
                </a:solidFill>
                <a:latin typeface="Calibri" panose="020F0502020204030204"/>
              </a:rPr>
              <a:t>learn from the experience</a:t>
            </a:r>
            <a:r>
              <a:rPr lang="en-US" sz="2133">
                <a:solidFill>
                  <a:prstClr val="black"/>
                </a:solidFill>
                <a:latin typeface="Calibri" panose="020F0502020204030204"/>
              </a:rPr>
              <a:t>. </a:t>
            </a:r>
          </a:p>
        </p:txBody>
      </p:sp>
      <p:pic>
        <p:nvPicPr>
          <p:cNvPr id="6" name="Picture 5" descr="A diagram of a mentorship facilitator&#10;&#10;Description automatically generated">
            <a:extLst>
              <a:ext uri="{FF2B5EF4-FFF2-40B4-BE49-F238E27FC236}">
                <a16:creationId xmlns:a16="http://schemas.microsoft.com/office/drawing/2014/main" id="{81175AB4-57FA-8A70-4D47-743C1A495A2C}"/>
              </a:ext>
            </a:extLst>
          </p:cNvPr>
          <p:cNvPicPr>
            <a:picLocks noChangeAspect="1"/>
          </p:cNvPicPr>
          <p:nvPr/>
        </p:nvPicPr>
        <p:blipFill>
          <a:blip r:embed="rId3"/>
          <a:stretch>
            <a:fillRect/>
          </a:stretch>
        </p:blipFill>
        <p:spPr>
          <a:xfrm>
            <a:off x="7334117" y="1572389"/>
            <a:ext cx="3012060" cy="3228201"/>
          </a:xfrm>
          <a:prstGeom prst="rect">
            <a:avLst/>
          </a:prstGeom>
        </p:spPr>
      </p:pic>
      <p:pic>
        <p:nvPicPr>
          <p:cNvPr id="7" name="Picture 6">
            <a:extLst>
              <a:ext uri="{FF2B5EF4-FFF2-40B4-BE49-F238E27FC236}">
                <a16:creationId xmlns:a16="http://schemas.microsoft.com/office/drawing/2014/main" id="{D5511948-14EE-6DA7-B212-5990D97356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07503" y="3766656"/>
            <a:ext cx="1008043" cy="1311019"/>
          </a:xfrm>
          <a:prstGeom prst="rect">
            <a:avLst/>
          </a:prstGeom>
        </p:spPr>
      </p:pic>
      <p:pic>
        <p:nvPicPr>
          <p:cNvPr id="8" name="Picture 7" descr="Young woman in coffee shop">
            <a:extLst>
              <a:ext uri="{FF2B5EF4-FFF2-40B4-BE49-F238E27FC236}">
                <a16:creationId xmlns:a16="http://schemas.microsoft.com/office/drawing/2014/main" id="{CBCD869A-7658-2667-5EE3-F95B9572CE0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39156" y="3766656"/>
            <a:ext cx="1008043" cy="1311019"/>
          </a:xfrm>
          <a:prstGeom prst="rect">
            <a:avLst/>
          </a:prstGeom>
        </p:spPr>
      </p:pic>
      <p:pic>
        <p:nvPicPr>
          <p:cNvPr id="9" name="Picture 8" descr="Man wearing glasses in office">
            <a:extLst>
              <a:ext uri="{FF2B5EF4-FFF2-40B4-BE49-F238E27FC236}">
                <a16:creationId xmlns:a16="http://schemas.microsoft.com/office/drawing/2014/main" id="{52E51091-981D-4AD8-8A89-3A064241297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270809" y="3777029"/>
            <a:ext cx="1008043" cy="1301759"/>
          </a:xfrm>
          <a:prstGeom prst="rect">
            <a:avLst/>
          </a:prstGeom>
        </p:spPr>
      </p:pic>
    </p:spTree>
    <p:extLst>
      <p:ext uri="{BB962C8B-B14F-4D97-AF65-F5344CB8AC3E}">
        <p14:creationId xmlns:p14="http://schemas.microsoft.com/office/powerpoint/2010/main" val="13830839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627000" y="291829"/>
            <a:ext cx="10326600" cy="746676"/>
          </a:xfrm>
          <a:prstGeom prst="rect">
            <a:avLst/>
          </a:prstGeom>
        </p:spPr>
        <p:txBody>
          <a:bodyPr spcFirstLastPara="1" vert="horz" wrap="square" lIns="0" tIns="0" rIns="0" bIns="0" rtlCol="0" anchor="ctr" anchorCtr="0">
            <a:noAutofit/>
          </a:bodyPr>
          <a:lstStyle/>
          <a:p>
            <a:pPr>
              <a:spcBef>
                <a:spcPts val="0"/>
              </a:spcBef>
            </a:pPr>
            <a:r>
              <a:rPr lang="en-CA" b="1" dirty="0" err="1"/>
              <a:t>MentorAbility</a:t>
            </a:r>
            <a:r>
              <a:rPr lang="en-CA" b="1" dirty="0"/>
              <a:t> Canada – since 2023</a:t>
            </a:r>
          </a:p>
        </p:txBody>
      </p:sp>
      <p:sp>
        <p:nvSpPr>
          <p:cNvPr id="302" name="Google Shape;302;p31"/>
          <p:cNvSpPr txBox="1">
            <a:spLocks noGrp="1"/>
          </p:cNvSpPr>
          <p:nvPr>
            <p:ph type="sldNum" sz="quarter" idx="12"/>
          </p:nvPr>
        </p:nvSpPr>
        <p:spPr>
          <a:prstGeom prst="rect">
            <a:avLst/>
          </a:prstGeom>
        </p:spPr>
        <p:txBody>
          <a:bodyPr spcFirstLastPara="1" vert="horz" wrap="square" lIns="0" tIns="0" rIns="0" bIns="0" rtlCol="0" anchor="ctr" anchorCtr="0">
            <a:noAutofit/>
          </a:bodyPr>
          <a:lstStyle/>
          <a:p>
            <a:pPr defTabSz="609585"/>
            <a:fld id="{00000000-1234-1234-1234-123412341234}" type="slidenum">
              <a:rPr lang="en">
                <a:solidFill>
                  <a:prstClr val="white"/>
                </a:solidFill>
                <a:latin typeface="Calibri" panose="020F0502020204030204"/>
              </a:rPr>
              <a:pPr defTabSz="609585"/>
              <a:t>121</a:t>
            </a:fld>
            <a:endParaRPr>
              <a:solidFill>
                <a:prstClr val="white"/>
              </a:solidFill>
              <a:latin typeface="Calibri" panose="020F0502020204030204"/>
            </a:endParaRPr>
          </a:p>
        </p:txBody>
      </p:sp>
      <p:sp>
        <p:nvSpPr>
          <p:cNvPr id="300" name="Google Shape;300;p31"/>
          <p:cNvSpPr txBox="1">
            <a:spLocks noGrp="1"/>
          </p:cNvSpPr>
          <p:nvPr>
            <p:ph type="body" idx="4294967295"/>
          </p:nvPr>
        </p:nvSpPr>
        <p:spPr>
          <a:xfrm>
            <a:off x="4170542" y="1482704"/>
            <a:ext cx="3534717" cy="2266337"/>
          </a:xfrm>
          <a:prstGeom prst="rect">
            <a:avLst/>
          </a:prstGeom>
        </p:spPr>
        <p:txBody>
          <a:bodyPr spcFirstLastPara="1" vert="horz" wrap="square" lIns="0" tIns="0" rIns="0" bIns="0" rtlCol="0" anchor="t" anchorCtr="0">
            <a:noAutofit/>
          </a:bodyPr>
          <a:lstStyle/>
          <a:p>
            <a:pPr marL="0" indent="0">
              <a:spcBef>
                <a:spcPts val="0"/>
              </a:spcBef>
              <a:buNone/>
            </a:pPr>
            <a:r>
              <a:rPr lang="en-US" sz="2400" b="1" kern="100" dirty="0">
                <a:latin typeface="Calibri"/>
                <a:ea typeface="Aptos" panose="020B0004020202020204" pitchFamily="34" charset="0"/>
                <a:cs typeface="Calibri"/>
              </a:rPr>
              <a:t>900+ </a:t>
            </a:r>
            <a:r>
              <a:rPr lang="en-US" sz="2400" kern="100" dirty="0">
                <a:latin typeface="Calibri"/>
                <a:ea typeface="Aptos" panose="020B0004020202020204" pitchFamily="34" charset="0"/>
                <a:cs typeface="Calibri"/>
              </a:rPr>
              <a:t>in-person and online events reaching </a:t>
            </a:r>
            <a:r>
              <a:rPr lang="en-US" sz="2400" b="1" kern="100" dirty="0">
                <a:latin typeface="Calibri"/>
                <a:ea typeface="Aptos" panose="020B0004020202020204" pitchFamily="34" charset="0"/>
                <a:cs typeface="Calibri"/>
              </a:rPr>
              <a:t>30,000+ </a:t>
            </a:r>
            <a:r>
              <a:rPr lang="en-US" sz="2400" kern="100" dirty="0">
                <a:latin typeface="Calibri"/>
                <a:ea typeface="Aptos" panose="020B0004020202020204" pitchFamily="34" charset="0"/>
                <a:cs typeface="Calibri"/>
              </a:rPr>
              <a:t>employers, </a:t>
            </a:r>
          </a:p>
          <a:p>
            <a:pPr marL="0" indent="0">
              <a:spcBef>
                <a:spcPts val="0"/>
              </a:spcBef>
              <a:buNone/>
            </a:pPr>
            <a:r>
              <a:rPr lang="en-US" sz="2400" kern="100" dirty="0">
                <a:latin typeface="Calibri"/>
                <a:ea typeface="Aptos" panose="020B0004020202020204" pitchFamily="34" charset="0"/>
                <a:cs typeface="Calibri"/>
              </a:rPr>
              <a:t>service providers, community partners, job seekers, and </a:t>
            </a:r>
          </a:p>
          <a:p>
            <a:pPr marL="0" indent="0">
              <a:spcBef>
                <a:spcPts val="0"/>
              </a:spcBef>
              <a:buNone/>
            </a:pPr>
            <a:r>
              <a:rPr lang="en-US" sz="2400" kern="100" dirty="0">
                <a:latin typeface="Calibri"/>
                <a:ea typeface="Aptos" panose="020B0004020202020204" pitchFamily="34" charset="0"/>
                <a:cs typeface="Calibri"/>
              </a:rPr>
              <a:t>advocates</a:t>
            </a:r>
            <a:endParaRPr lang="en-CA" sz="2400" kern="100" dirty="0">
              <a:latin typeface="Calibri"/>
              <a:ea typeface="Aptos" panose="020B0004020202020204" pitchFamily="34" charset="0"/>
              <a:cs typeface="Calibri"/>
            </a:endParaRPr>
          </a:p>
        </p:txBody>
      </p:sp>
      <p:sp>
        <p:nvSpPr>
          <p:cNvPr id="301" name="Google Shape;301;p31"/>
          <p:cNvSpPr txBox="1">
            <a:spLocks noGrp="1"/>
          </p:cNvSpPr>
          <p:nvPr>
            <p:ph type="body" idx="4294967295"/>
          </p:nvPr>
        </p:nvSpPr>
        <p:spPr>
          <a:xfrm>
            <a:off x="8319451" y="1465716"/>
            <a:ext cx="2181975" cy="2134197"/>
          </a:xfrm>
          <a:prstGeom prst="rect">
            <a:avLst/>
          </a:prstGeom>
        </p:spPr>
        <p:txBody>
          <a:bodyPr spcFirstLastPara="1" vert="horz" wrap="square" lIns="0" tIns="0" rIns="0" bIns="0" rtlCol="0" anchor="t" anchorCtr="0">
            <a:noAutofit/>
          </a:bodyPr>
          <a:lstStyle/>
          <a:p>
            <a:pPr marL="0" indent="0">
              <a:spcBef>
                <a:spcPts val="0"/>
              </a:spcBef>
              <a:spcAft>
                <a:spcPts val="533"/>
              </a:spcAft>
              <a:buNone/>
            </a:pPr>
            <a:r>
              <a:rPr lang="en-US" sz="2400" b="1" kern="100" dirty="0">
                <a:latin typeface="Calibri" panose="020F0502020204030204" pitchFamily="34" charset="0"/>
                <a:ea typeface="Aptos" panose="020B0004020202020204" pitchFamily="34" charset="0"/>
                <a:cs typeface="Calibri" panose="020F0502020204030204" pitchFamily="34" charset="0"/>
              </a:rPr>
              <a:t>250+ </a:t>
            </a:r>
            <a:r>
              <a:rPr lang="en-US" sz="2400" kern="100" dirty="0">
                <a:latin typeface="Calibri" panose="020F0502020204030204" pitchFamily="34" charset="0"/>
                <a:ea typeface="Aptos" panose="020B0004020202020204" pitchFamily="34" charset="0"/>
                <a:cs typeface="Calibri" panose="020F0502020204030204" pitchFamily="34" charset="0"/>
              </a:rPr>
              <a:t>mentorship facilitators signed up across Canada</a:t>
            </a:r>
          </a:p>
        </p:txBody>
      </p:sp>
      <p:cxnSp>
        <p:nvCxnSpPr>
          <p:cNvPr id="3" name="Straight Connector 2">
            <a:extLst>
              <a:ext uri="{FF2B5EF4-FFF2-40B4-BE49-F238E27FC236}">
                <a16:creationId xmlns:a16="http://schemas.microsoft.com/office/drawing/2014/main" id="{6506AF4F-939F-097D-1694-7D7C527D83EB}"/>
              </a:ext>
            </a:extLst>
          </p:cNvPr>
          <p:cNvCxnSpPr>
            <a:cxnSpLocks/>
          </p:cNvCxnSpPr>
          <p:nvPr/>
        </p:nvCxnSpPr>
        <p:spPr>
          <a:xfrm>
            <a:off x="3741524" y="1437033"/>
            <a:ext cx="0" cy="213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4C42AC-EB62-FD3A-65C5-1A73DDA2C850}"/>
              </a:ext>
            </a:extLst>
          </p:cNvPr>
          <p:cNvCxnSpPr>
            <a:cxnSpLocks/>
          </p:cNvCxnSpPr>
          <p:nvPr/>
        </p:nvCxnSpPr>
        <p:spPr>
          <a:xfrm>
            <a:off x="7971716" y="1465787"/>
            <a:ext cx="0" cy="2103647"/>
          </a:xfrm>
          <a:prstGeom prst="line">
            <a:avLst/>
          </a:prstGeom>
        </p:spPr>
        <p:style>
          <a:lnRef idx="1">
            <a:schemeClr val="accent1"/>
          </a:lnRef>
          <a:fillRef idx="0">
            <a:schemeClr val="accent1"/>
          </a:fillRef>
          <a:effectRef idx="0">
            <a:schemeClr val="accent1"/>
          </a:effectRef>
          <a:fontRef idx="minor">
            <a:schemeClr val="tx1"/>
          </a:fontRef>
        </p:style>
      </p:cxnSp>
      <p:sp>
        <p:nvSpPr>
          <p:cNvPr id="299" name="Google Shape;299;p31"/>
          <p:cNvSpPr txBox="1">
            <a:spLocks noGrp="1"/>
          </p:cNvSpPr>
          <p:nvPr>
            <p:ph idx="1"/>
          </p:nvPr>
        </p:nvSpPr>
        <p:spPr>
          <a:xfrm>
            <a:off x="627001" y="1492407"/>
            <a:ext cx="2920487" cy="2416575"/>
          </a:xfrm>
          <a:prstGeom prst="rect">
            <a:avLst/>
          </a:prstGeom>
        </p:spPr>
        <p:txBody>
          <a:bodyPr spcFirstLastPara="1" vert="horz" wrap="square" lIns="0" tIns="0" rIns="0" bIns="0" rtlCol="0" anchor="t" anchorCtr="0">
            <a:noAutofit/>
          </a:bodyPr>
          <a:lstStyle/>
          <a:p>
            <a:pPr marL="0" indent="0">
              <a:spcBef>
                <a:spcPts val="0"/>
              </a:spcBef>
              <a:spcAft>
                <a:spcPts val="533"/>
              </a:spcAft>
              <a:buNone/>
            </a:pPr>
            <a:r>
              <a:rPr lang="en-US" b="1" kern="100" dirty="0">
                <a:effectLst/>
                <a:latin typeface="Calibri" panose="020F0502020204030204" pitchFamily="34" charset="0"/>
                <a:ea typeface="Aptos" panose="020B0004020202020204" pitchFamily="34" charset="0"/>
                <a:cs typeface="Calibri" panose="020F0502020204030204" pitchFamily="34" charset="0"/>
              </a:rPr>
              <a:t>1000+ </a:t>
            </a:r>
            <a:r>
              <a:rPr lang="en-US" kern="100" dirty="0">
                <a:effectLst/>
                <a:latin typeface="Calibri" panose="020F0502020204030204" pitchFamily="34" charset="0"/>
                <a:ea typeface="Aptos" panose="020B0004020202020204" pitchFamily="34" charset="0"/>
                <a:cs typeface="Calibri" panose="020F0502020204030204" pitchFamily="34" charset="0"/>
              </a:rPr>
              <a:t>mentors represent entrepreneurs and representatives from wide range of employers and sectors</a:t>
            </a:r>
            <a:endParaRPr lang="en-CA" kern="100" dirty="0">
              <a:effectLst/>
              <a:latin typeface="Calibri" panose="020F0502020204030204" pitchFamily="34" charset="0"/>
              <a:ea typeface="Aptos" panose="020B000402020202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97500E79-D10D-6F2D-1D10-11261C8A4769}"/>
              </a:ext>
            </a:extLst>
          </p:cNvPr>
          <p:cNvGrpSpPr/>
          <p:nvPr/>
        </p:nvGrpSpPr>
        <p:grpSpPr>
          <a:xfrm>
            <a:off x="1612737" y="4057273"/>
            <a:ext cx="8661736" cy="1933940"/>
            <a:chOff x="6164452" y="2054745"/>
            <a:chExt cx="2852697" cy="1450455"/>
          </a:xfrm>
        </p:grpSpPr>
        <p:sp>
          <p:nvSpPr>
            <p:cNvPr id="6" name="TextBox 5">
              <a:extLst>
                <a:ext uri="{FF2B5EF4-FFF2-40B4-BE49-F238E27FC236}">
                  <a16:creationId xmlns:a16="http://schemas.microsoft.com/office/drawing/2014/main" id="{E0AEDC52-F569-9E7B-6BFD-6B698DE5A1E8}"/>
                </a:ext>
              </a:extLst>
            </p:cNvPr>
            <p:cNvSpPr txBox="1"/>
            <p:nvPr/>
          </p:nvSpPr>
          <p:spPr>
            <a:xfrm>
              <a:off x="6539367" y="2271761"/>
              <a:ext cx="2170473" cy="1233439"/>
            </a:xfrm>
            <a:prstGeom prst="rect">
              <a:avLst/>
            </a:prstGeom>
            <a:noFill/>
          </p:spPr>
          <p:txBody>
            <a:bodyPr wrap="square" lIns="121920" tIns="60960" rIns="121920" bIns="60960" rtlCol="0" anchor="t">
              <a:noAutofit/>
            </a:bodyPr>
            <a:lstStyle/>
            <a:p>
              <a:pPr defTabSz="609585"/>
              <a:r>
                <a:rPr lang="en-CA" sz="1867" kern="100">
                  <a:solidFill>
                    <a:prstClr val="black"/>
                  </a:solidFill>
                  <a:latin typeface="Calibri"/>
                  <a:ea typeface="Aptos" panose="020B0004020202020204" pitchFamily="34" charset="0"/>
                  <a:cs typeface="Calibri"/>
                </a:rPr>
                <a:t>“T</a:t>
              </a:r>
              <a:r>
                <a:rPr lang="en-US" sz="1867" kern="100">
                  <a:solidFill>
                    <a:prstClr val="black"/>
                  </a:solidFill>
                  <a:latin typeface="Calibri"/>
                  <a:ea typeface="Aptos" panose="020B0004020202020204" pitchFamily="34" charset="0"/>
                  <a:cs typeface="Calibri"/>
                </a:rPr>
                <a:t>he </a:t>
              </a:r>
              <a:r>
                <a:rPr lang="en-US" sz="1867" kern="100" err="1">
                  <a:solidFill>
                    <a:prstClr val="black"/>
                  </a:solidFill>
                  <a:latin typeface="Calibri"/>
                  <a:ea typeface="Aptos" panose="020B0004020202020204" pitchFamily="34" charset="0"/>
                  <a:cs typeface="Calibri"/>
                </a:rPr>
                <a:t>MentorAbility</a:t>
              </a:r>
              <a:r>
                <a:rPr lang="en-US" sz="1867" kern="100">
                  <a:solidFill>
                    <a:prstClr val="black"/>
                  </a:solidFill>
                  <a:latin typeface="Calibri"/>
                  <a:ea typeface="Aptos" panose="020B0004020202020204" pitchFamily="34" charset="0"/>
                  <a:cs typeface="Calibri"/>
                </a:rPr>
                <a:t> program is very important to spread awareness to companies. There are many wonderful individuals that have many skills that companies could benefit from</a:t>
              </a:r>
              <a:r>
                <a:rPr lang="en-CA" sz="1867" kern="100">
                  <a:solidFill>
                    <a:prstClr val="black"/>
                  </a:solidFill>
                  <a:latin typeface="Calibri"/>
                  <a:ea typeface="Aptos" panose="020B0004020202020204" pitchFamily="34" charset="0"/>
                  <a:cs typeface="Calibri"/>
                </a:rPr>
                <a:t>.”</a:t>
              </a:r>
              <a:endParaRPr lang="en-US" sz="1867">
                <a:solidFill>
                  <a:prstClr val="black"/>
                </a:solidFill>
                <a:latin typeface="Calibri"/>
                <a:cs typeface="Calibri"/>
              </a:endParaRPr>
            </a:p>
          </p:txBody>
        </p:sp>
        <p:sp>
          <p:nvSpPr>
            <p:cNvPr id="7" name="Google Shape;27;p4">
              <a:extLst>
                <a:ext uri="{FF2B5EF4-FFF2-40B4-BE49-F238E27FC236}">
                  <a16:creationId xmlns:a16="http://schemas.microsoft.com/office/drawing/2014/main" id="{A6C903B4-99B7-301A-655F-549602F730FB}"/>
                </a:ext>
              </a:extLst>
            </p:cNvPr>
            <p:cNvSpPr txBox="1"/>
            <p:nvPr/>
          </p:nvSpPr>
          <p:spPr>
            <a:xfrm>
              <a:off x="6164452" y="2054745"/>
              <a:ext cx="637200" cy="653700"/>
            </a:xfrm>
            <a:prstGeom prst="rect">
              <a:avLst/>
            </a:prstGeom>
            <a:noFill/>
            <a:ln>
              <a:noFill/>
            </a:ln>
          </p:spPr>
          <p:txBody>
            <a:bodyPr spcFirstLastPara="1" wrap="square" lIns="0" tIns="0" rIns="0" bIns="0" anchor="t" anchorCtr="0">
              <a:noAutofit/>
            </a:bodyPr>
            <a:lstStyle/>
            <a:p>
              <a:pPr algn="ctr" defTabSz="609585"/>
              <a:r>
                <a:rPr lang="en" sz="7200" b="1">
                  <a:solidFill>
                    <a:srgbClr val="C00000"/>
                  </a:solidFill>
                  <a:latin typeface="Arial" panose="020B0604020202020204" pitchFamily="34" charset="0"/>
                  <a:ea typeface="News Cycle"/>
                  <a:cs typeface="Arial" panose="020B0604020202020204" pitchFamily="34" charset="0"/>
                  <a:sym typeface="News Cycle"/>
                </a:rPr>
                <a:t>“</a:t>
              </a:r>
              <a:endParaRPr sz="7200" b="1">
                <a:solidFill>
                  <a:srgbClr val="C00000"/>
                </a:solidFill>
                <a:latin typeface="Arial" panose="020B0604020202020204" pitchFamily="34" charset="0"/>
                <a:ea typeface="News Cycle"/>
                <a:cs typeface="Arial" panose="020B0604020202020204" pitchFamily="34" charset="0"/>
                <a:sym typeface="News Cycle"/>
              </a:endParaRPr>
            </a:p>
          </p:txBody>
        </p:sp>
        <p:cxnSp>
          <p:nvCxnSpPr>
            <p:cNvPr id="9" name="Straight Connector 8">
              <a:extLst>
                <a:ext uri="{FF2B5EF4-FFF2-40B4-BE49-F238E27FC236}">
                  <a16:creationId xmlns:a16="http://schemas.microsoft.com/office/drawing/2014/main" id="{C5B3CC71-1992-4D36-552B-EAEB8E9E01AB}"/>
                </a:ext>
              </a:extLst>
            </p:cNvPr>
            <p:cNvCxnSpPr>
              <a:cxnSpLocks/>
            </p:cNvCxnSpPr>
            <p:nvPr/>
          </p:nvCxnSpPr>
          <p:spPr>
            <a:xfrm flipV="1">
              <a:off x="6526695" y="2486711"/>
              <a:ext cx="0" cy="4712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Google Shape;27;p4">
              <a:extLst>
                <a:ext uri="{FF2B5EF4-FFF2-40B4-BE49-F238E27FC236}">
                  <a16:creationId xmlns:a16="http://schemas.microsoft.com/office/drawing/2014/main" id="{A49B3CAD-FAB0-D563-8EE4-F2F3CCA4A9E0}"/>
                </a:ext>
              </a:extLst>
            </p:cNvPr>
            <p:cNvSpPr txBox="1"/>
            <p:nvPr/>
          </p:nvSpPr>
          <p:spPr>
            <a:xfrm rot="10800000">
              <a:off x="8379949" y="2400363"/>
              <a:ext cx="637200" cy="653700"/>
            </a:xfrm>
            <a:prstGeom prst="rect">
              <a:avLst/>
            </a:prstGeom>
            <a:noFill/>
            <a:ln>
              <a:noFill/>
            </a:ln>
          </p:spPr>
          <p:txBody>
            <a:bodyPr spcFirstLastPara="1" wrap="square" lIns="0" tIns="0" rIns="0" bIns="0" anchor="t" anchorCtr="0">
              <a:noAutofit/>
            </a:bodyPr>
            <a:lstStyle/>
            <a:p>
              <a:pPr algn="ctr" defTabSz="609585"/>
              <a:r>
                <a:rPr lang="en" sz="7200" b="1">
                  <a:solidFill>
                    <a:srgbClr val="C00000"/>
                  </a:solidFill>
                  <a:latin typeface="Arial" panose="020B0604020202020204" pitchFamily="34" charset="0"/>
                  <a:ea typeface="News Cycle"/>
                  <a:cs typeface="Arial" panose="020B0604020202020204" pitchFamily="34" charset="0"/>
                  <a:sym typeface="News Cycle"/>
                </a:rPr>
                <a:t>“</a:t>
              </a:r>
              <a:endParaRPr sz="7200" b="1">
                <a:solidFill>
                  <a:srgbClr val="C00000"/>
                </a:solidFill>
                <a:latin typeface="Arial" panose="020B0604020202020204" pitchFamily="34" charset="0"/>
                <a:ea typeface="News Cycle"/>
                <a:cs typeface="Arial" panose="020B0604020202020204" pitchFamily="34" charset="0"/>
                <a:sym typeface="News Cycle"/>
              </a:endParaRPr>
            </a:p>
          </p:txBody>
        </p:sp>
        <p:cxnSp>
          <p:nvCxnSpPr>
            <p:cNvPr id="11" name="Straight Connector 10">
              <a:extLst>
                <a:ext uri="{FF2B5EF4-FFF2-40B4-BE49-F238E27FC236}">
                  <a16:creationId xmlns:a16="http://schemas.microsoft.com/office/drawing/2014/main" id="{570106A2-554F-B9C1-6887-653F733A6124}"/>
                </a:ext>
              </a:extLst>
            </p:cNvPr>
            <p:cNvCxnSpPr>
              <a:cxnSpLocks/>
            </p:cNvCxnSpPr>
            <p:nvPr/>
          </p:nvCxnSpPr>
          <p:spPr>
            <a:xfrm flipV="1">
              <a:off x="8652899" y="2314433"/>
              <a:ext cx="0" cy="3207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5938FF28-580C-1563-1E9C-CF37233952D3}"/>
              </a:ext>
            </a:extLst>
          </p:cNvPr>
          <p:cNvSpPr txBox="1"/>
          <p:nvPr/>
        </p:nvSpPr>
        <p:spPr>
          <a:xfrm>
            <a:off x="2898063" y="5352345"/>
            <a:ext cx="6226332" cy="638868"/>
          </a:xfrm>
          <a:prstGeom prst="rect">
            <a:avLst/>
          </a:prstGeom>
          <a:noFill/>
        </p:spPr>
        <p:txBody>
          <a:bodyPr wrap="square" lIns="121920" tIns="60960" rIns="121920" bIns="60960" rtlCol="0" anchor="t">
            <a:noAutofit/>
          </a:bodyPr>
          <a:lstStyle/>
          <a:p>
            <a:pPr algn="r" defTabSz="609585"/>
            <a:r>
              <a:rPr lang="en-CA" sz="1600" kern="100">
                <a:solidFill>
                  <a:prstClr val="black"/>
                </a:solidFill>
                <a:latin typeface="Calibri"/>
                <a:cs typeface="Calibri"/>
              </a:rPr>
              <a:t>– </a:t>
            </a:r>
            <a:r>
              <a:rPr lang="en-CA" sz="1600" kern="100" err="1">
                <a:solidFill>
                  <a:prstClr val="black"/>
                </a:solidFill>
                <a:latin typeface="Calibri"/>
                <a:cs typeface="Calibri"/>
              </a:rPr>
              <a:t>MentorAbility</a:t>
            </a:r>
            <a:r>
              <a:rPr lang="en-CA" sz="1600" kern="100">
                <a:solidFill>
                  <a:prstClr val="black"/>
                </a:solidFill>
                <a:latin typeface="Calibri"/>
                <a:cs typeface="Calibri"/>
              </a:rPr>
              <a:t> Mentor</a:t>
            </a:r>
          </a:p>
        </p:txBody>
      </p:sp>
      <p:cxnSp>
        <p:nvCxnSpPr>
          <p:cNvPr id="5" name="Straight Connector 4">
            <a:extLst>
              <a:ext uri="{FF2B5EF4-FFF2-40B4-BE49-F238E27FC236}">
                <a16:creationId xmlns:a16="http://schemas.microsoft.com/office/drawing/2014/main" id="{94CE5FEC-D639-D27E-25BB-4BC104FAF6F1}"/>
              </a:ext>
            </a:extLst>
          </p:cNvPr>
          <p:cNvCxnSpPr>
            <a:cxnSpLocks/>
          </p:cNvCxnSpPr>
          <p:nvPr/>
        </p:nvCxnSpPr>
        <p:spPr>
          <a:xfrm>
            <a:off x="733678" y="1078939"/>
            <a:ext cx="976774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FB982-78AA-C44C-84C2-C0842F1B0A20}"/>
            </a:ext>
          </a:extLst>
        </p:cNvPr>
        <p:cNvGrpSpPr/>
        <p:nvPr/>
      </p:nvGrpSpPr>
      <p:grpSpPr>
        <a:xfrm>
          <a:off x="0" y="0"/>
          <a:ext cx="0" cy="0"/>
          <a:chOff x="0" y="0"/>
          <a:chExt cx="0" cy="0"/>
        </a:xfrm>
      </p:grpSpPr>
      <p:sp>
        <p:nvSpPr>
          <p:cNvPr id="11" name="Title 4">
            <a:extLst>
              <a:ext uri="{FF2B5EF4-FFF2-40B4-BE49-F238E27FC236}">
                <a16:creationId xmlns:a16="http://schemas.microsoft.com/office/drawing/2014/main" id="{1C81B630-F901-37BF-00FA-ADD9BA4F451A}"/>
              </a:ext>
            </a:extLst>
          </p:cNvPr>
          <p:cNvSpPr txBox="1">
            <a:spLocks/>
          </p:cNvSpPr>
          <p:nvPr/>
        </p:nvSpPr>
        <p:spPr>
          <a:xfrm>
            <a:off x="10509" y="5945189"/>
            <a:ext cx="12174420" cy="746676"/>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defTabSz="914377"/>
            <a:r>
              <a:rPr lang="en-CA" sz="2667">
                <a:solidFill>
                  <a:prstClr val="white"/>
                </a:solidFill>
                <a:latin typeface="Roboto"/>
                <a:ea typeface="Roboto"/>
                <a:cs typeface="Roboto"/>
              </a:rPr>
              <a:t>Thank you!</a:t>
            </a:r>
            <a:endParaRPr lang="en-US" sz="2667">
              <a:solidFill>
                <a:prstClr val="white"/>
              </a:solidFill>
            </a:endParaRPr>
          </a:p>
        </p:txBody>
      </p:sp>
      <p:sp>
        <p:nvSpPr>
          <p:cNvPr id="2" name="Title 1">
            <a:extLst>
              <a:ext uri="{FF2B5EF4-FFF2-40B4-BE49-F238E27FC236}">
                <a16:creationId xmlns:a16="http://schemas.microsoft.com/office/drawing/2014/main" id="{564685C5-2395-C556-3176-26A9B464BDC8}"/>
              </a:ext>
            </a:extLst>
          </p:cNvPr>
          <p:cNvSpPr txBox="1">
            <a:spLocks/>
          </p:cNvSpPr>
          <p:nvPr/>
        </p:nvSpPr>
        <p:spPr>
          <a:xfrm>
            <a:off x="516937" y="418167"/>
            <a:ext cx="7693208" cy="554599"/>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0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defTabSz="914377">
              <a:lnSpc>
                <a:spcPct val="110000"/>
              </a:lnSpc>
            </a:pPr>
            <a:r>
              <a:rPr lang="en-CA" sz="2667" b="1" dirty="0">
                <a:solidFill>
                  <a:srgbClr val="C00000"/>
                </a:solidFill>
              </a:rPr>
              <a:t>Take the first step now </a:t>
            </a:r>
            <a:r>
              <a:rPr lang="en-CA" sz="2400" b="1" dirty="0">
                <a:solidFill>
                  <a:prstClr val="black"/>
                </a:solidFill>
                <a:sym typeface="Symbol" panose="05050102010706020507" pitchFamily="18" charset="2"/>
              </a:rPr>
              <a:t></a:t>
            </a:r>
            <a:r>
              <a:rPr lang="en-CA" sz="2400" b="1" dirty="0">
                <a:solidFill>
                  <a:prstClr val="black"/>
                </a:solidFill>
              </a:rPr>
              <a:t> </a:t>
            </a:r>
            <a:r>
              <a:rPr lang="en-US" sz="2400" b="1" dirty="0">
                <a:solidFill>
                  <a:prstClr val="black"/>
                </a:solidFill>
              </a:rPr>
              <a:t>Contact </a:t>
            </a:r>
            <a:r>
              <a:rPr lang="en-US" sz="2400" b="1" dirty="0" err="1">
                <a:solidFill>
                  <a:prstClr val="black"/>
                </a:solidFill>
              </a:rPr>
              <a:t>MentorAbility</a:t>
            </a:r>
            <a:endParaRPr lang="en-US" sz="2400" b="1" dirty="0">
              <a:solidFill>
                <a:prstClr val="black"/>
              </a:solidFill>
            </a:endParaRPr>
          </a:p>
          <a:p>
            <a:pPr defTabSz="914377">
              <a:lnSpc>
                <a:spcPct val="110000"/>
              </a:lnSpc>
            </a:pPr>
            <a:endParaRPr lang="en-CA" sz="2667" b="1" dirty="0">
              <a:solidFill>
                <a:prstClr val="black"/>
              </a:solidFill>
            </a:endParaRPr>
          </a:p>
        </p:txBody>
      </p:sp>
      <p:pic>
        <p:nvPicPr>
          <p:cNvPr id="3" name="Picture 2">
            <a:extLst>
              <a:ext uri="{FF2B5EF4-FFF2-40B4-BE49-F238E27FC236}">
                <a16:creationId xmlns:a16="http://schemas.microsoft.com/office/drawing/2014/main" id="{EF0E146F-454C-A90D-FEC4-29A2D712200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065194" y="24624"/>
            <a:ext cx="1911311" cy="1243237"/>
          </a:xfrm>
          <a:prstGeom prst="rect">
            <a:avLst/>
          </a:prstGeom>
        </p:spPr>
      </p:pic>
      <p:sp>
        <p:nvSpPr>
          <p:cNvPr id="5" name="Rectangle 4">
            <a:extLst>
              <a:ext uri="{FF2B5EF4-FFF2-40B4-BE49-F238E27FC236}">
                <a16:creationId xmlns:a16="http://schemas.microsoft.com/office/drawing/2014/main" id="{550ECF0B-7C63-FDB3-2BC4-9D8EDB066A7D}"/>
              </a:ext>
            </a:extLst>
          </p:cNvPr>
          <p:cNvSpPr/>
          <p:nvPr/>
        </p:nvSpPr>
        <p:spPr>
          <a:xfrm>
            <a:off x="8537693" y="1684869"/>
            <a:ext cx="1652528" cy="1652528"/>
          </a:xfrm>
          <a:prstGeom prst="rect">
            <a:avLst/>
          </a:prstGeom>
          <a:solidFill>
            <a:schemeClr val="bg1"/>
          </a:solidFill>
          <a:ln w="19050">
            <a:solidFill>
              <a:srgbClr val="FE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585"/>
            <a:endParaRPr lang="en-US" sz="2400">
              <a:solidFill>
                <a:prstClr val="white"/>
              </a:solidFill>
              <a:highlight>
                <a:srgbClr val="FFFF00"/>
              </a:highlight>
              <a:latin typeface="Calibri" panose="020F0502020204030204"/>
            </a:endParaRPr>
          </a:p>
        </p:txBody>
      </p:sp>
      <p:sp>
        <p:nvSpPr>
          <p:cNvPr id="12" name="Content Placeholder 2">
            <a:extLst>
              <a:ext uri="{FF2B5EF4-FFF2-40B4-BE49-F238E27FC236}">
                <a16:creationId xmlns:a16="http://schemas.microsoft.com/office/drawing/2014/main" id="{17409E3A-73F7-005D-B84A-A8E8B2E45205}"/>
              </a:ext>
            </a:extLst>
          </p:cNvPr>
          <p:cNvSpPr>
            <a:spLocks noGrp="1"/>
          </p:cNvSpPr>
          <p:nvPr/>
        </p:nvSpPr>
        <p:spPr>
          <a:xfrm>
            <a:off x="7854628" y="3569279"/>
            <a:ext cx="3074429" cy="1559453"/>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fontAlgn="base">
              <a:lnSpc>
                <a:spcPct val="110000"/>
              </a:lnSpc>
              <a:spcBef>
                <a:spcPts val="0"/>
              </a:spcBef>
              <a:buNone/>
            </a:pPr>
            <a:r>
              <a:rPr lang="en-US" sz="2400" b="1" dirty="0" err="1">
                <a:solidFill>
                  <a:srgbClr val="000000"/>
                </a:solidFill>
                <a:latin typeface="Calibri"/>
                <a:cs typeface="Calibri"/>
              </a:rPr>
              <a:t>MentorAbility</a:t>
            </a:r>
            <a:r>
              <a:rPr lang="en-US" sz="2400" b="1" dirty="0">
                <a:solidFill>
                  <a:srgbClr val="000000"/>
                </a:solidFill>
                <a:latin typeface="Calibri"/>
                <a:cs typeface="Calibri"/>
              </a:rPr>
              <a:t> Ontario</a:t>
            </a:r>
            <a:endParaRPr lang="en-US" sz="2400" b="1" dirty="0">
              <a:solidFill>
                <a:srgbClr val="000000"/>
              </a:solidFill>
              <a:latin typeface="Calibri"/>
              <a:ea typeface="Calibri"/>
              <a:cs typeface="Calibri"/>
            </a:endParaRPr>
          </a:p>
          <a:p>
            <a:pPr marL="0" indent="0" algn="ctr" defTabSz="914377">
              <a:lnSpc>
                <a:spcPct val="110000"/>
              </a:lnSpc>
              <a:spcBef>
                <a:spcPts val="0"/>
              </a:spcBef>
              <a:buNone/>
            </a:pPr>
            <a:r>
              <a:rPr lang="en-US" sz="2400" dirty="0">
                <a:solidFill>
                  <a:srgbClr val="000000"/>
                </a:solidFill>
                <a:latin typeface="Calibri"/>
                <a:cs typeface="Calibri"/>
              </a:rPr>
              <a:t>ODEN</a:t>
            </a:r>
            <a:endParaRPr lang="en-US" sz="2400" dirty="0">
              <a:solidFill>
                <a:srgbClr val="000000"/>
              </a:solidFill>
              <a:latin typeface="Calibri"/>
              <a:ea typeface="Calibri"/>
              <a:cs typeface="Calibri"/>
            </a:endParaRPr>
          </a:p>
        </p:txBody>
      </p:sp>
      <p:sp>
        <p:nvSpPr>
          <p:cNvPr id="4" name="Rectangle 3">
            <a:extLst>
              <a:ext uri="{FF2B5EF4-FFF2-40B4-BE49-F238E27FC236}">
                <a16:creationId xmlns:a16="http://schemas.microsoft.com/office/drawing/2014/main" id="{5A61D289-C058-DA98-56F5-CEB18BC7BB69}"/>
              </a:ext>
            </a:extLst>
          </p:cNvPr>
          <p:cNvSpPr/>
          <p:nvPr/>
        </p:nvSpPr>
        <p:spPr>
          <a:xfrm>
            <a:off x="2177188" y="1690119"/>
            <a:ext cx="1652528" cy="1652528"/>
          </a:xfrm>
          <a:prstGeom prst="rect">
            <a:avLst/>
          </a:prstGeom>
          <a:solidFill>
            <a:schemeClr val="bg1"/>
          </a:solidFill>
          <a:ln w="19050">
            <a:solidFill>
              <a:srgbClr val="FE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585"/>
            <a:endParaRPr lang="en-US" sz="2400">
              <a:solidFill>
                <a:prstClr val="white"/>
              </a:solidFill>
              <a:highlight>
                <a:srgbClr val="FFFF00"/>
              </a:highlight>
              <a:latin typeface="Calibri" panose="020F0502020204030204"/>
            </a:endParaRPr>
          </a:p>
        </p:txBody>
      </p:sp>
      <p:sp>
        <p:nvSpPr>
          <p:cNvPr id="6" name="Content Placeholder 2">
            <a:extLst>
              <a:ext uri="{FF2B5EF4-FFF2-40B4-BE49-F238E27FC236}">
                <a16:creationId xmlns:a16="http://schemas.microsoft.com/office/drawing/2014/main" id="{09717BC0-3DFC-99DA-CF9A-283E881390AE}"/>
              </a:ext>
            </a:extLst>
          </p:cNvPr>
          <p:cNvSpPr>
            <a:spLocks noGrp="1"/>
          </p:cNvSpPr>
          <p:nvPr/>
        </p:nvSpPr>
        <p:spPr>
          <a:xfrm>
            <a:off x="1663365" y="3569279"/>
            <a:ext cx="2665816" cy="1042536"/>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fontAlgn="base">
              <a:lnSpc>
                <a:spcPct val="110000"/>
              </a:lnSpc>
              <a:spcBef>
                <a:spcPts val="0"/>
              </a:spcBef>
              <a:buNone/>
            </a:pPr>
            <a:r>
              <a:rPr lang="en-US" sz="2400" b="1">
                <a:solidFill>
                  <a:srgbClr val="000000"/>
                </a:solidFill>
                <a:latin typeface="Calibri"/>
                <a:cs typeface="Calibri"/>
              </a:rPr>
              <a:t>MentorAbility </a:t>
            </a:r>
          </a:p>
          <a:p>
            <a:pPr marL="0" indent="0" algn="ctr" defTabSz="914377" fontAlgn="base">
              <a:lnSpc>
                <a:spcPct val="110000"/>
              </a:lnSpc>
              <a:spcBef>
                <a:spcPts val="0"/>
              </a:spcBef>
              <a:buNone/>
            </a:pPr>
            <a:r>
              <a:rPr lang="en-US" sz="2400" b="1">
                <a:solidFill>
                  <a:srgbClr val="000000"/>
                </a:solidFill>
                <a:latin typeface="Calibri"/>
                <a:cs typeface="Calibri"/>
              </a:rPr>
              <a:t>Canada</a:t>
            </a:r>
          </a:p>
        </p:txBody>
      </p:sp>
      <p:sp>
        <p:nvSpPr>
          <p:cNvPr id="8" name="Rectangle 7">
            <a:extLst>
              <a:ext uri="{FF2B5EF4-FFF2-40B4-BE49-F238E27FC236}">
                <a16:creationId xmlns:a16="http://schemas.microsoft.com/office/drawing/2014/main" id="{EC8517DB-7795-2E3B-A477-4035D985A2FE}"/>
              </a:ext>
            </a:extLst>
          </p:cNvPr>
          <p:cNvSpPr/>
          <p:nvPr/>
        </p:nvSpPr>
        <p:spPr>
          <a:xfrm>
            <a:off x="5266041" y="1684869"/>
            <a:ext cx="1652528" cy="1652528"/>
          </a:xfrm>
          <a:prstGeom prst="rect">
            <a:avLst/>
          </a:prstGeom>
          <a:solidFill>
            <a:schemeClr val="bg1"/>
          </a:solidFill>
          <a:ln w="19050">
            <a:solidFill>
              <a:srgbClr val="FE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585"/>
            <a:endParaRPr lang="en-US" sz="2400">
              <a:solidFill>
                <a:prstClr val="white"/>
              </a:solidFill>
              <a:highlight>
                <a:srgbClr val="FFFF00"/>
              </a:highlight>
              <a:latin typeface="Calibri" panose="020F0502020204030204"/>
            </a:endParaRPr>
          </a:p>
        </p:txBody>
      </p:sp>
      <p:sp>
        <p:nvSpPr>
          <p:cNvPr id="9" name="Content Placeholder 2">
            <a:extLst>
              <a:ext uri="{FF2B5EF4-FFF2-40B4-BE49-F238E27FC236}">
                <a16:creationId xmlns:a16="http://schemas.microsoft.com/office/drawing/2014/main" id="{2E1FF02F-F965-406C-318B-7973973DD5B4}"/>
              </a:ext>
            </a:extLst>
          </p:cNvPr>
          <p:cNvSpPr>
            <a:spLocks noGrp="1"/>
          </p:cNvSpPr>
          <p:nvPr/>
        </p:nvSpPr>
        <p:spPr>
          <a:xfrm>
            <a:off x="4582977" y="3569279"/>
            <a:ext cx="3506881" cy="1559453"/>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fontAlgn="base">
              <a:lnSpc>
                <a:spcPct val="110000"/>
              </a:lnSpc>
              <a:spcBef>
                <a:spcPts val="0"/>
              </a:spcBef>
              <a:buNone/>
            </a:pPr>
            <a:r>
              <a:rPr lang="en-US" sz="2400" b="1" dirty="0" err="1">
                <a:solidFill>
                  <a:srgbClr val="000000"/>
                </a:solidFill>
                <a:latin typeface="Calibri"/>
                <a:cs typeface="Calibri"/>
              </a:rPr>
              <a:t>MentorAbility</a:t>
            </a:r>
            <a:r>
              <a:rPr lang="en-US" sz="2400" b="1" dirty="0">
                <a:solidFill>
                  <a:srgbClr val="000000"/>
                </a:solidFill>
                <a:latin typeface="Calibri"/>
                <a:cs typeface="Calibri"/>
              </a:rPr>
              <a:t> Ontario</a:t>
            </a:r>
          </a:p>
          <a:p>
            <a:pPr marL="0" indent="0" algn="ctr" defTabSz="914377">
              <a:lnSpc>
                <a:spcPct val="110000"/>
              </a:lnSpc>
              <a:spcBef>
                <a:spcPts val="0"/>
              </a:spcBef>
              <a:buNone/>
            </a:pPr>
            <a:r>
              <a:rPr lang="en-US" sz="2400" dirty="0">
                <a:solidFill>
                  <a:srgbClr val="000000"/>
                </a:solidFill>
                <a:latin typeface="Calibri"/>
                <a:cs typeface="Calibri"/>
              </a:rPr>
              <a:t>March of Dimes Canada</a:t>
            </a:r>
            <a:endParaRPr lang="en-US" sz="2400" dirty="0">
              <a:solidFill>
                <a:srgbClr val="000000"/>
              </a:solidFill>
              <a:latin typeface="Calibri"/>
              <a:ea typeface="Calibri"/>
              <a:cs typeface="Calibri"/>
            </a:endParaRPr>
          </a:p>
        </p:txBody>
      </p:sp>
      <p:sp>
        <p:nvSpPr>
          <p:cNvPr id="7" name="Slide Number Placeholder 6">
            <a:extLst>
              <a:ext uri="{FF2B5EF4-FFF2-40B4-BE49-F238E27FC236}">
                <a16:creationId xmlns:a16="http://schemas.microsoft.com/office/drawing/2014/main" id="{DC9AAA2F-0178-06C1-5E1D-770DC6D189C8}"/>
              </a:ext>
            </a:extLst>
          </p:cNvPr>
          <p:cNvSpPr>
            <a:spLocks noGrp="1"/>
          </p:cNvSpPr>
          <p:nvPr>
            <p:ph type="sldNum" sz="quarter" idx="12"/>
          </p:nvPr>
        </p:nvSpPr>
        <p:spPr/>
        <p:txBody>
          <a:bodyPr/>
          <a:lstStyle/>
          <a:p>
            <a:pPr defTabSz="609585"/>
            <a:fld id="{5364DF4D-C27F-B74E-AF6B-1A9EBBBFD041}" type="slidenum">
              <a:rPr lang="en-US">
                <a:solidFill>
                  <a:prstClr val="white"/>
                </a:solidFill>
                <a:latin typeface="Calibri" panose="020F0502020204030204"/>
              </a:rPr>
              <a:pPr defTabSz="609585"/>
              <a:t>122</a:t>
            </a:fld>
            <a:endParaRPr lang="en-US">
              <a:solidFill>
                <a:prstClr val="white"/>
              </a:solidFill>
              <a:latin typeface="Calibri" panose="020F0502020204030204"/>
            </a:endParaRPr>
          </a:p>
        </p:txBody>
      </p:sp>
      <p:pic>
        <p:nvPicPr>
          <p:cNvPr id="13" name="Picture 12">
            <a:extLst>
              <a:ext uri="{FF2B5EF4-FFF2-40B4-BE49-F238E27FC236}">
                <a16:creationId xmlns:a16="http://schemas.microsoft.com/office/drawing/2014/main" id="{AFC99293-5F69-914D-6E1D-97EDF152593C}"/>
              </a:ext>
            </a:extLst>
          </p:cNvPr>
          <p:cNvPicPr>
            <a:picLocks noChangeAspect="1"/>
          </p:cNvPicPr>
          <p:nvPr/>
        </p:nvPicPr>
        <p:blipFill>
          <a:blip r:embed="rId4"/>
          <a:stretch>
            <a:fillRect/>
          </a:stretch>
        </p:blipFill>
        <p:spPr>
          <a:xfrm>
            <a:off x="8737424" y="1863401"/>
            <a:ext cx="1253067" cy="1253067"/>
          </a:xfrm>
          <a:prstGeom prst="rect">
            <a:avLst/>
          </a:prstGeom>
        </p:spPr>
      </p:pic>
      <p:pic>
        <p:nvPicPr>
          <p:cNvPr id="14" name="Picture 13">
            <a:extLst>
              <a:ext uri="{FF2B5EF4-FFF2-40B4-BE49-F238E27FC236}">
                <a16:creationId xmlns:a16="http://schemas.microsoft.com/office/drawing/2014/main" id="{0964C602-35B7-D31F-0E14-60DFFE19ECED}"/>
              </a:ext>
            </a:extLst>
          </p:cNvPr>
          <p:cNvPicPr>
            <a:picLocks noChangeAspect="1"/>
          </p:cNvPicPr>
          <p:nvPr/>
        </p:nvPicPr>
        <p:blipFill>
          <a:blip r:embed="rId5"/>
          <a:stretch>
            <a:fillRect/>
          </a:stretch>
        </p:blipFill>
        <p:spPr>
          <a:xfrm>
            <a:off x="2369740" y="1868651"/>
            <a:ext cx="1253067" cy="1253067"/>
          </a:xfrm>
          <a:prstGeom prst="rect">
            <a:avLst/>
          </a:prstGeom>
        </p:spPr>
      </p:pic>
      <p:pic>
        <p:nvPicPr>
          <p:cNvPr id="15" name="Picture 14">
            <a:extLst>
              <a:ext uri="{FF2B5EF4-FFF2-40B4-BE49-F238E27FC236}">
                <a16:creationId xmlns:a16="http://schemas.microsoft.com/office/drawing/2014/main" id="{269DA474-109A-FFE9-2497-E846F285B60E}"/>
              </a:ext>
            </a:extLst>
          </p:cNvPr>
          <p:cNvPicPr>
            <a:picLocks noChangeAspect="1"/>
          </p:cNvPicPr>
          <p:nvPr/>
        </p:nvPicPr>
        <p:blipFill>
          <a:blip r:embed="rId6"/>
          <a:stretch>
            <a:fillRect/>
          </a:stretch>
        </p:blipFill>
        <p:spPr>
          <a:xfrm>
            <a:off x="5474705" y="1863401"/>
            <a:ext cx="1253067" cy="1253067"/>
          </a:xfrm>
          <a:prstGeom prst="rect">
            <a:avLst/>
          </a:prstGeom>
        </p:spPr>
      </p:pic>
    </p:spTree>
    <p:extLst>
      <p:ext uri="{BB962C8B-B14F-4D97-AF65-F5344CB8AC3E}">
        <p14:creationId xmlns:p14="http://schemas.microsoft.com/office/powerpoint/2010/main" val="7884490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90605-1B33-79FC-CF4C-AFAC223995A4}"/>
            </a:ext>
          </a:extLst>
        </p:cNvPr>
        <p:cNvGrpSpPr/>
        <p:nvPr/>
      </p:nvGrpSpPr>
      <p:grpSpPr>
        <a:xfrm>
          <a:off x="0" y="0"/>
          <a:ext cx="0" cy="0"/>
          <a:chOff x="0" y="0"/>
          <a:chExt cx="0" cy="0"/>
        </a:xfrm>
      </p:grpSpPr>
      <p:pic>
        <p:nvPicPr>
          <p:cNvPr id="6" name="Picture 5" descr="Inclusive Design for Employment Access&#10;Vision radicale pur l'access inclusi a l'emploi&#10;&#10;">
            <a:extLst>
              <a:ext uri="{FF2B5EF4-FFF2-40B4-BE49-F238E27FC236}">
                <a16:creationId xmlns:a16="http://schemas.microsoft.com/office/drawing/2014/main" id="{9E2A73D7-B720-6ACB-A478-74EDF6B1C668}"/>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B99A2FBE-D4A5-22EF-5F5B-E386C9551DF7}"/>
              </a:ext>
              <a:ext uri="{C183D7F6-B498-43B3-948B-1728B52AA6E4}">
                <adec:decorative xmlns:adec="http://schemas.microsoft.com/office/drawing/2017/decorative" val="1"/>
              </a:ext>
            </a:extLst>
          </p:cNvPr>
          <p:cNvSpPr/>
          <p:nvPr/>
        </p:nvSpPr>
        <p:spPr>
          <a:xfrm>
            <a:off x="-6350" y="3862800"/>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Table Talks Exercise</a:t>
            </a:r>
          </a:p>
        </p:txBody>
      </p:sp>
      <p:pic>
        <p:nvPicPr>
          <p:cNvPr id="2" name="Picture 1" descr="Government of Canada logo">
            <a:extLst>
              <a:ext uri="{FF2B5EF4-FFF2-40B4-BE49-F238E27FC236}">
                <a16:creationId xmlns:a16="http://schemas.microsoft.com/office/drawing/2014/main" id="{3F90F8ED-3633-201C-C5BE-C13D0C6E5C41}"/>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3" name="Picture 2" descr="NFRF visual identifier">
            <a:extLst>
              <a:ext uri="{FF2B5EF4-FFF2-40B4-BE49-F238E27FC236}">
                <a16:creationId xmlns:a16="http://schemas.microsoft.com/office/drawing/2014/main" id="{7BA12C6B-CAEC-4DA2-6980-5E7F164BC1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yellow sign&#10;&#10;AI-generated content may be incorrect.">
            <a:extLst>
              <a:ext uri="{FF2B5EF4-FFF2-40B4-BE49-F238E27FC236}">
                <a16:creationId xmlns:a16="http://schemas.microsoft.com/office/drawing/2014/main" id="{86C40C0C-F860-A6D0-42EF-41424DEC60FA}"/>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7" name="Picture 6" descr="A logo of a university&#10;&#10;AI-generated content may be incorrect.">
            <a:extLst>
              <a:ext uri="{FF2B5EF4-FFF2-40B4-BE49-F238E27FC236}">
                <a16:creationId xmlns:a16="http://schemas.microsoft.com/office/drawing/2014/main" id="{4E819BD7-AE56-FE55-A5AD-BC09945C7A48}"/>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3114434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3B47-1D78-79E5-3877-8B6266A50694}"/>
            </a:ext>
          </a:extLst>
        </p:cNvPr>
        <p:cNvGrpSpPr/>
        <p:nvPr/>
      </p:nvGrpSpPr>
      <p:grpSpPr>
        <a:xfrm>
          <a:off x="0" y="0"/>
          <a:ext cx="0" cy="0"/>
          <a:chOff x="0" y="0"/>
          <a:chExt cx="0" cy="0"/>
        </a:xfrm>
      </p:grpSpPr>
      <p:pic>
        <p:nvPicPr>
          <p:cNvPr id="6" name="Picture 5" descr="Inclusive Design for Employment Access&#10;Vision radicale pur l'access inclusi a l'emploi&#10;&#10;">
            <a:extLst>
              <a:ext uri="{FF2B5EF4-FFF2-40B4-BE49-F238E27FC236}">
                <a16:creationId xmlns:a16="http://schemas.microsoft.com/office/drawing/2014/main" id="{CF128D60-BE95-40D9-8149-FCFFCD90FE46}"/>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FF5661D2-020C-7A25-C4D3-A4A0B23ACE6F}"/>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Break in Progress</a:t>
            </a:r>
          </a:p>
          <a:p>
            <a:pPr algn="ctr"/>
            <a:r>
              <a:rPr lang="en-US" sz="3600" b="1" dirty="0">
                <a:solidFill>
                  <a:schemeClr val="bg1"/>
                </a:solidFill>
                <a:latin typeface="Arial" panose="020B0604020202020204" pitchFamily="34" charset="0"/>
                <a:cs typeface="Arial" panose="020B0604020202020204" pitchFamily="34" charset="0"/>
              </a:rPr>
              <a:t>Returning for Closing Keynote at 3:15 PM</a:t>
            </a:r>
          </a:p>
        </p:txBody>
      </p:sp>
      <p:pic>
        <p:nvPicPr>
          <p:cNvPr id="2" name="Picture 1" descr="Government of Canada logo">
            <a:extLst>
              <a:ext uri="{FF2B5EF4-FFF2-40B4-BE49-F238E27FC236}">
                <a16:creationId xmlns:a16="http://schemas.microsoft.com/office/drawing/2014/main" id="{2E080BE9-A4D5-8051-0A71-17F6C9600F2F}"/>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3" name="Picture 2" descr="NFRF visual identifier">
            <a:extLst>
              <a:ext uri="{FF2B5EF4-FFF2-40B4-BE49-F238E27FC236}">
                <a16:creationId xmlns:a16="http://schemas.microsoft.com/office/drawing/2014/main" id="{8A67ADEF-7AB6-A6B8-7D98-83FAEA41A3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yellow sign&#10;&#10;AI-generated content may be incorrect.">
            <a:extLst>
              <a:ext uri="{FF2B5EF4-FFF2-40B4-BE49-F238E27FC236}">
                <a16:creationId xmlns:a16="http://schemas.microsoft.com/office/drawing/2014/main" id="{9FBB0645-468B-3AF1-61A5-A5387236984C}"/>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descr="A logo of a university&#10;&#10;AI-generated content may be incorrect.">
            <a:extLst>
              <a:ext uri="{FF2B5EF4-FFF2-40B4-BE49-F238E27FC236}">
                <a16:creationId xmlns:a16="http://schemas.microsoft.com/office/drawing/2014/main" id="{CA028854-4DE4-7C6A-6FAF-ED82A6ED5DF9}"/>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1575826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0E259-1229-1695-8B53-20EA11D63D9E}"/>
            </a:ext>
          </a:extLst>
        </p:cNvPr>
        <p:cNvGrpSpPr/>
        <p:nvPr/>
      </p:nvGrpSpPr>
      <p:grpSpPr>
        <a:xfrm>
          <a:off x="0" y="0"/>
          <a:ext cx="0" cy="0"/>
          <a:chOff x="0" y="0"/>
          <a:chExt cx="0" cy="0"/>
        </a:xfrm>
      </p:grpSpPr>
      <p:pic>
        <p:nvPicPr>
          <p:cNvPr id="3" name="Picture 2" descr="A person with blonde hair wearing a white jacket and black shirt&#10;&#10;AI-generated content may be incorrect.">
            <a:extLst>
              <a:ext uri="{FF2B5EF4-FFF2-40B4-BE49-F238E27FC236}">
                <a16:creationId xmlns:a16="http://schemas.microsoft.com/office/drawing/2014/main" id="{32112A63-2FEF-0952-69F6-50BDCCE2A6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9261" y="1957380"/>
            <a:ext cx="2943224" cy="2943224"/>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780FF02-B455-053D-FEB6-BB5D82509B85}"/>
              </a:ext>
            </a:extLst>
          </p:cNvPr>
          <p:cNvSpPr>
            <a:spLocks noGrp="1"/>
          </p:cNvSpPr>
          <p:nvPr>
            <p:ph type="title"/>
          </p:nvPr>
        </p:nvSpPr>
        <p:spPr/>
        <p:txBody>
          <a:bodyPr/>
          <a:lstStyle/>
          <a:p>
            <a:pPr algn="ctr"/>
            <a:r>
              <a:rPr lang="en-US" dirty="0"/>
              <a:t>Closing Keynote</a:t>
            </a:r>
          </a:p>
        </p:txBody>
      </p:sp>
      <p:sp>
        <p:nvSpPr>
          <p:cNvPr id="6" name="Content Placeholder 2">
            <a:extLst>
              <a:ext uri="{FF2B5EF4-FFF2-40B4-BE49-F238E27FC236}">
                <a16:creationId xmlns:a16="http://schemas.microsoft.com/office/drawing/2014/main" id="{4A44D3FD-F543-4777-C90F-F7C623EE2B5F}"/>
              </a:ext>
            </a:extLst>
          </p:cNvPr>
          <p:cNvSpPr txBox="1">
            <a:spLocks/>
          </p:cNvSpPr>
          <p:nvPr/>
        </p:nvSpPr>
        <p:spPr>
          <a:xfrm>
            <a:off x="5557839" y="3183245"/>
            <a:ext cx="4914900" cy="4914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t>Agnes McLachlan, </a:t>
            </a:r>
            <a:r>
              <a:rPr lang="en-CA" sz="1800" dirty="0"/>
              <a:t>Manager - Global Well-being, TELUS</a:t>
            </a:r>
          </a:p>
        </p:txBody>
      </p:sp>
    </p:spTree>
    <p:extLst>
      <p:ext uri="{BB962C8B-B14F-4D97-AF65-F5344CB8AC3E}">
        <p14:creationId xmlns:p14="http://schemas.microsoft.com/office/powerpoint/2010/main" val="31284736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227"/>
          <p:cNvSpPr txBox="1">
            <a:spLocks noGrp="1"/>
          </p:cNvSpPr>
          <p:nvPr>
            <p:ph type="body" idx="1"/>
          </p:nvPr>
        </p:nvSpPr>
        <p:spPr>
          <a:xfrm>
            <a:off x="714367" y="3207283"/>
            <a:ext cx="5110000" cy="2133600"/>
          </a:xfrm>
          <a:prstGeom prst="rect">
            <a:avLst/>
          </a:prstGeom>
        </p:spPr>
        <p:txBody>
          <a:bodyPr spcFirstLastPara="1" wrap="square" lIns="91433" tIns="45700" rIns="91433" bIns="45700" anchor="t" anchorCtr="0">
            <a:normAutofit/>
          </a:bodyPr>
          <a:lstStyle/>
          <a:p>
            <a:pPr marL="0" indent="0">
              <a:spcBef>
                <a:spcPts val="0"/>
              </a:spcBef>
              <a:buClr>
                <a:schemeClr val="dk1"/>
              </a:buClr>
              <a:buSzPts val="1100"/>
              <a:buNone/>
            </a:pPr>
            <a:r>
              <a:rPr lang="en-CA" dirty="0"/>
              <a:t>Agnes McLachlan, Manager People and Culture – Global Well-being </a:t>
            </a:r>
          </a:p>
          <a:p>
            <a:pPr marL="0" indent="0">
              <a:spcBef>
                <a:spcPts val="0"/>
              </a:spcBef>
              <a:buClr>
                <a:schemeClr val="dk1"/>
              </a:buClr>
              <a:buSzPts val="1100"/>
              <a:buNone/>
            </a:pPr>
            <a:r>
              <a:rPr lang="en-CA" dirty="0"/>
              <a:t>For IDEA Symposium </a:t>
            </a:r>
            <a:endParaRPr dirty="0"/>
          </a:p>
        </p:txBody>
      </p:sp>
      <p:sp>
        <p:nvSpPr>
          <p:cNvPr id="2394" name="Google Shape;2394;p227"/>
          <p:cNvSpPr txBox="1">
            <a:spLocks noGrp="1"/>
          </p:cNvSpPr>
          <p:nvPr>
            <p:ph type="title"/>
          </p:nvPr>
        </p:nvSpPr>
        <p:spPr>
          <a:xfrm>
            <a:off x="602367" y="588400"/>
            <a:ext cx="5334000" cy="1960800"/>
          </a:xfrm>
          <a:prstGeom prst="rect">
            <a:avLst/>
          </a:prstGeom>
        </p:spPr>
        <p:txBody>
          <a:bodyPr spcFirstLastPara="1" wrap="square" lIns="91433" tIns="45700" rIns="91433" bIns="45700" anchor="t" anchorCtr="0">
            <a:normAutofit fontScale="90000"/>
          </a:bodyPr>
          <a:lstStyle/>
          <a:p>
            <a:r>
              <a:rPr lang="en" dirty="0"/>
              <a:t>TELUS </a:t>
            </a:r>
            <a:br>
              <a:rPr lang="en" dirty="0"/>
            </a:br>
            <a:r>
              <a:rPr lang="en" dirty="0"/>
              <a:t>Well-being and Health Services</a:t>
            </a:r>
            <a:endParaRPr dirty="0"/>
          </a:p>
        </p:txBody>
      </p:sp>
    </p:spTree>
    <p:extLst>
      <p:ext uri="{BB962C8B-B14F-4D97-AF65-F5344CB8AC3E}">
        <p14:creationId xmlns:p14="http://schemas.microsoft.com/office/powerpoint/2010/main" val="31918003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154"/>
          <p:cNvSpPr/>
          <p:nvPr/>
        </p:nvSpPr>
        <p:spPr>
          <a:xfrm rot="-5400000">
            <a:off x="3999200" y="-1994133"/>
            <a:ext cx="4395600" cy="11133200"/>
          </a:xfrm>
          <a:prstGeom prst="round2DiagRect">
            <a:avLst>
              <a:gd name="adj1" fmla="val 16667"/>
              <a:gd name="adj2" fmla="val 0"/>
            </a:avLst>
          </a:prstGeom>
          <a:gradFill>
            <a:gsLst>
              <a:gs pos="0">
                <a:schemeClr val="dk1"/>
              </a:gs>
              <a:gs pos="63000">
                <a:schemeClr val="dk1"/>
              </a:gs>
              <a:gs pos="100000">
                <a:srgbClr val="E53293"/>
              </a:gs>
            </a:gsLst>
            <a:lin ang="8400134"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585" name="Google Shape;1585;p154"/>
          <p:cNvPicPr preferRelativeResize="0"/>
          <p:nvPr/>
        </p:nvPicPr>
        <p:blipFill rotWithShape="1">
          <a:blip r:embed="rId3" cstate="hqprint">
            <a:alphaModFix/>
            <a:extLst>
              <a:ext uri="{28A0092B-C50C-407E-A947-70E740481C1C}">
                <a14:useLocalDpi xmlns:a14="http://schemas.microsoft.com/office/drawing/2010/main"/>
              </a:ext>
            </a:extLst>
          </a:blip>
          <a:srcRect t="-18680"/>
          <a:stretch/>
        </p:blipFill>
        <p:spPr>
          <a:xfrm>
            <a:off x="3390437" y="3422313"/>
            <a:ext cx="2524652" cy="2347948"/>
          </a:xfrm>
          <a:prstGeom prst="rect">
            <a:avLst/>
          </a:prstGeom>
          <a:noFill/>
          <a:ln>
            <a:noFill/>
          </a:ln>
        </p:spPr>
      </p:pic>
      <p:sp>
        <p:nvSpPr>
          <p:cNvPr id="1586" name="Google Shape;1586;p154"/>
          <p:cNvSpPr txBox="1">
            <a:spLocks noGrp="1"/>
          </p:cNvSpPr>
          <p:nvPr>
            <p:ph type="title"/>
          </p:nvPr>
        </p:nvSpPr>
        <p:spPr>
          <a:xfrm>
            <a:off x="609600" y="362797"/>
            <a:ext cx="10906000" cy="664000"/>
          </a:xfrm>
          <a:prstGeom prst="rect">
            <a:avLst/>
          </a:prstGeom>
          <a:noFill/>
          <a:ln>
            <a:noFill/>
          </a:ln>
        </p:spPr>
        <p:txBody>
          <a:bodyPr spcFirstLastPara="1" wrap="square" lIns="0" tIns="0" rIns="0" bIns="0" anchor="t" anchorCtr="0">
            <a:noAutofit/>
          </a:bodyPr>
          <a:lstStyle/>
          <a:p>
            <a:r>
              <a:rPr lang="en" sz="4400" dirty="0">
                <a:latin typeface="Helvetica Neue Light"/>
                <a:ea typeface="Helvetica Neue Light"/>
                <a:cs typeface="Helvetica Neue Light"/>
                <a:sym typeface="Helvetica Neue Light"/>
              </a:rPr>
              <a:t>Who is TELUS?</a:t>
            </a:r>
            <a:endParaRPr sz="4400" dirty="0">
              <a:latin typeface="Helvetica Neue Light"/>
              <a:ea typeface="Helvetica Neue Light"/>
              <a:cs typeface="Helvetica Neue Light"/>
              <a:sym typeface="Helvetica Neue Light"/>
            </a:endParaRPr>
          </a:p>
        </p:txBody>
      </p:sp>
      <p:sp>
        <p:nvSpPr>
          <p:cNvPr id="1587" name="Google Shape;1587;p154"/>
          <p:cNvSpPr/>
          <p:nvPr/>
        </p:nvSpPr>
        <p:spPr>
          <a:xfrm>
            <a:off x="3498309" y="1563409"/>
            <a:ext cx="2276000" cy="18656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Pts val="1800"/>
              <a:buFontTx/>
              <a:buNone/>
              <a:tabLst/>
              <a:defRPr/>
            </a:pPr>
            <a:r>
              <a:rPr kumimoji="0" lang="en" sz="24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32,000</a:t>
            </a:r>
            <a:r>
              <a:rPr kumimoji="0" lang="en" sz="24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 team members in 15 countries</a:t>
            </a:r>
            <a:endParaRPr kumimoji="0" sz="1867"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sp>
        <p:nvSpPr>
          <p:cNvPr id="1588" name="Google Shape;1588;p154"/>
          <p:cNvSpPr/>
          <p:nvPr/>
        </p:nvSpPr>
        <p:spPr>
          <a:xfrm>
            <a:off x="6152767" y="3057101"/>
            <a:ext cx="5345600" cy="664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r>
              <a:rPr kumimoji="0" lang="en" sz="28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Making the future friendly</a:t>
            </a:r>
            <a:endParaRPr kumimoji="0" sz="1467"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589" name="Google Shape;1589;p154"/>
          <p:cNvSpPr/>
          <p:nvPr/>
        </p:nvSpPr>
        <p:spPr>
          <a:xfrm>
            <a:off x="6198359" y="3739127"/>
            <a:ext cx="5368475" cy="167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A world leading communications technology firm</a:t>
            </a:r>
            <a:endParaRPr kumimoji="0"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Canada’s largest healthcare IT provider, TELUS Health</a:t>
            </a:r>
            <a:endParaRPr kumimoji="0" sz="1867"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One of the world’s largest agricultural technology companies, TELUS Agriculture &amp; Consumer Goods</a:t>
            </a:r>
            <a:endParaRPr kumimoji="0" sz="1867"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a:p>
            <a:pPr marL="0" marR="0" lvl="0" indent="0" algn="l" defTabSz="1219170" rtl="0" eaLnBrk="1" fontAlgn="auto" latinLnBrk="0" hangingPunct="1">
              <a:lnSpc>
                <a:spcPct val="100000"/>
              </a:lnSpc>
              <a:spcBef>
                <a:spcPts val="1600"/>
              </a:spcBef>
              <a:spcAft>
                <a:spcPts val="0"/>
              </a:spcAft>
              <a:buClr>
                <a:srgbClr val="000000"/>
              </a:buClr>
              <a:buSzPts val="1200"/>
              <a:buFontTx/>
              <a:buNone/>
              <a:tabLst/>
              <a:defRPr/>
            </a:pPr>
            <a:endParaRPr kumimoji="0" sz="16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l" defTabSz="1219170" rtl="0" eaLnBrk="1" fontAlgn="auto" latinLnBrk="0" hangingPunct="1">
              <a:lnSpc>
                <a:spcPct val="100000"/>
              </a:lnSpc>
              <a:spcBef>
                <a:spcPts val="1600"/>
              </a:spcBef>
              <a:spcAft>
                <a:spcPts val="1600"/>
              </a:spcAft>
              <a:buClr>
                <a:srgbClr val="000000"/>
              </a:buClr>
              <a:buSzPts val="1200"/>
              <a:buFontTx/>
              <a:buNone/>
              <a:tabLst/>
              <a:defRPr/>
            </a:pPr>
            <a:endParaRPr kumimoji="0" sz="16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sp>
        <p:nvSpPr>
          <p:cNvPr id="1590" name="Google Shape;1590;p154"/>
          <p:cNvSpPr/>
          <p:nvPr/>
        </p:nvSpPr>
        <p:spPr>
          <a:xfrm>
            <a:off x="532667" y="3561800"/>
            <a:ext cx="2763600" cy="18656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Pts val="1400"/>
              <a:buFontTx/>
              <a:buNone/>
              <a:tabLst/>
              <a:defRPr/>
            </a:pPr>
            <a:r>
              <a:rPr kumimoji="0" lang="en" sz="24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We give where we live</a:t>
            </a:r>
            <a:endParaRPr kumimoji="0" sz="24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r" defTabSz="121917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rPr>
              <a:t>1.7B in philanthropy </a:t>
            </a:r>
            <a:endParaRPr kumimoji="0" sz="1867"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a:p>
            <a:pPr marL="0" marR="0" lvl="0" indent="0" algn="r" defTabSz="121917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rPr>
              <a:t>2.2M volunteer days</a:t>
            </a:r>
            <a:endParaRPr kumimoji="0" sz="1867"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 </a:t>
            </a:r>
            <a:endParaRPr kumimoji="0" sz="1867"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pic>
        <p:nvPicPr>
          <p:cNvPr id="1591" name="Google Shape;1591;p154"/>
          <p:cNvPicPr preferRelativeResize="0"/>
          <p:nvPr/>
        </p:nvPicPr>
        <p:blipFill rotWithShape="1">
          <a:blip r:embed="rId4">
            <a:alphaModFix/>
          </a:blip>
          <a:srcRect/>
          <a:stretch/>
        </p:blipFill>
        <p:spPr>
          <a:xfrm>
            <a:off x="630408" y="1374493"/>
            <a:ext cx="2763472" cy="2005872"/>
          </a:xfrm>
          <a:prstGeom prst="rect">
            <a:avLst/>
          </a:prstGeom>
          <a:noFill/>
          <a:ln>
            <a:noFill/>
          </a:ln>
        </p:spPr>
      </p:pic>
      <p:sp>
        <p:nvSpPr>
          <p:cNvPr id="1592" name="Google Shape;1592;p154"/>
          <p:cNvSpPr/>
          <p:nvPr/>
        </p:nvSpPr>
        <p:spPr>
          <a:xfrm>
            <a:off x="3321615" y="1270001"/>
            <a:ext cx="116800" cy="4500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593" name="Google Shape;1593;p154"/>
          <p:cNvPicPr preferRelativeResize="0"/>
          <p:nvPr/>
        </p:nvPicPr>
        <p:blipFill rotWithShape="1">
          <a:blip r:embed="rId5">
            <a:alphaModFix/>
          </a:blip>
          <a:srcRect/>
          <a:stretch/>
        </p:blipFill>
        <p:spPr>
          <a:xfrm>
            <a:off x="5915089" y="1374493"/>
            <a:ext cx="2989729" cy="1632875"/>
          </a:xfrm>
          <a:prstGeom prst="rect">
            <a:avLst/>
          </a:prstGeom>
          <a:noFill/>
          <a:ln>
            <a:noFill/>
          </a:ln>
        </p:spPr>
      </p:pic>
      <p:sp>
        <p:nvSpPr>
          <p:cNvPr id="1594" name="Google Shape;1594;p154"/>
          <p:cNvSpPr/>
          <p:nvPr/>
        </p:nvSpPr>
        <p:spPr>
          <a:xfrm>
            <a:off x="5834223" y="1270000"/>
            <a:ext cx="116800" cy="4565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95" name="Google Shape;1595;p154"/>
          <p:cNvSpPr/>
          <p:nvPr/>
        </p:nvSpPr>
        <p:spPr>
          <a:xfrm rot="-5400000">
            <a:off x="8768233" y="33333"/>
            <a:ext cx="61600" cy="5929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96" name="Google Shape;1596;p154"/>
          <p:cNvSpPr/>
          <p:nvPr/>
        </p:nvSpPr>
        <p:spPr>
          <a:xfrm>
            <a:off x="8803233" y="1652567"/>
            <a:ext cx="2763600" cy="9820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Pts val="1600"/>
              <a:buFontTx/>
              <a:buNone/>
              <a:tabLst/>
              <a:defRPr/>
            </a:pPr>
            <a:r>
              <a:rPr kumimoji="0" lang="en"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Our </a:t>
            </a:r>
            <a:r>
              <a:rPr kumimoji="0" lang="en" sz="1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team members  hold roles </a:t>
            </a:r>
            <a:r>
              <a:rPr kumimoji="0" lang="en"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in retail, contact centres, trades, office/admin, technology and healthcare </a:t>
            </a:r>
            <a:endParaRPr kumimoji="0" sz="160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1711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260"/>
          <p:cNvSpPr/>
          <p:nvPr/>
        </p:nvSpPr>
        <p:spPr>
          <a:xfrm>
            <a:off x="286300" y="2491850"/>
            <a:ext cx="3232658" cy="3223150"/>
          </a:xfrm>
          <a:prstGeom prst="rect">
            <a:avLst/>
          </a:prstGeom>
          <a:solidFill>
            <a:srgbClr val="4B286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 name="Google Shape;1869;p260"/>
          <p:cNvSpPr/>
          <p:nvPr/>
        </p:nvSpPr>
        <p:spPr>
          <a:xfrm>
            <a:off x="2750425" y="2775800"/>
            <a:ext cx="9004500" cy="2286000"/>
          </a:xfrm>
          <a:prstGeom prst="roundRect">
            <a:avLst>
              <a:gd name="adj" fmla="val 16667"/>
            </a:avLst>
          </a:prstGeom>
          <a:solidFill>
            <a:srgbClr val="FAFAFA"/>
          </a:solidFill>
          <a:ln w="19050">
            <a:solidFill>
              <a:srgbClr val="7030A0"/>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 name="Google Shape;1870;p260"/>
          <p:cNvSpPr txBox="1"/>
          <p:nvPr/>
        </p:nvSpPr>
        <p:spPr>
          <a:xfrm>
            <a:off x="611100" y="474125"/>
            <a:ext cx="9968400" cy="1135800"/>
          </a:xfrm>
          <a:prstGeom prst="rect">
            <a:avLst/>
          </a:prstGeom>
          <a:noFill/>
          <a:ln>
            <a:noFill/>
          </a:ln>
        </p:spPr>
        <p:txBody>
          <a:bodyPr spcFirstLastPara="1" wrap="square" lIns="121900" tIns="60925" rIns="121900" bIns="60925" anchor="t" anchorCtr="0">
            <a:normAutofit fontScale="92500" lnSpcReduction="10000"/>
          </a:bodyPr>
          <a:lstStyle/>
          <a:p>
            <a:pPr marL="0" marR="0" lvl="0" indent="0" algn="l" defTabSz="914400" rtl="0" eaLnBrk="1" fontAlgn="auto" latinLnBrk="0" hangingPunct="1">
              <a:lnSpc>
                <a:spcPct val="100000"/>
              </a:lnSpc>
              <a:spcBef>
                <a:spcPts val="900"/>
              </a:spcBef>
              <a:spcAft>
                <a:spcPts val="0"/>
              </a:spcAft>
              <a:buClr>
                <a:srgbClr val="D2DDD9"/>
              </a:buClr>
              <a:buSzPts val="4300"/>
              <a:buFont typeface="Helvetica Neue Light"/>
              <a:buNone/>
              <a:tabLst/>
              <a:defRPr/>
            </a:pPr>
            <a:r>
              <a:rPr kumimoji="0" lang="en-CA" sz="4800" b="0" i="0" u="none" strike="noStrike" kern="120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Our team</a:t>
            </a:r>
            <a:endParaRPr kumimoji="0" sz="4800" b="0" i="0" u="none" strike="noStrike" kern="1200" cap="none" spc="0" normalizeH="0" baseline="0" noProof="0" dirty="0">
              <a:ln>
                <a:noFill/>
              </a:ln>
              <a:solidFill>
                <a:srgbClr val="4B286D"/>
              </a:solidFill>
              <a:effectLst/>
              <a:uLnTx/>
              <a:uFillTx/>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rgbClr val="D2DDD9"/>
              </a:buClr>
              <a:buSzPts val="4300"/>
              <a:buFont typeface="Helvetica Neue Light"/>
              <a:buNone/>
              <a:tabLst/>
              <a:defRPr/>
            </a:pPr>
            <a:r>
              <a:rPr kumimoji="0" lang="en-CA" sz="19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 focused on keeping all team members healthy, well and able</a:t>
            </a:r>
            <a:endParaRPr kumimoji="0" sz="19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
        <p:nvSpPr>
          <p:cNvPr id="1871" name="Google Shape;1871;p260"/>
          <p:cNvSpPr txBox="1"/>
          <p:nvPr/>
        </p:nvSpPr>
        <p:spPr>
          <a:xfrm>
            <a:off x="456791" y="2636825"/>
            <a:ext cx="1558393" cy="951472"/>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Helvetica Neue Light"/>
                <a:ea typeface="Helvetica Neue Light"/>
                <a:cs typeface="Helvetica Neue Light"/>
                <a:sym typeface="Helvetica Neue Light"/>
              </a:rPr>
              <a:t>People &amp; Culture</a:t>
            </a:r>
            <a:endParaRPr kumimoji="0" sz="2400" b="0" i="0" u="none" strike="noStrike" kern="1200" cap="none" spc="0" normalizeH="0" baseline="0" noProof="0" dirty="0">
              <a:ln>
                <a:noFill/>
              </a:ln>
              <a:solidFill>
                <a:prstClr val="white"/>
              </a:solidFill>
              <a:effectLst/>
              <a:uLnTx/>
              <a:uFillTx/>
              <a:latin typeface="Helvetica Neue Light"/>
              <a:ea typeface="Helvetica Neue Light"/>
              <a:cs typeface="Helvetica Neue Light"/>
              <a:sym typeface="Helvetica Neue Light"/>
            </a:endParaRPr>
          </a:p>
        </p:txBody>
      </p:sp>
      <p:sp>
        <p:nvSpPr>
          <p:cNvPr id="1872" name="Google Shape;1872;p260"/>
          <p:cNvSpPr/>
          <p:nvPr/>
        </p:nvSpPr>
        <p:spPr>
          <a:xfrm>
            <a:off x="3114450" y="4013450"/>
            <a:ext cx="8437500" cy="866100"/>
          </a:xfrm>
          <a:prstGeom prst="roundRect">
            <a:avLst>
              <a:gd name="adj" fmla="val 16667"/>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3" name="Google Shape;1873;p260"/>
          <p:cNvSpPr txBox="1"/>
          <p:nvPr/>
        </p:nvSpPr>
        <p:spPr>
          <a:xfrm>
            <a:off x="4093066" y="4176667"/>
            <a:ext cx="2022507" cy="705251"/>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600" b="0" i="0" u="none" strike="noStrike" kern="1200" cap="none" spc="0" normalizeH="0" baseline="0" noProof="0" dirty="0">
                <a:ln>
                  <a:noFill/>
                </a:ln>
                <a:solidFill>
                  <a:srgbClr val="414547"/>
                </a:solidFill>
                <a:effectLst/>
                <a:uLnTx/>
                <a:uFillTx/>
                <a:latin typeface="Helvetica Neue"/>
                <a:ea typeface="Helvetica Neue"/>
                <a:cs typeface="Helvetica Neue"/>
                <a:sym typeface="Helvetica Neue"/>
              </a:rPr>
              <a:t>Health Services Strategy</a:t>
            </a:r>
            <a:endParaRPr kumimoji="0" sz="1600" b="0" i="0" u="none" strike="noStrike" kern="1200" cap="none" spc="0" normalizeH="0" baseline="0" noProof="0" dirty="0">
              <a:ln>
                <a:noFill/>
              </a:ln>
              <a:solidFill>
                <a:srgbClr val="414547"/>
              </a:solidFill>
              <a:effectLst/>
              <a:uLnTx/>
              <a:uFillTx/>
              <a:latin typeface="Helvetica Neue"/>
              <a:ea typeface="Helvetica Neue"/>
              <a:cs typeface="Helvetica Neue"/>
              <a:sym typeface="Helvetica Neue"/>
            </a:endParaRPr>
          </a:p>
        </p:txBody>
      </p:sp>
      <p:sp>
        <p:nvSpPr>
          <p:cNvPr id="1874" name="Google Shape;1874;p260"/>
          <p:cNvSpPr/>
          <p:nvPr/>
        </p:nvSpPr>
        <p:spPr>
          <a:xfrm>
            <a:off x="5755916" y="4115175"/>
            <a:ext cx="1208100" cy="677100"/>
          </a:xfrm>
          <a:prstGeom prst="rect">
            <a:avLst/>
          </a:prstGeom>
          <a:solidFill>
            <a:srgbClr val="F2EFF4"/>
          </a:solidFill>
          <a:ln>
            <a:noFill/>
          </a:ln>
          <a:effectLst>
            <a:outerShdw blurRad="57150"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5" name="Google Shape;1875;p260"/>
          <p:cNvSpPr txBox="1"/>
          <p:nvPr/>
        </p:nvSpPr>
        <p:spPr>
          <a:xfrm>
            <a:off x="5727958" y="4185725"/>
            <a:ext cx="1193400" cy="5232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300" b="0" i="0" u="none" strike="noStrike" kern="1200" cap="none" spc="0" normalizeH="0" baseline="0" noProof="0">
                <a:ln>
                  <a:noFill/>
                </a:ln>
                <a:solidFill>
                  <a:srgbClr val="414547"/>
                </a:solidFill>
                <a:effectLst/>
                <a:uLnTx/>
                <a:uFillTx/>
                <a:latin typeface="Helvetica Neue Light"/>
                <a:ea typeface="Helvetica Neue Light"/>
                <a:cs typeface="Helvetica Neue Light"/>
                <a:sym typeface="Helvetica Neue Light"/>
              </a:rPr>
              <a:t>Early intervention</a:t>
            </a:r>
            <a:endParaRPr kumimoji="0" sz="1300" b="0" i="0" u="none" strike="noStrike" kern="120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p:txBody>
      </p:sp>
      <p:sp>
        <p:nvSpPr>
          <p:cNvPr id="1876" name="Google Shape;1876;p260"/>
          <p:cNvSpPr/>
          <p:nvPr/>
        </p:nvSpPr>
        <p:spPr>
          <a:xfrm>
            <a:off x="7124289" y="4107950"/>
            <a:ext cx="1298700" cy="677100"/>
          </a:xfrm>
          <a:prstGeom prst="rect">
            <a:avLst/>
          </a:prstGeom>
          <a:solidFill>
            <a:srgbClr val="F2EFF4"/>
          </a:solidFill>
          <a:ln>
            <a:noFill/>
          </a:ln>
          <a:effectLst>
            <a:outerShdw blurRad="57150"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7" name="Google Shape;1877;p260"/>
          <p:cNvSpPr txBox="1"/>
          <p:nvPr/>
        </p:nvSpPr>
        <p:spPr>
          <a:xfrm>
            <a:off x="7124201" y="4178500"/>
            <a:ext cx="1243158" cy="612918"/>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Disability management</a:t>
            </a:r>
            <a:endParaRPr kumimoji="0"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
        <p:nvSpPr>
          <p:cNvPr id="1878" name="Google Shape;1878;p260"/>
          <p:cNvSpPr/>
          <p:nvPr/>
        </p:nvSpPr>
        <p:spPr>
          <a:xfrm>
            <a:off x="3084395" y="2959025"/>
            <a:ext cx="8467500" cy="866100"/>
          </a:xfrm>
          <a:prstGeom prst="roundRect">
            <a:avLst>
              <a:gd name="adj" fmla="val 16667"/>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9" name="Google Shape;1879;p260"/>
          <p:cNvSpPr txBox="1"/>
          <p:nvPr/>
        </p:nvSpPr>
        <p:spPr>
          <a:xfrm>
            <a:off x="4093067" y="3127825"/>
            <a:ext cx="1710000" cy="705251"/>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600" b="0" i="0" u="none" strike="noStrike" kern="1200" cap="none" spc="0" normalizeH="0" baseline="0" noProof="0" dirty="0">
                <a:ln>
                  <a:noFill/>
                </a:ln>
                <a:solidFill>
                  <a:srgbClr val="414547"/>
                </a:solidFill>
                <a:effectLst/>
                <a:uLnTx/>
                <a:uFillTx/>
                <a:latin typeface="Helvetica Neue"/>
                <a:ea typeface="Helvetica Neue"/>
                <a:cs typeface="Helvetica Neue"/>
                <a:sym typeface="Helvetica Neue"/>
              </a:rPr>
              <a:t>Well-being Strategy</a:t>
            </a:r>
            <a:endParaRPr kumimoji="0" sz="1600" b="0" i="0" u="none" strike="noStrike" kern="1200" cap="none" spc="0" normalizeH="0" baseline="0" noProof="0" dirty="0">
              <a:ln>
                <a:noFill/>
              </a:ln>
              <a:solidFill>
                <a:srgbClr val="414547"/>
              </a:solidFill>
              <a:effectLst/>
              <a:uLnTx/>
              <a:uFillTx/>
              <a:latin typeface="Helvetica Neue"/>
              <a:ea typeface="Helvetica Neue"/>
              <a:cs typeface="Helvetica Neue"/>
              <a:sym typeface="Helvetica Neue"/>
            </a:endParaRPr>
          </a:p>
        </p:txBody>
      </p:sp>
      <p:sp>
        <p:nvSpPr>
          <p:cNvPr id="1880" name="Google Shape;1880;p260"/>
          <p:cNvSpPr/>
          <p:nvPr/>
        </p:nvSpPr>
        <p:spPr>
          <a:xfrm>
            <a:off x="1851108" y="2748800"/>
            <a:ext cx="2340000" cy="2340000"/>
          </a:xfrm>
          <a:prstGeom prst="ellipse">
            <a:avLst/>
          </a:prstGeom>
          <a:solidFill>
            <a:srgbClr val="FAFA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1" name="Google Shape;1881;p260"/>
          <p:cNvSpPr txBox="1"/>
          <p:nvPr/>
        </p:nvSpPr>
        <p:spPr>
          <a:xfrm>
            <a:off x="1851108" y="3616400"/>
            <a:ext cx="2340000" cy="6771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CA" sz="1800" b="0" i="0" u="none" strike="noStrike" kern="1200" cap="none" spc="0" normalizeH="0" baseline="0" noProof="0">
                <a:ln>
                  <a:noFill/>
                </a:ln>
                <a:solidFill>
                  <a:srgbClr val="4B286D"/>
                </a:solidFill>
                <a:effectLst/>
                <a:uLnTx/>
                <a:uFillTx/>
                <a:latin typeface="Helvetica Neue"/>
                <a:ea typeface="Helvetica Neue"/>
                <a:cs typeface="Helvetica Neue"/>
                <a:sym typeface="Helvetica Neue"/>
              </a:rPr>
              <a:t>Well-being &amp;                Health Services</a:t>
            </a:r>
            <a:endParaRPr kumimoji="0" sz="1800" b="0" i="0" u="none" strike="noStrike" kern="1200" cap="none" spc="0" normalizeH="0" baseline="0" noProof="0">
              <a:ln>
                <a:noFill/>
              </a:ln>
              <a:solidFill>
                <a:srgbClr val="4B286D"/>
              </a:solidFill>
              <a:effectLst/>
              <a:uLnTx/>
              <a:uFillTx/>
              <a:latin typeface="Helvetica Neue"/>
              <a:ea typeface="Helvetica Neue"/>
              <a:cs typeface="Helvetica Neue"/>
              <a:sym typeface="Helvetica Neue"/>
            </a:endParaRPr>
          </a:p>
        </p:txBody>
      </p:sp>
      <p:sp>
        <p:nvSpPr>
          <p:cNvPr id="1882" name="Google Shape;1882;p260"/>
          <p:cNvSpPr/>
          <p:nvPr/>
        </p:nvSpPr>
        <p:spPr>
          <a:xfrm>
            <a:off x="6585670" y="3066325"/>
            <a:ext cx="1593900" cy="677100"/>
          </a:xfrm>
          <a:prstGeom prst="rect">
            <a:avLst/>
          </a:prstGeom>
          <a:solidFill>
            <a:srgbClr val="F4F9F2"/>
          </a:solidFill>
          <a:ln>
            <a:noFill/>
          </a:ln>
          <a:effectLst>
            <a:outerShdw blurRad="57150"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3" name="Google Shape;1883;p260"/>
          <p:cNvSpPr txBox="1"/>
          <p:nvPr/>
        </p:nvSpPr>
        <p:spPr>
          <a:xfrm>
            <a:off x="6574078" y="3136875"/>
            <a:ext cx="1641857" cy="612918"/>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Health promotion &amp; targeted support</a:t>
            </a:r>
            <a:endParaRPr kumimoji="0"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
        <p:nvSpPr>
          <p:cNvPr id="1884" name="Google Shape;1884;p260"/>
          <p:cNvSpPr/>
          <p:nvPr/>
        </p:nvSpPr>
        <p:spPr>
          <a:xfrm>
            <a:off x="8323933" y="3066325"/>
            <a:ext cx="1298700" cy="677100"/>
          </a:xfrm>
          <a:prstGeom prst="rect">
            <a:avLst/>
          </a:prstGeom>
          <a:solidFill>
            <a:srgbClr val="F4F9F2"/>
          </a:solidFill>
          <a:ln>
            <a:noFill/>
          </a:ln>
          <a:effectLst>
            <a:outerShdw blurRad="57150"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5" name="Google Shape;1885;p260"/>
          <p:cNvSpPr txBox="1"/>
          <p:nvPr/>
        </p:nvSpPr>
        <p:spPr>
          <a:xfrm>
            <a:off x="8312340" y="3136875"/>
            <a:ext cx="1398991" cy="612918"/>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Well-being &amp; fitness centres</a:t>
            </a:r>
            <a:endParaRPr kumimoji="0"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
        <p:nvSpPr>
          <p:cNvPr id="1886" name="Google Shape;1886;p260"/>
          <p:cNvSpPr/>
          <p:nvPr/>
        </p:nvSpPr>
        <p:spPr>
          <a:xfrm>
            <a:off x="9771632" y="3059925"/>
            <a:ext cx="1649700" cy="677100"/>
          </a:xfrm>
          <a:prstGeom prst="rect">
            <a:avLst/>
          </a:prstGeom>
          <a:solidFill>
            <a:srgbClr val="F4F9F2"/>
          </a:solidFill>
          <a:ln>
            <a:noFill/>
          </a:ln>
          <a:effectLst>
            <a:outerShdw blurRad="57150"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7" name="Google Shape;1887;p260"/>
          <p:cNvSpPr txBox="1"/>
          <p:nvPr/>
        </p:nvSpPr>
        <p:spPr>
          <a:xfrm>
            <a:off x="9745491" y="3130475"/>
            <a:ext cx="1710000" cy="5232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300" b="0" i="0" u="none" strike="noStrike" kern="1200" cap="none" spc="0" normalizeH="0" baseline="0" noProof="0">
                <a:ln>
                  <a:noFill/>
                </a:ln>
                <a:solidFill>
                  <a:srgbClr val="414547"/>
                </a:solidFill>
                <a:effectLst/>
                <a:uLnTx/>
                <a:uFillTx/>
                <a:latin typeface="Helvetica Neue Light"/>
                <a:ea typeface="Helvetica Neue Light"/>
                <a:cs typeface="Helvetica Neue Light"/>
                <a:sym typeface="Helvetica Neue Light"/>
              </a:rPr>
              <a:t>Employee &amp; family assistance program </a:t>
            </a:r>
            <a:endParaRPr kumimoji="0" sz="1300" b="0" i="0" u="none" strike="noStrike" kern="120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p:txBody>
      </p:sp>
      <p:sp>
        <p:nvSpPr>
          <p:cNvPr id="1888" name="Google Shape;1888;p260"/>
          <p:cNvSpPr/>
          <p:nvPr/>
        </p:nvSpPr>
        <p:spPr>
          <a:xfrm>
            <a:off x="8590584" y="4115175"/>
            <a:ext cx="1348800" cy="677100"/>
          </a:xfrm>
          <a:prstGeom prst="rect">
            <a:avLst/>
          </a:prstGeom>
          <a:solidFill>
            <a:srgbClr val="F2EFF4"/>
          </a:solidFill>
          <a:ln>
            <a:noFill/>
          </a:ln>
          <a:effectLst>
            <a:outerShdw blurRad="57150"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9" name="Google Shape;1889;p260"/>
          <p:cNvSpPr txBox="1"/>
          <p:nvPr/>
        </p:nvSpPr>
        <p:spPr>
          <a:xfrm>
            <a:off x="8570333" y="4094975"/>
            <a:ext cx="1464947" cy="812972"/>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Leader support &amp; Team Member Advocacy </a:t>
            </a:r>
            <a:endParaRPr kumimoji="0"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pic>
        <p:nvPicPr>
          <p:cNvPr id="1890" name="Google Shape;1890;p26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851353" y="3228421"/>
            <a:ext cx="411700" cy="411700"/>
          </a:xfrm>
          <a:prstGeom prst="rect">
            <a:avLst/>
          </a:prstGeom>
          <a:noFill/>
          <a:ln>
            <a:noFill/>
          </a:ln>
        </p:spPr>
      </p:pic>
      <p:sp>
        <p:nvSpPr>
          <p:cNvPr id="1891" name="Google Shape;1891;p260"/>
          <p:cNvSpPr/>
          <p:nvPr/>
        </p:nvSpPr>
        <p:spPr>
          <a:xfrm>
            <a:off x="5236662" y="3068606"/>
            <a:ext cx="1208100" cy="677100"/>
          </a:xfrm>
          <a:prstGeom prst="rect">
            <a:avLst/>
          </a:prstGeom>
          <a:solidFill>
            <a:srgbClr val="F4F9F2"/>
          </a:solidFill>
          <a:ln>
            <a:noFill/>
          </a:ln>
          <a:effectLst>
            <a:outerShdw blurRad="57150"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2" name="Google Shape;1892;p260"/>
          <p:cNvSpPr txBox="1"/>
          <p:nvPr/>
        </p:nvSpPr>
        <p:spPr>
          <a:xfrm>
            <a:off x="5225070" y="3139156"/>
            <a:ext cx="1237741" cy="612918"/>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300" b="0" i="0" u="none" strike="noStrike" kern="1200" cap="none" spc="0" normalizeH="0" baseline="0" noProof="0">
                <a:ln>
                  <a:noFill/>
                </a:ln>
                <a:solidFill>
                  <a:srgbClr val="414547"/>
                </a:solidFill>
                <a:effectLst/>
                <a:uLnTx/>
                <a:uFillTx/>
                <a:latin typeface="Helvetica Neue Light"/>
                <a:ea typeface="Helvetica Neue Light"/>
                <a:cs typeface="Helvetica Neue Light"/>
                <a:sym typeface="Helvetica Neue Light"/>
              </a:rPr>
              <a:t>Mental health strategy</a:t>
            </a:r>
            <a:endParaRPr kumimoji="0" sz="1300" b="0" i="0" u="none" strike="noStrike" kern="120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p:txBody>
      </p:sp>
      <p:sp>
        <p:nvSpPr>
          <p:cNvPr id="1893" name="Google Shape;1893;p260"/>
          <p:cNvSpPr/>
          <p:nvPr/>
        </p:nvSpPr>
        <p:spPr>
          <a:xfrm>
            <a:off x="10108067" y="4115175"/>
            <a:ext cx="1298700" cy="677100"/>
          </a:xfrm>
          <a:prstGeom prst="rect">
            <a:avLst/>
          </a:prstGeom>
          <a:solidFill>
            <a:srgbClr val="F2EFF4"/>
          </a:solidFill>
          <a:ln>
            <a:noFill/>
          </a:ln>
          <a:effectLst>
            <a:outerShdw blurRad="57150"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4" name="Google Shape;1894;p260"/>
          <p:cNvSpPr txBox="1"/>
          <p:nvPr/>
        </p:nvSpPr>
        <p:spPr>
          <a:xfrm>
            <a:off x="10071674" y="4185725"/>
            <a:ext cx="1298700" cy="5232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CA"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Workers’ compensation</a:t>
            </a:r>
            <a:endParaRPr kumimoji="0" sz="1300" b="0" i="0" u="none" strike="noStrike" kern="120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pic>
        <p:nvPicPr>
          <p:cNvPr id="1895" name="Google Shape;1895;p260"/>
          <p:cNvPicPr preferRelativeResize="0"/>
          <p:nvPr/>
        </p:nvPicPr>
        <p:blipFill>
          <a:blip r:embed="rId4">
            <a:alphaModFix/>
          </a:blip>
          <a:stretch>
            <a:fillRect/>
          </a:stretch>
        </p:blipFill>
        <p:spPr>
          <a:xfrm>
            <a:off x="7051500" y="5798066"/>
            <a:ext cx="4630625" cy="470009"/>
          </a:xfrm>
          <a:prstGeom prst="rect">
            <a:avLst/>
          </a:prstGeom>
          <a:noFill/>
          <a:ln>
            <a:noFill/>
          </a:ln>
        </p:spPr>
      </p:pic>
      <p:pic>
        <p:nvPicPr>
          <p:cNvPr id="1896" name="Google Shape;1896;p260"/>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5950264" y="5938164"/>
            <a:ext cx="971075" cy="268200"/>
          </a:xfrm>
          <a:prstGeom prst="rect">
            <a:avLst/>
          </a:prstGeom>
          <a:noFill/>
          <a:ln>
            <a:noFill/>
          </a:ln>
        </p:spPr>
      </p:pic>
    </p:spTree>
    <p:extLst>
      <p:ext uri="{BB962C8B-B14F-4D97-AF65-F5344CB8AC3E}">
        <p14:creationId xmlns:p14="http://schemas.microsoft.com/office/powerpoint/2010/main" val="29685379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262"/>
          <p:cNvSpPr txBox="1"/>
          <p:nvPr/>
        </p:nvSpPr>
        <p:spPr>
          <a:xfrm>
            <a:off x="611100" y="474125"/>
            <a:ext cx="9968400" cy="1427898"/>
          </a:xfrm>
          <a:prstGeom prst="rect">
            <a:avLst/>
          </a:prstGeom>
          <a:noFill/>
          <a:ln>
            <a:noFill/>
          </a:ln>
        </p:spPr>
        <p:txBody>
          <a:bodyPr spcFirstLastPara="1" wrap="square" lIns="121900" tIns="60925" rIns="121900" bIns="60925" anchor="t" anchorCtr="0">
            <a:normAutofit fontScale="77500" lnSpcReduction="20000"/>
          </a:bodyPr>
          <a:lstStyle/>
          <a:p>
            <a:pPr marL="0" marR="0" lvl="0" indent="0" algn="l" defTabSz="914400" rtl="0" eaLnBrk="1" fontAlgn="auto" latinLnBrk="0" hangingPunct="1">
              <a:lnSpc>
                <a:spcPct val="100000"/>
              </a:lnSpc>
              <a:spcBef>
                <a:spcPts val="900"/>
              </a:spcBef>
              <a:spcAft>
                <a:spcPts val="0"/>
              </a:spcAft>
              <a:buClr>
                <a:srgbClr val="D2DDD9"/>
              </a:buClr>
              <a:buSzPts val="4300"/>
              <a:buFont typeface="Helvetica Neue Light"/>
              <a:buNone/>
              <a:tabLst/>
              <a:defRPr/>
            </a:pPr>
            <a:r>
              <a:rPr kumimoji="0" lang="en-CA" sz="560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Our healthy vision and strategic focus</a:t>
            </a:r>
            <a:endParaRPr kumimoji="0" sz="560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rgbClr val="D2DDD9"/>
              </a:buClr>
              <a:buSzPts val="4300"/>
              <a:buFont typeface="Helvetica Neue Light"/>
              <a:buNone/>
              <a:tabLst/>
              <a:defRPr/>
            </a:pPr>
            <a:r>
              <a:rPr kumimoji="0" lang="en-CA" sz="23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 est. 2017</a:t>
            </a:r>
            <a:endParaRPr kumimoji="0" sz="23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
        <p:nvSpPr>
          <p:cNvPr id="1912" name="Google Shape;1912;p262"/>
          <p:cNvSpPr/>
          <p:nvPr/>
        </p:nvSpPr>
        <p:spPr>
          <a:xfrm>
            <a:off x="7287650" y="3901900"/>
            <a:ext cx="2052000" cy="2052000"/>
          </a:xfrm>
          <a:prstGeom prst="rect">
            <a:avLst/>
          </a:prstGeom>
          <a:solidFill>
            <a:srgbClr val="FAFAFA"/>
          </a:solidFill>
          <a:ln w="9525" cap="flat" cmpd="sng">
            <a:solidFill>
              <a:srgbClr val="E3E6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13" name="Google Shape;1913;p26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484475" y="1716600"/>
            <a:ext cx="2055224" cy="2052001"/>
          </a:xfrm>
          <a:prstGeom prst="rect">
            <a:avLst/>
          </a:prstGeom>
          <a:noFill/>
          <a:ln>
            <a:noFill/>
          </a:ln>
        </p:spPr>
      </p:pic>
      <p:pic>
        <p:nvPicPr>
          <p:cNvPr id="1914" name="Google Shape;1914;p26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087000" y="1718250"/>
            <a:ext cx="2055224" cy="2051998"/>
          </a:xfrm>
          <a:prstGeom prst="rect">
            <a:avLst/>
          </a:prstGeom>
          <a:noFill/>
          <a:ln>
            <a:noFill/>
          </a:ln>
        </p:spPr>
      </p:pic>
      <p:sp>
        <p:nvSpPr>
          <p:cNvPr id="1915" name="Google Shape;1915;p262"/>
          <p:cNvSpPr/>
          <p:nvPr/>
        </p:nvSpPr>
        <p:spPr>
          <a:xfrm>
            <a:off x="645025" y="2266475"/>
            <a:ext cx="3657900" cy="2052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2400"/>
              <a:buFont typeface="Arial"/>
              <a:buNone/>
              <a:tabLst/>
              <a:defRPr/>
            </a:pPr>
            <a:r>
              <a:rPr kumimoji="0" lang="en-CA" sz="26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Becoming our best             by enhancing health and well-being for today and tomorrow—at home, at work and in our communities</a:t>
            </a:r>
            <a:endParaRPr kumimoji="0" sz="26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p:txBody>
      </p:sp>
      <p:sp>
        <p:nvSpPr>
          <p:cNvPr id="1916" name="Google Shape;1916;p262"/>
          <p:cNvSpPr/>
          <p:nvPr/>
        </p:nvSpPr>
        <p:spPr>
          <a:xfrm>
            <a:off x="5090855" y="3901875"/>
            <a:ext cx="2052000" cy="2052000"/>
          </a:xfrm>
          <a:prstGeom prst="rect">
            <a:avLst/>
          </a:prstGeom>
          <a:solidFill>
            <a:srgbClr val="E3E6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17" name="Google Shape;1917;p262"/>
          <p:cNvSpPr/>
          <p:nvPr/>
        </p:nvSpPr>
        <p:spPr>
          <a:xfrm>
            <a:off x="7287348" y="1723873"/>
            <a:ext cx="2052000" cy="2052000"/>
          </a:xfrm>
          <a:prstGeom prst="rect">
            <a:avLst/>
          </a:prstGeom>
          <a:solidFill>
            <a:srgbClr val="E3E6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4B286D"/>
              </a:solidFill>
              <a:effectLst/>
              <a:uLnTx/>
              <a:uFillTx/>
              <a:latin typeface="Arial"/>
              <a:ea typeface="Arial"/>
              <a:cs typeface="Arial"/>
              <a:sym typeface="Arial"/>
            </a:endParaRPr>
          </a:p>
        </p:txBody>
      </p:sp>
      <p:sp>
        <p:nvSpPr>
          <p:cNvPr id="1918" name="Google Shape;1918;p262"/>
          <p:cNvSpPr/>
          <p:nvPr/>
        </p:nvSpPr>
        <p:spPr>
          <a:xfrm>
            <a:off x="9484467" y="3901875"/>
            <a:ext cx="2052000" cy="2052000"/>
          </a:xfrm>
          <a:prstGeom prst="rect">
            <a:avLst/>
          </a:prstGeom>
          <a:solidFill>
            <a:srgbClr val="E3E6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19" name="Google Shape;1919;p262"/>
          <p:cNvSpPr/>
          <p:nvPr/>
        </p:nvSpPr>
        <p:spPr>
          <a:xfrm>
            <a:off x="5229872" y="4143204"/>
            <a:ext cx="1768800" cy="1815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Implement and maintain a system of support for organizational health and        well-being</a:t>
            </a:r>
            <a:endParaRPr kumimoji="0" sz="1400" b="0" i="0" u="none" strike="noStrike" kern="0" cap="none" spc="0" normalizeH="0" baseline="0" noProof="0">
              <a:ln>
                <a:noFill/>
              </a:ln>
              <a:solidFill>
                <a:srgbClr val="414547"/>
              </a:solidFill>
              <a:effectLst/>
              <a:uLnTx/>
              <a:uFillTx/>
              <a:latin typeface="Arial"/>
              <a:ea typeface="Arial"/>
              <a:cs typeface="Arial"/>
              <a:sym typeface="Arial"/>
            </a:endParaRPr>
          </a:p>
        </p:txBody>
      </p:sp>
      <p:sp>
        <p:nvSpPr>
          <p:cNvPr id="1920" name="Google Shape;1920;p262"/>
          <p:cNvSpPr/>
          <p:nvPr/>
        </p:nvSpPr>
        <p:spPr>
          <a:xfrm>
            <a:off x="7468214" y="1827364"/>
            <a:ext cx="1675800" cy="1815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Connect team and family members to        each other and to resources that support well-being</a:t>
            </a:r>
            <a:endParaRPr kumimoji="0" sz="1400" b="0" i="0" u="none" strike="noStrike" kern="0" cap="none" spc="0" normalizeH="0" baseline="0" noProof="0">
              <a:ln>
                <a:noFill/>
              </a:ln>
              <a:solidFill>
                <a:srgbClr val="414547"/>
              </a:solidFill>
              <a:effectLst/>
              <a:uLnTx/>
              <a:uFillTx/>
              <a:latin typeface="Arial"/>
              <a:ea typeface="Arial"/>
              <a:cs typeface="Arial"/>
              <a:sym typeface="Arial"/>
            </a:endParaRPr>
          </a:p>
        </p:txBody>
      </p:sp>
      <p:sp>
        <p:nvSpPr>
          <p:cNvPr id="1921" name="Google Shape;1921;p262"/>
          <p:cNvSpPr/>
          <p:nvPr/>
        </p:nvSpPr>
        <p:spPr>
          <a:xfrm>
            <a:off x="9609042" y="4121195"/>
            <a:ext cx="1788300" cy="1569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Assess then improve / optimize team member and   family member  well-being</a:t>
            </a:r>
            <a:endParaRPr kumimoji="0" sz="1400" b="0" i="0" u="none" strike="noStrike" kern="0" cap="none" spc="0" normalizeH="0" baseline="0" noProof="0">
              <a:ln>
                <a:noFill/>
              </a:ln>
              <a:solidFill>
                <a:srgbClr val="414547"/>
              </a:solidFill>
              <a:effectLst/>
              <a:uLnTx/>
              <a:uFillTx/>
              <a:latin typeface="Arial"/>
              <a:ea typeface="Arial"/>
              <a:cs typeface="Arial"/>
              <a:sym typeface="Arial"/>
            </a:endParaRPr>
          </a:p>
        </p:txBody>
      </p:sp>
      <p:grpSp>
        <p:nvGrpSpPr>
          <p:cNvPr id="1922" name="Google Shape;1922;p262"/>
          <p:cNvGrpSpPr/>
          <p:nvPr/>
        </p:nvGrpSpPr>
        <p:grpSpPr>
          <a:xfrm>
            <a:off x="7232159" y="3961156"/>
            <a:ext cx="2163018" cy="1918780"/>
            <a:chOff x="5427593" y="1065999"/>
            <a:chExt cx="3270857" cy="2901527"/>
          </a:xfrm>
        </p:grpSpPr>
        <p:pic>
          <p:nvPicPr>
            <p:cNvPr id="1923" name="Google Shape;1923;p262"/>
            <p:cNvPicPr preferRelativeResize="0"/>
            <p:nvPr/>
          </p:nvPicPr>
          <p:blipFill rotWithShape="1">
            <a:blip r:embed="rId5">
              <a:alphaModFix/>
            </a:blip>
            <a:srcRect/>
            <a:stretch/>
          </p:blipFill>
          <p:spPr>
            <a:xfrm>
              <a:off x="5427593" y="1336933"/>
              <a:ext cx="1383290" cy="2359660"/>
            </a:xfrm>
            <a:prstGeom prst="rect">
              <a:avLst/>
            </a:prstGeom>
            <a:noFill/>
            <a:ln>
              <a:noFill/>
            </a:ln>
          </p:spPr>
        </p:pic>
        <p:pic>
          <p:nvPicPr>
            <p:cNvPr id="1924" name="Google Shape;1924;p262"/>
            <p:cNvPicPr preferRelativeResize="0"/>
            <p:nvPr/>
          </p:nvPicPr>
          <p:blipFill rotWithShape="1">
            <a:blip r:embed="rId6">
              <a:alphaModFix/>
            </a:blip>
            <a:srcRect/>
            <a:stretch/>
          </p:blipFill>
          <p:spPr>
            <a:xfrm>
              <a:off x="7315160" y="1336933"/>
              <a:ext cx="1383290" cy="2359660"/>
            </a:xfrm>
            <a:prstGeom prst="rect">
              <a:avLst/>
            </a:prstGeom>
            <a:noFill/>
            <a:ln>
              <a:noFill/>
            </a:ln>
          </p:spPr>
        </p:pic>
        <p:pic>
          <p:nvPicPr>
            <p:cNvPr id="1925" name="Google Shape;1925;p262"/>
            <p:cNvPicPr preferRelativeResize="0"/>
            <p:nvPr/>
          </p:nvPicPr>
          <p:blipFill rotWithShape="1">
            <a:blip r:embed="rId7">
              <a:alphaModFix/>
            </a:blip>
            <a:srcRect/>
            <a:stretch/>
          </p:blipFill>
          <p:spPr>
            <a:xfrm>
              <a:off x="6212549" y="1065999"/>
              <a:ext cx="1700945" cy="2901527"/>
            </a:xfrm>
            <a:prstGeom prst="rect">
              <a:avLst/>
            </a:prstGeom>
            <a:noFill/>
            <a:ln>
              <a:noFill/>
            </a:ln>
          </p:spPr>
        </p:pic>
      </p:grpSp>
    </p:spTree>
    <p:extLst>
      <p:ext uri="{BB962C8B-B14F-4D97-AF65-F5344CB8AC3E}">
        <p14:creationId xmlns:p14="http://schemas.microsoft.com/office/powerpoint/2010/main" val="62817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clusive Design for Employment Access&#10;Vision radicale pur l'access inclusi a l'emploi&#10;&#10;">
            <a:extLst>
              <a:ext uri="{FF2B5EF4-FFF2-40B4-BE49-F238E27FC236}">
                <a16:creationId xmlns:a16="http://schemas.microsoft.com/office/drawing/2014/main" id="{A3A039D3-F34D-E03D-269B-A44E93E93C06}"/>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10" name="Rectangle 9">
            <a:extLst>
              <a:ext uri="{FF2B5EF4-FFF2-40B4-BE49-F238E27FC236}">
                <a16:creationId xmlns:a16="http://schemas.microsoft.com/office/drawing/2014/main" id="{41597C45-A9C4-D433-75F7-F821AC29328F}"/>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B5DA563-2C26-1202-D107-D312990392EA}"/>
              </a:ext>
            </a:extLst>
          </p:cNvPr>
          <p:cNvSpPr txBox="1"/>
          <p:nvPr/>
        </p:nvSpPr>
        <p:spPr>
          <a:xfrm>
            <a:off x="0" y="4002730"/>
            <a:ext cx="12191999"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Transforming Workplace Systems to Build Sustainable Capacity for Inclusion of Diverse Youth</a:t>
            </a:r>
          </a:p>
          <a:p>
            <a:pPr algn="ctr"/>
            <a:r>
              <a:rPr lang="en-US" sz="2800" dirty="0">
                <a:solidFill>
                  <a:schemeClr val="bg1"/>
                </a:solidFill>
                <a:latin typeface="Arial" panose="020B0604020202020204" pitchFamily="34" charset="0"/>
                <a:cs typeface="Arial" panose="020B0604020202020204" pitchFamily="34" charset="0"/>
              </a:rPr>
              <a:t>IDEA Symposium, October 6 &amp; 7, 2025</a:t>
            </a:r>
          </a:p>
          <a:p>
            <a:pPr algn="ctr"/>
            <a:endParaRPr lang="en-US" sz="2800" dirty="0">
              <a:solidFill>
                <a:schemeClr val="bg1"/>
              </a:solidFill>
              <a:latin typeface="Arial" panose="020B0604020202020204" pitchFamily="34" charset="0"/>
              <a:cs typeface="Arial" panose="020B0604020202020204" pitchFamily="34" charset="0"/>
            </a:endParaRPr>
          </a:p>
        </p:txBody>
      </p:sp>
      <p:sp>
        <p:nvSpPr>
          <p:cNvPr id="2" name="Footer Placeholder 3">
            <a:extLst>
              <a:ext uri="{FF2B5EF4-FFF2-40B4-BE49-F238E27FC236}">
                <a16:creationId xmlns:a16="http://schemas.microsoft.com/office/drawing/2014/main" id="{F48224F9-77DA-A013-182C-323AB894D87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1C856C"/>
                </a:solidFill>
              </a:rPr>
              <a:t>vraie-idea.ca </a:t>
            </a:r>
          </a:p>
        </p:txBody>
      </p:sp>
      <p:pic>
        <p:nvPicPr>
          <p:cNvPr id="3" name="Picture 2" descr="Government of Canada logo">
            <a:extLst>
              <a:ext uri="{FF2B5EF4-FFF2-40B4-BE49-F238E27FC236}">
                <a16:creationId xmlns:a16="http://schemas.microsoft.com/office/drawing/2014/main" id="{47AB5C84-6DF7-93AE-9DCB-BE9C2DF3AF6A}"/>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5" name="Picture 2" descr="NFRF visual identifier">
            <a:extLst>
              <a:ext uri="{FF2B5EF4-FFF2-40B4-BE49-F238E27FC236}">
                <a16:creationId xmlns:a16="http://schemas.microsoft.com/office/drawing/2014/main" id="{2904F6A0-AC1D-5819-899E-061B62481F5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yellow sign&#10;&#10;AI-generated content may be incorrect.">
            <a:extLst>
              <a:ext uri="{FF2B5EF4-FFF2-40B4-BE49-F238E27FC236}">
                <a16:creationId xmlns:a16="http://schemas.microsoft.com/office/drawing/2014/main" id="{2B725F76-DEE1-AE59-718F-A95FFBAD6050}"/>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descr="A logo of a university&#10;&#10;AI-generated content may be incorrect.">
            <a:extLst>
              <a:ext uri="{FF2B5EF4-FFF2-40B4-BE49-F238E27FC236}">
                <a16:creationId xmlns:a16="http://schemas.microsoft.com/office/drawing/2014/main" id="{F889F755-A454-761C-281C-2EC2477A9101}"/>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39148711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1970" name="Google Shape;1970;p265"/>
          <p:cNvPicPr preferRelativeResize="0"/>
          <p:nvPr/>
        </p:nvPicPr>
        <p:blipFill rotWithShape="1">
          <a:blip r:embed="rId3">
            <a:alphaModFix/>
          </a:blip>
          <a:srcRect/>
          <a:stretch/>
        </p:blipFill>
        <p:spPr>
          <a:xfrm>
            <a:off x="1871531" y="1025691"/>
            <a:ext cx="9867234" cy="5280585"/>
          </a:xfrm>
          <a:prstGeom prst="rect">
            <a:avLst/>
          </a:prstGeom>
          <a:noFill/>
          <a:ln>
            <a:noFill/>
          </a:ln>
        </p:spPr>
      </p:pic>
      <p:sp>
        <p:nvSpPr>
          <p:cNvPr id="1971" name="Google Shape;1971;p265"/>
          <p:cNvSpPr txBox="1"/>
          <p:nvPr/>
        </p:nvSpPr>
        <p:spPr>
          <a:xfrm>
            <a:off x="7115782" y="4006523"/>
            <a:ext cx="1171500" cy="8310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Data analyses</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8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(review: always on, quarterly, annually)</a:t>
            </a:r>
            <a:endParaRPr kumimoji="0" sz="8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p:txBody>
      </p:sp>
      <p:sp>
        <p:nvSpPr>
          <p:cNvPr id="1972" name="Google Shape;1972;p265"/>
          <p:cNvSpPr txBox="1"/>
          <p:nvPr/>
        </p:nvSpPr>
        <p:spPr>
          <a:xfrm rot="-5400000">
            <a:off x="5666801" y="4737945"/>
            <a:ext cx="2360700" cy="3540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Reporting to leaders</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73" name="Google Shape;1973;p265"/>
          <p:cNvSpPr txBox="1"/>
          <p:nvPr/>
        </p:nvSpPr>
        <p:spPr>
          <a:xfrm>
            <a:off x="10166920" y="4258128"/>
            <a:ext cx="1577100" cy="5847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Network of influencers</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p:txBody>
      </p:sp>
      <p:sp>
        <p:nvSpPr>
          <p:cNvPr id="1974" name="Google Shape;1974;p265"/>
          <p:cNvSpPr txBox="1"/>
          <p:nvPr/>
        </p:nvSpPr>
        <p:spPr>
          <a:xfrm>
            <a:off x="8280574" y="3103300"/>
            <a:ext cx="1577100" cy="5847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Champion network</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75" name="Google Shape;1975;p265"/>
          <p:cNvSpPr txBox="1"/>
          <p:nvPr/>
        </p:nvSpPr>
        <p:spPr>
          <a:xfrm>
            <a:off x="8417575" y="1878150"/>
            <a:ext cx="1940700" cy="12312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Mental health commitment</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Mental health training</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p:txBody>
      </p:sp>
      <p:sp>
        <p:nvSpPr>
          <p:cNvPr id="1976" name="Google Shape;1976;p265"/>
          <p:cNvSpPr txBox="1"/>
          <p:nvPr/>
        </p:nvSpPr>
        <p:spPr>
          <a:xfrm>
            <a:off x="4980281" y="3868385"/>
            <a:ext cx="1735200" cy="20625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Leadership</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commitment</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a:t>
            </a:r>
            <a:endParaRPr kumimoji="0"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Always on communication</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a:t>
            </a:r>
            <a:endParaRPr kumimoji="0"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Policies</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a:t>
            </a:r>
            <a:endParaRPr kumimoji="0"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Processes</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p:txBody>
      </p:sp>
      <p:sp>
        <p:nvSpPr>
          <p:cNvPr id="1977" name="Google Shape;1977;p265"/>
          <p:cNvSpPr txBox="1"/>
          <p:nvPr/>
        </p:nvSpPr>
        <p:spPr>
          <a:xfrm>
            <a:off x="3102942" y="5189798"/>
            <a:ext cx="2136300" cy="4770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Documented strategy </a:t>
            </a:r>
            <a:r>
              <a:rPr kumimoji="0" lang="en-CA" sz="8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(reviews: always on, 1-year, 3-year)</a:t>
            </a:r>
            <a:endParaRPr kumimoji="0" sz="8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78" name="Google Shape;1978;p265"/>
          <p:cNvSpPr txBox="1"/>
          <p:nvPr/>
        </p:nvSpPr>
        <p:spPr>
          <a:xfrm>
            <a:off x="10292242" y="3236937"/>
            <a:ext cx="1365300" cy="8157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Team member involvement</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79" name="Google Shape;1979;p265"/>
          <p:cNvSpPr txBox="1"/>
          <p:nvPr/>
        </p:nvSpPr>
        <p:spPr>
          <a:xfrm>
            <a:off x="8317087" y="3717604"/>
            <a:ext cx="2086500" cy="23397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Targeted segmentation</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a:t>
            </a:r>
            <a:endParaRPr kumimoji="0"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Flexible, accessible &amp; inclusive resources to support 5 dimensions</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a:t>
            </a:r>
            <a:endParaRPr kumimoji="0" sz="12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Work and social spaces that promote well-being</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p:txBody>
      </p:sp>
      <p:sp>
        <p:nvSpPr>
          <p:cNvPr id="1980" name="Google Shape;1980;p265"/>
          <p:cNvSpPr txBox="1"/>
          <p:nvPr/>
        </p:nvSpPr>
        <p:spPr>
          <a:xfrm rot="2700000">
            <a:off x="10361616" y="5102952"/>
            <a:ext cx="1576990" cy="353836"/>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Brand</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81" name="Google Shape;1981;p265"/>
          <p:cNvSpPr txBox="1"/>
          <p:nvPr/>
        </p:nvSpPr>
        <p:spPr>
          <a:xfrm>
            <a:off x="7143894" y="2455309"/>
            <a:ext cx="1306500" cy="815700"/>
          </a:xfrm>
          <a:prstGeom prst="rect">
            <a:avLst/>
          </a:prstGeom>
          <a:noFill/>
          <a:ln>
            <a:noFill/>
          </a:ln>
        </p:spPr>
        <p:txBody>
          <a:bodyPr spcFirstLastPara="1" wrap="square" lIns="121900" tIns="60925" rIns="121900" bIns="60925" anchor="t" anchorCtr="0">
            <a:spAutoFit/>
          </a:bodyPr>
          <a:lstStyle/>
          <a:p>
            <a:pPr marL="0" marR="0" lvl="0" indent="0" algn="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Cultural practices         &amp; norms</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82" name="Google Shape;1982;p265"/>
          <p:cNvSpPr txBox="1"/>
          <p:nvPr/>
        </p:nvSpPr>
        <p:spPr>
          <a:xfrm>
            <a:off x="1943100" y="5615523"/>
            <a:ext cx="698057" cy="3540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dirty="0">
                <a:ln>
                  <a:noFill/>
                </a:ln>
                <a:solidFill>
                  <a:srgbClr val="54595F"/>
                </a:solidFill>
                <a:effectLst/>
                <a:uLnTx/>
                <a:uFillTx/>
                <a:latin typeface="Helvetica Neue Light"/>
                <a:ea typeface="Helvetica Neue Light"/>
                <a:cs typeface="Helvetica Neue Light"/>
                <a:sym typeface="Helvetica Neue Light"/>
              </a:rPr>
              <a:t>Data</a:t>
            </a:r>
            <a:endParaRPr kumimoji="0" sz="150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sp>
        <p:nvSpPr>
          <p:cNvPr id="1983" name="Google Shape;1983;p265"/>
          <p:cNvSpPr txBox="1"/>
          <p:nvPr/>
        </p:nvSpPr>
        <p:spPr>
          <a:xfrm>
            <a:off x="2505075" y="5624996"/>
            <a:ext cx="779241" cy="353872"/>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dirty="0">
                <a:ln>
                  <a:noFill/>
                </a:ln>
                <a:solidFill>
                  <a:srgbClr val="54595F"/>
                </a:solidFill>
                <a:effectLst/>
                <a:uLnTx/>
                <a:uFillTx/>
                <a:latin typeface="Helvetica Neue Light"/>
                <a:ea typeface="Helvetica Neue Light"/>
                <a:cs typeface="Helvetica Neue Light"/>
                <a:sym typeface="Helvetica Neue Light"/>
              </a:rPr>
              <a:t>Scans</a:t>
            </a:r>
            <a:endParaRPr kumimoji="0" sz="150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pic>
        <p:nvPicPr>
          <p:cNvPr id="1984" name="Google Shape;1984;p265"/>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9894310" y="3214114"/>
            <a:ext cx="354000" cy="354000"/>
          </a:xfrm>
          <a:prstGeom prst="rect">
            <a:avLst/>
          </a:prstGeom>
          <a:noFill/>
          <a:ln>
            <a:noFill/>
          </a:ln>
        </p:spPr>
      </p:pic>
      <p:sp>
        <p:nvSpPr>
          <p:cNvPr id="1985" name="Google Shape;1985;p265"/>
          <p:cNvSpPr txBox="1"/>
          <p:nvPr/>
        </p:nvSpPr>
        <p:spPr>
          <a:xfrm>
            <a:off x="10198547" y="1244918"/>
            <a:ext cx="1577100" cy="5847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Outcome analyses</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p:txBody>
      </p:sp>
      <p:sp>
        <p:nvSpPr>
          <p:cNvPr id="1986" name="Google Shape;1986;p265"/>
          <p:cNvSpPr txBox="1"/>
          <p:nvPr/>
        </p:nvSpPr>
        <p:spPr>
          <a:xfrm rot="-5400000">
            <a:off x="10133236" y="2273056"/>
            <a:ext cx="1082400" cy="3540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Tools</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87" name="Google Shape;1987;p265"/>
          <p:cNvSpPr txBox="1"/>
          <p:nvPr/>
        </p:nvSpPr>
        <p:spPr>
          <a:xfrm rot="-5400000">
            <a:off x="10569227" y="2198805"/>
            <a:ext cx="1345200" cy="3540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Technology</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88" name="Google Shape;1988;p265"/>
          <p:cNvSpPr txBox="1"/>
          <p:nvPr/>
        </p:nvSpPr>
        <p:spPr>
          <a:xfrm>
            <a:off x="6918218" y="5066504"/>
            <a:ext cx="1713600" cy="8157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Cross-</a:t>
            </a:r>
            <a:endParaRPr kumimoji="0"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endParaRPr>
          </a:p>
          <a:p>
            <a:pPr marL="0" marR="0" lvl="0" indent="0" algn="ctr"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functional collaboration</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89" name="Google Shape;1989;p265"/>
          <p:cNvSpPr txBox="1"/>
          <p:nvPr/>
        </p:nvSpPr>
        <p:spPr>
          <a:xfrm rot="2700000">
            <a:off x="10390766" y="5504896"/>
            <a:ext cx="998718" cy="353836"/>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54595F"/>
              </a:buClr>
              <a:buSzPts val="1600"/>
              <a:buFont typeface="Arial"/>
              <a:buNone/>
              <a:tabLst/>
              <a:defRPr/>
            </a:pPr>
            <a:r>
              <a:rPr kumimoji="0" lang="en-CA" sz="1500" b="0" i="0" u="none" strike="noStrike" kern="0" cap="none" spc="0" normalizeH="0" baseline="0" noProof="0">
                <a:ln>
                  <a:noFill/>
                </a:ln>
                <a:solidFill>
                  <a:srgbClr val="54595F"/>
                </a:solidFill>
                <a:effectLst/>
                <a:uLnTx/>
                <a:uFillTx/>
                <a:latin typeface="Helvetica Neue Light"/>
                <a:ea typeface="Helvetica Neue Light"/>
                <a:cs typeface="Helvetica Neue Light"/>
                <a:sym typeface="Helvetica Neue Light"/>
              </a:rPr>
              <a:t>Training</a:t>
            </a:r>
            <a:endParaRPr kumimoji="0" sz="15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90" name="Google Shape;1990;p265"/>
          <p:cNvSpPr txBox="1"/>
          <p:nvPr/>
        </p:nvSpPr>
        <p:spPr>
          <a:xfrm>
            <a:off x="611100" y="474125"/>
            <a:ext cx="9968400" cy="1135800"/>
          </a:xfrm>
          <a:prstGeom prst="rect">
            <a:avLst/>
          </a:prstGeom>
          <a:noFill/>
          <a:ln>
            <a:noFill/>
          </a:ln>
        </p:spPr>
        <p:txBody>
          <a:bodyPr spcFirstLastPara="1" wrap="square" lIns="121900" tIns="60925" rIns="121900" bIns="60925" anchor="t" anchorCtr="0">
            <a:normAutofit lnSpcReduction="10000"/>
          </a:bodyPr>
          <a:lstStyle/>
          <a:p>
            <a:pPr marL="0" marR="0" lvl="0" indent="0" algn="l" defTabSz="914400" rtl="0" eaLnBrk="1" fontAlgn="auto" latinLnBrk="0" hangingPunct="1">
              <a:lnSpc>
                <a:spcPct val="100000"/>
              </a:lnSpc>
              <a:spcBef>
                <a:spcPts val="900"/>
              </a:spcBef>
              <a:spcAft>
                <a:spcPts val="0"/>
              </a:spcAft>
              <a:buClr>
                <a:srgbClr val="D2DDD9"/>
              </a:buClr>
              <a:buSzPts val="4300"/>
              <a:buFont typeface="Helvetica Neue Light"/>
              <a:buNone/>
              <a:tabLst/>
              <a:defRPr/>
            </a:pPr>
            <a:r>
              <a:rPr kumimoji="0" lang="en-CA" sz="440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Well-being by design</a:t>
            </a:r>
            <a:endParaRPr kumimoji="0" sz="440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rgbClr val="D2DDD9"/>
              </a:buClr>
              <a:buSzPts val="4300"/>
              <a:buFont typeface="Helvetica Neue Light"/>
              <a:buNone/>
              <a:tabLst/>
              <a:defRPr/>
            </a:pPr>
            <a:r>
              <a:rPr kumimoji="0" lang="en-CA" sz="18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 organizational infrastructure and awareness </a:t>
            </a:r>
            <a:endParaRPr kumimoji="0" sz="18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2546381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grpSp>
        <p:nvGrpSpPr>
          <p:cNvPr id="1931" name="Google Shape;1931;p263"/>
          <p:cNvGrpSpPr/>
          <p:nvPr/>
        </p:nvGrpSpPr>
        <p:grpSpPr>
          <a:xfrm>
            <a:off x="958862" y="1945391"/>
            <a:ext cx="10331689" cy="1935566"/>
            <a:chOff x="958862" y="3088391"/>
            <a:chExt cx="10331689" cy="1935566"/>
          </a:xfrm>
        </p:grpSpPr>
        <p:grpSp>
          <p:nvGrpSpPr>
            <p:cNvPr id="1932" name="Google Shape;1932;p263"/>
            <p:cNvGrpSpPr/>
            <p:nvPr/>
          </p:nvGrpSpPr>
          <p:grpSpPr>
            <a:xfrm>
              <a:off x="1152376" y="3088391"/>
              <a:ext cx="9973511" cy="1568112"/>
              <a:chOff x="1152376" y="3088391"/>
              <a:chExt cx="9973511" cy="1568112"/>
            </a:xfrm>
          </p:grpSpPr>
          <p:pic>
            <p:nvPicPr>
              <p:cNvPr id="1933" name="Google Shape;1933;p26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152376" y="3098440"/>
                <a:ext cx="1570142" cy="1542446"/>
              </a:xfrm>
              <a:prstGeom prst="ellipse">
                <a:avLst/>
              </a:prstGeom>
              <a:noFill/>
              <a:ln>
                <a:noFill/>
              </a:ln>
            </p:spPr>
          </p:pic>
          <p:pic>
            <p:nvPicPr>
              <p:cNvPr id="1934" name="Google Shape;1934;p263"/>
              <p:cNvPicPr preferRelativeResize="0"/>
              <p:nvPr/>
            </p:nvPicPr>
            <p:blipFill rotWithShape="1">
              <a:blip r:embed="rId4" cstate="hqprint">
                <a:alphaModFix/>
                <a:extLst>
                  <a:ext uri="{28A0092B-C50C-407E-A947-70E740481C1C}">
                    <a14:useLocalDpi xmlns:a14="http://schemas.microsoft.com/office/drawing/2010/main"/>
                  </a:ext>
                </a:extLst>
              </a:blip>
              <a:srcRect b="-837"/>
              <a:stretch/>
            </p:blipFill>
            <p:spPr>
              <a:xfrm>
                <a:off x="3247759" y="3110507"/>
                <a:ext cx="1566307" cy="1544150"/>
              </a:xfrm>
              <a:prstGeom prst="ellipse">
                <a:avLst/>
              </a:prstGeom>
              <a:noFill/>
              <a:ln>
                <a:noFill/>
              </a:ln>
            </p:spPr>
          </p:pic>
          <p:pic>
            <p:nvPicPr>
              <p:cNvPr id="1935" name="Google Shape;1935;p26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339058" y="3095735"/>
                <a:ext cx="1566307" cy="1560768"/>
              </a:xfrm>
              <a:prstGeom prst="ellipse">
                <a:avLst/>
              </a:prstGeom>
              <a:noFill/>
              <a:ln>
                <a:noFill/>
              </a:ln>
            </p:spPr>
          </p:pic>
          <p:pic>
            <p:nvPicPr>
              <p:cNvPr id="1936" name="Google Shape;1936;p263"/>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430358" y="3088391"/>
                <a:ext cx="1566307" cy="1562472"/>
              </a:xfrm>
              <a:prstGeom prst="ellipse">
                <a:avLst/>
              </a:prstGeom>
              <a:noFill/>
              <a:ln>
                <a:noFill/>
              </a:ln>
            </p:spPr>
          </p:pic>
          <p:pic>
            <p:nvPicPr>
              <p:cNvPr id="1937" name="Google Shape;1937;p263"/>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9521659" y="3098440"/>
                <a:ext cx="1604229" cy="1548411"/>
              </a:xfrm>
              <a:prstGeom prst="ellipse">
                <a:avLst/>
              </a:prstGeom>
              <a:noFill/>
              <a:ln>
                <a:noFill/>
              </a:ln>
            </p:spPr>
          </p:pic>
        </p:grpSp>
        <p:grpSp>
          <p:nvGrpSpPr>
            <p:cNvPr id="1938" name="Google Shape;1938;p263"/>
            <p:cNvGrpSpPr/>
            <p:nvPr/>
          </p:nvGrpSpPr>
          <p:grpSpPr>
            <a:xfrm>
              <a:off x="958862" y="4742144"/>
              <a:ext cx="10331689" cy="281813"/>
              <a:chOff x="958862" y="5046944"/>
              <a:chExt cx="10331689" cy="281813"/>
            </a:xfrm>
          </p:grpSpPr>
          <p:sp>
            <p:nvSpPr>
              <p:cNvPr id="1939" name="Google Shape;1939;p263"/>
              <p:cNvSpPr txBox="1"/>
              <p:nvPr/>
            </p:nvSpPr>
            <p:spPr>
              <a:xfrm>
                <a:off x="958862" y="5046944"/>
                <a:ext cx="1957200" cy="277500"/>
              </a:xfrm>
              <a:prstGeom prst="rect">
                <a:avLst/>
              </a:prstGeom>
              <a:no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5B5B5B"/>
                  </a:buClr>
                  <a:buSzPts val="1900"/>
                  <a:buFont typeface="Arial"/>
                  <a:buNone/>
                  <a:tabLst/>
                  <a:defRPr/>
                </a:pPr>
                <a:r>
                  <a:rPr kumimoji="0" lang="en-CA" sz="220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Physical</a:t>
                </a:r>
                <a:endParaRPr kumimoji="0" sz="220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sp>
            <p:nvSpPr>
              <p:cNvPr id="1940" name="Google Shape;1940;p263"/>
              <p:cNvSpPr txBox="1"/>
              <p:nvPr/>
            </p:nvSpPr>
            <p:spPr>
              <a:xfrm>
                <a:off x="2843942" y="5051257"/>
                <a:ext cx="2382300" cy="277500"/>
              </a:xfrm>
              <a:prstGeom prst="rect">
                <a:avLst/>
              </a:prstGeom>
              <a:no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5B5B5B"/>
                  </a:buClr>
                  <a:buSzPts val="1900"/>
                  <a:buFont typeface="Arial"/>
                  <a:buNone/>
                  <a:tabLst/>
                  <a:defRPr/>
                </a:pPr>
                <a:r>
                  <a:rPr kumimoji="0" lang="en-CA" sz="2200" b="0" i="0" u="none" strike="noStrike" kern="0" cap="none" spc="0" normalizeH="0" baseline="0" noProof="0">
                    <a:ln>
                      <a:noFill/>
                    </a:ln>
                    <a:solidFill>
                      <a:srgbClr val="4B286D"/>
                    </a:solidFill>
                    <a:effectLst/>
                    <a:uLnTx/>
                    <a:uFillTx/>
                    <a:latin typeface="Helvetica Neue Light"/>
                    <a:ea typeface="Helvetica Neue Light"/>
                    <a:cs typeface="Helvetica Neue Light"/>
                    <a:sym typeface="Helvetica Neue Light"/>
                  </a:rPr>
                  <a:t>Psychological</a:t>
                </a:r>
                <a:endParaRPr kumimoji="0" sz="22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41" name="Google Shape;1941;p263"/>
              <p:cNvSpPr txBox="1"/>
              <p:nvPr/>
            </p:nvSpPr>
            <p:spPr>
              <a:xfrm>
                <a:off x="5113655" y="5051244"/>
                <a:ext cx="1957200" cy="277500"/>
              </a:xfrm>
              <a:prstGeom prst="rect">
                <a:avLst/>
              </a:prstGeom>
              <a:no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5B5B5B"/>
                  </a:buClr>
                  <a:buSzPts val="1900"/>
                  <a:buFont typeface="Arial"/>
                  <a:buNone/>
                  <a:tabLst/>
                  <a:defRPr/>
                </a:pPr>
                <a:r>
                  <a:rPr kumimoji="0" lang="en-CA" sz="2200" b="0" i="0" u="none" strike="noStrike" kern="0" cap="none" spc="0" normalizeH="0" baseline="0" noProof="0">
                    <a:ln>
                      <a:noFill/>
                    </a:ln>
                    <a:solidFill>
                      <a:srgbClr val="4B286D"/>
                    </a:solidFill>
                    <a:effectLst/>
                    <a:uLnTx/>
                    <a:uFillTx/>
                    <a:latin typeface="Helvetica Neue Light"/>
                    <a:ea typeface="Helvetica Neue Light"/>
                    <a:cs typeface="Helvetica Neue Light"/>
                    <a:sym typeface="Helvetica Neue Light"/>
                  </a:rPr>
                  <a:t>Social</a:t>
                </a:r>
                <a:endParaRPr kumimoji="0" sz="22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42" name="Google Shape;1942;p263"/>
              <p:cNvSpPr txBox="1"/>
              <p:nvPr/>
            </p:nvSpPr>
            <p:spPr>
              <a:xfrm>
                <a:off x="7019142" y="5050845"/>
                <a:ext cx="2382300" cy="277500"/>
              </a:xfrm>
              <a:prstGeom prst="rect">
                <a:avLst/>
              </a:prstGeom>
              <a:no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5B5B5B"/>
                  </a:buClr>
                  <a:buSzPts val="1900"/>
                  <a:buFont typeface="Arial"/>
                  <a:buNone/>
                  <a:tabLst/>
                  <a:defRPr/>
                </a:pPr>
                <a:r>
                  <a:rPr kumimoji="0" lang="en-CA" sz="2200" b="0" i="0" u="none" strike="noStrike" kern="0" cap="none" spc="0" normalizeH="0" baseline="0" noProof="0">
                    <a:ln>
                      <a:noFill/>
                    </a:ln>
                    <a:solidFill>
                      <a:srgbClr val="4B286D"/>
                    </a:solidFill>
                    <a:effectLst/>
                    <a:uLnTx/>
                    <a:uFillTx/>
                    <a:latin typeface="Helvetica Neue Light"/>
                    <a:ea typeface="Helvetica Neue Light"/>
                    <a:cs typeface="Helvetica Neue Light"/>
                    <a:sym typeface="Helvetica Neue Light"/>
                  </a:rPr>
                  <a:t>Environmental</a:t>
                </a:r>
                <a:endParaRPr kumimoji="0" sz="22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943" name="Google Shape;1943;p263"/>
              <p:cNvSpPr txBox="1"/>
              <p:nvPr/>
            </p:nvSpPr>
            <p:spPr>
              <a:xfrm>
                <a:off x="9333351" y="5050360"/>
                <a:ext cx="1957200" cy="277500"/>
              </a:xfrm>
              <a:prstGeom prst="rect">
                <a:avLst/>
              </a:prstGeom>
              <a:no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5B5B5B"/>
                  </a:buClr>
                  <a:buSzPts val="1900"/>
                  <a:buFont typeface="Arial"/>
                  <a:buNone/>
                  <a:tabLst/>
                  <a:defRPr/>
                </a:pPr>
                <a:r>
                  <a:rPr kumimoji="0" lang="en-CA" sz="2200" b="0" i="0" u="none" strike="noStrike" kern="0" cap="none" spc="0" normalizeH="0" baseline="0" noProof="0">
                    <a:ln>
                      <a:noFill/>
                    </a:ln>
                    <a:solidFill>
                      <a:srgbClr val="4B286D"/>
                    </a:solidFill>
                    <a:effectLst/>
                    <a:uLnTx/>
                    <a:uFillTx/>
                    <a:latin typeface="Helvetica Neue Light"/>
                    <a:ea typeface="Helvetica Neue Light"/>
                    <a:cs typeface="Helvetica Neue Light"/>
                    <a:sym typeface="Helvetica Neue Light"/>
                  </a:rPr>
                  <a:t>Financial</a:t>
                </a:r>
                <a:endParaRPr kumimoji="0" sz="22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grpSp>
      </p:grpSp>
      <p:grpSp>
        <p:nvGrpSpPr>
          <p:cNvPr id="1944" name="Google Shape;1944;p263"/>
          <p:cNvGrpSpPr/>
          <p:nvPr/>
        </p:nvGrpSpPr>
        <p:grpSpPr>
          <a:xfrm>
            <a:off x="550375" y="4627600"/>
            <a:ext cx="11086500" cy="981300"/>
            <a:chOff x="550375" y="1655800"/>
            <a:chExt cx="11086500" cy="981300"/>
          </a:xfrm>
        </p:grpSpPr>
        <p:sp>
          <p:nvSpPr>
            <p:cNvPr id="1945" name="Google Shape;1945;p263"/>
            <p:cNvSpPr/>
            <p:nvPr/>
          </p:nvSpPr>
          <p:spPr>
            <a:xfrm>
              <a:off x="550375" y="1655800"/>
              <a:ext cx="11086500" cy="981300"/>
            </a:xfrm>
            <a:prstGeom prst="leftRightArrow">
              <a:avLst>
                <a:gd name="adj1" fmla="val 50000"/>
                <a:gd name="adj2" fmla="val 50000"/>
              </a:avLst>
            </a:prstGeom>
            <a:gradFill>
              <a:gsLst>
                <a:gs pos="0">
                  <a:srgbClr val="4B286D"/>
                </a:gs>
                <a:gs pos="100000">
                  <a:srgbClr val="66CC00"/>
                </a:gs>
              </a:gsLst>
              <a:lin ang="50"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6" name="Google Shape;1946;p263"/>
            <p:cNvSpPr txBox="1"/>
            <p:nvPr/>
          </p:nvSpPr>
          <p:spPr>
            <a:xfrm>
              <a:off x="995237" y="1816072"/>
              <a:ext cx="1409700" cy="440700"/>
            </a:xfrm>
            <a:prstGeom prst="rect">
              <a:avLst/>
            </a:prstGeom>
            <a:noFill/>
            <a:ln>
              <a:noFill/>
            </a:ln>
          </p:spPr>
          <p:txBody>
            <a:bodyPr spcFirstLastPara="1" wrap="square" lIns="162525" tIns="162525" rIns="162525" bIns="162525" anchor="t" anchorCtr="0">
              <a:noAutofit/>
            </a:bodyPr>
            <a:lstStyle/>
            <a:p>
              <a:pPr marL="0" marR="0" lvl="0" indent="0" algn="ctr" defTabSz="914400" rtl="0" eaLnBrk="1" fontAlgn="auto" latinLnBrk="0" hangingPunct="1">
                <a:lnSpc>
                  <a:spcPct val="100000"/>
                </a:lnSpc>
                <a:spcBef>
                  <a:spcPts val="0"/>
                </a:spcBef>
                <a:spcAft>
                  <a:spcPts val="0"/>
                </a:spcAft>
                <a:buClr>
                  <a:srgbClr val="5B5B5B"/>
                </a:buClr>
                <a:buSzPts val="1900"/>
                <a:buFont typeface="Arial"/>
                <a:buNone/>
                <a:tabLst/>
                <a:defRPr/>
              </a:pPr>
              <a:r>
                <a:rPr kumimoji="0" lang="en-CA" sz="2200" b="0" i="0" u="none" strike="noStrike" kern="0" cap="none" spc="0" normalizeH="0" baseline="0" noProof="0">
                  <a:ln>
                    <a:noFill/>
                  </a:ln>
                  <a:solidFill>
                    <a:srgbClr val="FAFAFA"/>
                  </a:solidFill>
                  <a:effectLst/>
                  <a:uLnTx/>
                  <a:uFillTx/>
                  <a:latin typeface="Helvetica Neue Light"/>
                  <a:ea typeface="Helvetica Neue Light"/>
                  <a:cs typeface="Helvetica Neue Light"/>
                  <a:sym typeface="Helvetica Neue Light"/>
                </a:rPr>
                <a:t>Unwell</a:t>
              </a:r>
              <a:endParaRPr kumimoji="0" sz="2200" b="0" i="0" u="none" strike="noStrike" kern="0" cap="none" spc="0" normalizeH="0" baseline="0" noProof="0">
                <a:ln>
                  <a:noFill/>
                </a:ln>
                <a:solidFill>
                  <a:srgbClr val="FAFAFA"/>
                </a:solidFill>
                <a:effectLst/>
                <a:uLnTx/>
                <a:uFillTx/>
                <a:latin typeface="Helvetica Neue Light"/>
                <a:ea typeface="Helvetica Neue Light"/>
                <a:cs typeface="Helvetica Neue Light"/>
                <a:sym typeface="Helvetica Neue Light"/>
              </a:endParaRPr>
            </a:p>
          </p:txBody>
        </p:sp>
        <p:sp>
          <p:nvSpPr>
            <p:cNvPr id="1947" name="Google Shape;1947;p263"/>
            <p:cNvSpPr txBox="1"/>
            <p:nvPr/>
          </p:nvSpPr>
          <p:spPr>
            <a:xfrm>
              <a:off x="5143737" y="1816079"/>
              <a:ext cx="1890000" cy="440700"/>
            </a:xfrm>
            <a:prstGeom prst="rect">
              <a:avLst/>
            </a:prstGeom>
            <a:noFill/>
            <a:ln>
              <a:noFill/>
            </a:ln>
          </p:spPr>
          <p:txBody>
            <a:bodyPr spcFirstLastPara="1" wrap="square" lIns="162525" tIns="162525" rIns="162525" bIns="162525" anchor="t" anchorCtr="0">
              <a:noAutofit/>
            </a:bodyPr>
            <a:lstStyle/>
            <a:p>
              <a:pPr marL="0" marR="0" lvl="0" indent="0" algn="ctr" defTabSz="914400" rtl="0" eaLnBrk="1" fontAlgn="auto" latinLnBrk="0" hangingPunct="1">
                <a:lnSpc>
                  <a:spcPct val="100000"/>
                </a:lnSpc>
                <a:spcBef>
                  <a:spcPts val="0"/>
                </a:spcBef>
                <a:spcAft>
                  <a:spcPts val="0"/>
                </a:spcAft>
                <a:buClr>
                  <a:srgbClr val="2A2C2E"/>
                </a:buClr>
                <a:buSzPts val="1900"/>
                <a:buFont typeface="Arial"/>
                <a:buNone/>
                <a:tabLst/>
                <a:defRPr/>
              </a:pPr>
              <a:r>
                <a:rPr kumimoji="0" lang="en-CA" sz="2200" b="0" i="0" u="none" strike="noStrike" kern="0" cap="none" spc="0" normalizeH="0" baseline="0" noProof="0">
                  <a:ln>
                    <a:noFill/>
                  </a:ln>
                  <a:solidFill>
                    <a:srgbClr val="FAFAFA"/>
                  </a:solidFill>
                  <a:effectLst/>
                  <a:uLnTx/>
                  <a:uFillTx/>
                  <a:latin typeface="Helvetica Neue Light"/>
                  <a:ea typeface="Helvetica Neue Light"/>
                  <a:cs typeface="Helvetica Neue Light"/>
                  <a:sym typeface="Helvetica Neue Light"/>
                </a:rPr>
                <a:t>Struggling</a:t>
              </a:r>
              <a:endParaRPr kumimoji="0" sz="2200" b="0" i="0" u="none" strike="noStrike" kern="0" cap="none" spc="0" normalizeH="0" baseline="0" noProof="0">
                <a:ln>
                  <a:noFill/>
                </a:ln>
                <a:solidFill>
                  <a:srgbClr val="FAFAFA"/>
                </a:solidFill>
                <a:effectLst/>
                <a:uLnTx/>
                <a:uFillTx/>
                <a:latin typeface="Helvetica Neue Light"/>
                <a:ea typeface="Helvetica Neue Light"/>
                <a:cs typeface="Helvetica Neue Light"/>
                <a:sym typeface="Helvetica Neue Light"/>
              </a:endParaRPr>
            </a:p>
          </p:txBody>
        </p:sp>
        <p:sp>
          <p:nvSpPr>
            <p:cNvPr id="1948" name="Google Shape;1948;p263"/>
            <p:cNvSpPr txBox="1"/>
            <p:nvPr/>
          </p:nvSpPr>
          <p:spPr>
            <a:xfrm>
              <a:off x="10110741" y="1816082"/>
              <a:ext cx="902100" cy="440700"/>
            </a:xfrm>
            <a:prstGeom prst="rect">
              <a:avLst/>
            </a:prstGeom>
            <a:noFill/>
            <a:ln>
              <a:noFill/>
            </a:ln>
          </p:spPr>
          <p:txBody>
            <a:bodyPr spcFirstLastPara="1" wrap="square" lIns="162525" tIns="162525" rIns="162525" bIns="162525" anchor="t" anchorCtr="0">
              <a:noAutofit/>
            </a:bodyPr>
            <a:lstStyle/>
            <a:p>
              <a:pPr marL="0" marR="0" lvl="0" indent="0" algn="ctr" defTabSz="914400" rtl="0" eaLnBrk="1" fontAlgn="auto" latinLnBrk="0" hangingPunct="1">
                <a:lnSpc>
                  <a:spcPct val="100000"/>
                </a:lnSpc>
                <a:spcBef>
                  <a:spcPts val="0"/>
                </a:spcBef>
                <a:spcAft>
                  <a:spcPts val="0"/>
                </a:spcAft>
                <a:buClr>
                  <a:srgbClr val="2A2C2E"/>
                </a:buClr>
                <a:buSzPts val="1900"/>
                <a:buFont typeface="Arial"/>
                <a:buNone/>
                <a:tabLst/>
                <a:defRPr/>
              </a:pPr>
              <a:r>
                <a:rPr kumimoji="0" lang="en-CA" sz="2200" b="0" i="0" u="none" strike="noStrike" kern="0" cap="none" spc="0" normalizeH="0" baseline="0" noProof="0">
                  <a:ln>
                    <a:noFill/>
                  </a:ln>
                  <a:solidFill>
                    <a:srgbClr val="FAFAFA"/>
                  </a:solidFill>
                  <a:effectLst/>
                  <a:uLnTx/>
                  <a:uFillTx/>
                  <a:latin typeface="Helvetica Neue Light"/>
                  <a:ea typeface="Helvetica Neue Light"/>
                  <a:cs typeface="Helvetica Neue Light"/>
                  <a:sym typeface="Helvetica Neue Light"/>
                </a:rPr>
                <a:t>Well</a:t>
              </a:r>
              <a:endParaRPr kumimoji="0" sz="2200" b="0" i="0" u="none" strike="noStrike" kern="0" cap="none" spc="0" normalizeH="0" baseline="0" noProof="0">
                <a:ln>
                  <a:noFill/>
                </a:ln>
                <a:solidFill>
                  <a:srgbClr val="FAFAFA"/>
                </a:solidFill>
                <a:effectLst/>
                <a:uLnTx/>
                <a:uFillTx/>
                <a:latin typeface="Helvetica Neue Light"/>
                <a:ea typeface="Helvetica Neue Light"/>
                <a:cs typeface="Helvetica Neue Light"/>
                <a:sym typeface="Helvetica Neue Light"/>
              </a:endParaRPr>
            </a:p>
          </p:txBody>
        </p:sp>
      </p:grpSp>
      <p:sp>
        <p:nvSpPr>
          <p:cNvPr id="1949" name="Google Shape;1949;p263"/>
          <p:cNvSpPr txBox="1"/>
          <p:nvPr/>
        </p:nvSpPr>
        <p:spPr>
          <a:xfrm>
            <a:off x="550381" y="562605"/>
            <a:ext cx="10854300" cy="864600"/>
          </a:xfrm>
          <a:prstGeom prst="rect">
            <a:avLst/>
          </a:prstGeom>
          <a:noFill/>
          <a:ln>
            <a:noFill/>
          </a:ln>
        </p:spPr>
        <p:txBody>
          <a:bodyPr spcFirstLastPara="1" wrap="square" lIns="121900" tIns="60925" rIns="121900" bIns="60925" anchor="t" anchorCtr="0">
            <a:normAutofit lnSpcReduction="10000"/>
          </a:bodyPr>
          <a:lstStyle/>
          <a:p>
            <a:pPr marL="0" marR="0" lvl="0" indent="0" algn="l" defTabSz="914400" rtl="0" eaLnBrk="1" fontAlgn="auto" latinLnBrk="0" hangingPunct="1">
              <a:lnSpc>
                <a:spcPct val="100000"/>
              </a:lnSpc>
              <a:spcBef>
                <a:spcPts val="900"/>
              </a:spcBef>
              <a:spcAft>
                <a:spcPts val="0"/>
              </a:spcAft>
              <a:buClr>
                <a:srgbClr val="66CC00"/>
              </a:buClr>
              <a:buSzPts val="4300"/>
              <a:buFont typeface="Helvetica Neue Light"/>
              <a:buNone/>
              <a:tabLst/>
              <a:defRPr/>
            </a:pPr>
            <a:r>
              <a:rPr kumimoji="0" lang="en-CA" sz="445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Well-being is personal</a:t>
            </a:r>
            <a:endParaRPr kumimoji="0" sz="445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sp>
        <p:nvSpPr>
          <p:cNvPr id="3" name="Rectangle 2"/>
          <p:cNvSpPr/>
          <p:nvPr/>
        </p:nvSpPr>
        <p:spPr>
          <a:xfrm>
            <a:off x="1152376" y="4091832"/>
            <a:ext cx="1773549" cy="276999"/>
          </a:xfrm>
          <a:prstGeom prst="rect">
            <a:avLst/>
          </a:prstGeom>
        </p:spPr>
        <p:txBody>
          <a:bodyPr wrap="square">
            <a:spAutoFit/>
          </a:bodyPr>
          <a:lstStyle/>
          <a:p>
            <a:pPr marL="0" marR="101600" lvl="0" indent="0" algn="ctr" defTabSz="914400" rtl="0" eaLnBrk="1" fontAlgn="auto" latinLnBrk="0" hangingPunct="1">
              <a:lnSpc>
                <a:spcPct val="100000"/>
              </a:lnSpc>
              <a:spcBef>
                <a:spcPts val="700"/>
              </a:spcBef>
              <a:spcAft>
                <a:spcPts val="7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B0604020202020204" charset="0"/>
                <a:ea typeface="+mn-ea"/>
                <a:cs typeface="+mn-cs"/>
              </a:rPr>
              <a:t>move | nourish | rest </a:t>
            </a:r>
            <a:endParaRPr kumimoji="0" lang="en-US" sz="1800" b="0" i="0" u="none" strike="noStrike" kern="1200" cap="none" spc="0" normalizeH="0" baseline="0" noProof="0" dirty="0">
              <a:ln>
                <a:noFill/>
              </a:ln>
              <a:solidFill>
                <a:srgbClr val="4B286D"/>
              </a:solidFill>
              <a:effectLst/>
              <a:uLnTx/>
              <a:uFillTx/>
              <a:latin typeface="Arial"/>
              <a:ea typeface="+mn-ea"/>
              <a:cs typeface="+mn-cs"/>
            </a:endParaRPr>
          </a:p>
        </p:txBody>
      </p:sp>
      <p:sp>
        <p:nvSpPr>
          <p:cNvPr id="4" name="Rectangle 3"/>
          <p:cNvSpPr/>
          <p:nvPr/>
        </p:nvSpPr>
        <p:spPr>
          <a:xfrm>
            <a:off x="3222390" y="4082717"/>
            <a:ext cx="1617044" cy="276999"/>
          </a:xfrm>
          <a:prstGeom prst="rect">
            <a:avLst/>
          </a:prstGeom>
        </p:spPr>
        <p:txBody>
          <a:bodyPr wrap="square">
            <a:spAutoFit/>
          </a:bodyPr>
          <a:lstStyle/>
          <a:p>
            <a:pPr marL="0" marR="88900" lvl="0" indent="0" algn="ctr" defTabSz="914400" rtl="0" eaLnBrk="1" fontAlgn="auto" latinLnBrk="0" hangingPunct="1">
              <a:lnSpc>
                <a:spcPct val="100000"/>
              </a:lnSpc>
              <a:spcBef>
                <a:spcPts val="0"/>
              </a:spcBef>
              <a:spcAft>
                <a:spcPts val="7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B0604020202020204" charset="0"/>
                <a:ea typeface="+mn-ea"/>
                <a:cs typeface="+mn-cs"/>
              </a:rPr>
              <a:t>think | feel | cope</a:t>
            </a:r>
            <a:endParaRPr kumimoji="0" lang="en-US" sz="1800" b="0" i="0" u="none" strike="noStrike" kern="1200" cap="none" spc="0" normalizeH="0" baseline="0" noProof="0" dirty="0">
              <a:ln>
                <a:noFill/>
              </a:ln>
              <a:solidFill>
                <a:srgbClr val="4B286D"/>
              </a:solidFill>
              <a:effectLst/>
              <a:uLnTx/>
              <a:uFillTx/>
              <a:latin typeface="Arial"/>
              <a:ea typeface="+mn-ea"/>
              <a:cs typeface="+mn-cs"/>
            </a:endParaRPr>
          </a:p>
        </p:txBody>
      </p:sp>
      <p:sp>
        <p:nvSpPr>
          <p:cNvPr id="5" name="Rectangle 4"/>
          <p:cNvSpPr/>
          <p:nvPr/>
        </p:nvSpPr>
        <p:spPr>
          <a:xfrm>
            <a:off x="5113655" y="4084322"/>
            <a:ext cx="2117558" cy="276999"/>
          </a:xfrm>
          <a:prstGeom prst="rect">
            <a:avLst/>
          </a:prstGeom>
        </p:spPr>
        <p:txBody>
          <a:bodyPr wrap="square">
            <a:spAutoFit/>
          </a:bodyPr>
          <a:lstStyle/>
          <a:p>
            <a:pPr marL="0" marR="88900" lvl="0" indent="0" algn="ctr" defTabSz="914400" rtl="0" eaLnBrk="1" fontAlgn="auto" latinLnBrk="0" hangingPunct="1">
              <a:lnSpc>
                <a:spcPct val="100000"/>
              </a:lnSpc>
              <a:spcBef>
                <a:spcPts val="0"/>
              </a:spcBef>
              <a:spcAft>
                <a:spcPts val="7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B0604020202020204" charset="0"/>
                <a:ea typeface="+mn-ea"/>
                <a:cs typeface="+mn-cs"/>
              </a:rPr>
              <a:t>connect | engage | support</a:t>
            </a:r>
            <a:endParaRPr kumimoji="0" lang="en-US" sz="1800" b="0" i="0" u="none" strike="noStrike" kern="1200" cap="none" spc="0" normalizeH="0" baseline="0" noProof="0" dirty="0">
              <a:ln>
                <a:noFill/>
              </a:ln>
              <a:solidFill>
                <a:srgbClr val="4B286D"/>
              </a:solidFill>
              <a:effectLst/>
              <a:uLnTx/>
              <a:uFillTx/>
              <a:latin typeface="Arial"/>
              <a:ea typeface="+mn-ea"/>
              <a:cs typeface="+mn-cs"/>
            </a:endParaRPr>
          </a:p>
        </p:txBody>
      </p:sp>
      <p:sp>
        <p:nvSpPr>
          <p:cNvPr id="7" name="Rectangle 6"/>
          <p:cNvSpPr/>
          <p:nvPr/>
        </p:nvSpPr>
        <p:spPr>
          <a:xfrm>
            <a:off x="7369796" y="4091831"/>
            <a:ext cx="1963555" cy="276999"/>
          </a:xfrm>
          <a:prstGeom prst="rect">
            <a:avLst/>
          </a:prstGeom>
        </p:spPr>
        <p:txBody>
          <a:bodyPr wrap="square">
            <a:spAutoFit/>
          </a:bodyPr>
          <a:lstStyle/>
          <a:p>
            <a:pPr marL="0" marR="88900" lvl="0" indent="0" algn="ctr" defTabSz="914400" rtl="0" eaLnBrk="1" fontAlgn="auto" latinLnBrk="0" hangingPunct="1">
              <a:lnSpc>
                <a:spcPct val="100000"/>
              </a:lnSpc>
              <a:spcBef>
                <a:spcPts val="0"/>
              </a:spcBef>
              <a:spcAft>
                <a:spcPts val="7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B0604020202020204" charset="0"/>
                <a:ea typeface="+mn-ea"/>
                <a:cs typeface="+mn-cs"/>
              </a:rPr>
              <a:t>arrange | sustain | grow </a:t>
            </a:r>
            <a:endParaRPr kumimoji="0" lang="en-US" sz="1800" b="0" i="0" u="none" strike="noStrike" kern="1200" cap="none" spc="0" normalizeH="0" baseline="0" noProof="0" dirty="0">
              <a:ln>
                <a:noFill/>
              </a:ln>
              <a:solidFill>
                <a:srgbClr val="4B286D"/>
              </a:solidFill>
              <a:effectLst/>
              <a:uLnTx/>
              <a:uFillTx/>
              <a:latin typeface="Arial"/>
              <a:ea typeface="+mn-ea"/>
              <a:cs typeface="+mn-cs"/>
            </a:endParaRPr>
          </a:p>
        </p:txBody>
      </p:sp>
      <p:sp>
        <p:nvSpPr>
          <p:cNvPr id="8" name="Rectangle 7"/>
          <p:cNvSpPr/>
          <p:nvPr/>
        </p:nvSpPr>
        <p:spPr>
          <a:xfrm>
            <a:off x="9418943" y="4078160"/>
            <a:ext cx="1912787" cy="276999"/>
          </a:xfrm>
          <a:prstGeom prst="rect">
            <a:avLst/>
          </a:prstGeom>
        </p:spPr>
        <p:txBody>
          <a:bodyPr wrap="square">
            <a:spAutoFit/>
          </a:bodyPr>
          <a:lstStyle/>
          <a:p>
            <a:pPr marL="0" marR="88900" lvl="0" indent="0" algn="ctr" defTabSz="914400" rtl="0" eaLnBrk="1" fontAlgn="auto" latinLnBrk="0" hangingPunct="1">
              <a:lnSpc>
                <a:spcPct val="100000"/>
              </a:lnSpc>
              <a:spcBef>
                <a:spcPts val="0"/>
              </a:spcBef>
              <a:spcAft>
                <a:spcPts val="7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B0604020202020204" charset="0"/>
                <a:ea typeface="+mn-ea"/>
                <a:cs typeface="+mn-cs"/>
              </a:rPr>
              <a:t>earn | save | prosper</a:t>
            </a:r>
            <a:endParaRPr kumimoji="0" lang="en-US" sz="1800" b="0" i="0" u="none" strike="noStrike" kern="1200" cap="none" spc="0" normalizeH="0" baseline="0" noProof="0" dirty="0">
              <a:ln>
                <a:noFill/>
              </a:ln>
              <a:solidFill>
                <a:srgbClr val="4B286D"/>
              </a:solidFill>
              <a:effectLst/>
              <a:uLnTx/>
              <a:uFillTx/>
              <a:latin typeface="Arial"/>
              <a:ea typeface="+mn-ea"/>
              <a:cs typeface="+mn-cs"/>
            </a:endParaRPr>
          </a:p>
        </p:txBody>
      </p:sp>
    </p:spTree>
    <p:extLst>
      <p:ext uri="{BB962C8B-B14F-4D97-AF65-F5344CB8AC3E}">
        <p14:creationId xmlns:p14="http://schemas.microsoft.com/office/powerpoint/2010/main" val="33743386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pic>
        <p:nvPicPr>
          <p:cNvPr id="2261" name="Google Shape;2261;p28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600" y="0"/>
            <a:ext cx="9448448" cy="6857998"/>
          </a:xfrm>
          <a:prstGeom prst="rect">
            <a:avLst/>
          </a:prstGeom>
          <a:noFill/>
          <a:ln>
            <a:noFill/>
          </a:ln>
        </p:spPr>
      </p:pic>
      <p:sp>
        <p:nvSpPr>
          <p:cNvPr id="2262" name="Google Shape;2262;p280"/>
          <p:cNvSpPr/>
          <p:nvPr/>
        </p:nvSpPr>
        <p:spPr>
          <a:xfrm>
            <a:off x="1326975" y="125"/>
            <a:ext cx="9263100" cy="6858000"/>
          </a:xfrm>
          <a:prstGeom prst="rect">
            <a:avLst/>
          </a:prstGeom>
          <a:gradFill>
            <a:gsLst>
              <a:gs pos="0">
                <a:srgbClr val="FFFFFF">
                  <a:alpha val="0"/>
                </a:srgbClr>
              </a:gs>
              <a:gs pos="42000">
                <a:schemeClr val="lt1"/>
              </a:gs>
              <a:gs pos="100000">
                <a:schemeClr val="lt1"/>
              </a:gs>
            </a:gsLst>
            <a:lin ang="0"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280"/>
          <p:cNvSpPr/>
          <p:nvPr/>
        </p:nvSpPr>
        <p:spPr>
          <a:xfrm>
            <a:off x="2481700" y="1529975"/>
            <a:ext cx="8200800" cy="4231800"/>
          </a:xfrm>
          <a:prstGeom prst="rect">
            <a:avLst/>
          </a:prstGeom>
          <a:noFill/>
          <a:ln>
            <a:noFill/>
          </a:ln>
        </p:spPr>
        <p:txBody>
          <a:bodyPr spcFirstLastPara="1" wrap="square" lIns="91425" tIns="45700" rIns="91425" bIns="45700" anchor="t" anchorCtr="0">
            <a:noAutofit/>
          </a:bodyPr>
          <a:lstStyle/>
          <a:p>
            <a:pPr marL="76197"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CA" sz="1900" b="0" i="0" u="none" strike="noStrike" kern="0" cap="none" spc="0" normalizeH="0" baseline="0" noProof="0" dirty="0">
                <a:ln>
                  <a:noFill/>
                </a:ln>
                <a:solidFill>
                  <a:srgbClr val="2A2C2E"/>
                </a:solidFill>
                <a:effectLst/>
                <a:uLnTx/>
                <a:uFillTx/>
                <a:latin typeface="Helvetica Neue Light"/>
                <a:ea typeface="Helvetica Neue Light"/>
                <a:cs typeface="Helvetica Neue Light"/>
                <a:sym typeface="Helvetica Neue Light"/>
              </a:rPr>
              <a:t>As part of our overall well-being strategy, we implemented a comprehensive mental health strategy that aligns with the world-class CSA National Standard on Psychological Health and Safety </a:t>
            </a:r>
            <a:endParaRPr kumimoji="0" sz="190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a:p>
            <a:pPr marL="990597" marR="0" lvl="0" indent="0" algn="l" defTabSz="914400" rtl="0" eaLnBrk="1" fontAlgn="auto" latinLnBrk="0" hangingPunct="1">
              <a:lnSpc>
                <a:spcPct val="100000"/>
              </a:lnSpc>
              <a:spcBef>
                <a:spcPts val="3300"/>
              </a:spcBef>
              <a:spcAft>
                <a:spcPts val="0"/>
              </a:spcAft>
              <a:buClr>
                <a:srgbClr val="000000"/>
              </a:buClr>
              <a:buSzPts val="1700"/>
              <a:buFont typeface="Arial"/>
              <a:buNone/>
              <a:tabLst/>
              <a:defRPr/>
            </a:pPr>
            <a:r>
              <a:rPr kumimoji="0" lang="en-CA" sz="2100" b="0" i="0" u="none" strike="noStrike" kern="0" cap="none" spc="0" normalizeH="0" baseline="0" noProof="0" dirty="0">
                <a:ln>
                  <a:noFill/>
                </a:ln>
                <a:solidFill>
                  <a:srgbClr val="414547"/>
                </a:solidFill>
                <a:effectLst/>
                <a:uLnTx/>
                <a:uFillTx/>
                <a:latin typeface="Helvetica Neue"/>
                <a:ea typeface="Helvetica Neue"/>
                <a:cs typeface="Helvetica Neue"/>
                <a:sym typeface="Helvetica Neue"/>
              </a:rPr>
              <a:t>Why are we on this path?</a:t>
            </a:r>
            <a:endParaRPr kumimoji="0" sz="16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1500"/>
              </a:spcBef>
              <a:spcAft>
                <a:spcPts val="1300"/>
              </a:spcAft>
              <a:buClr>
                <a:srgbClr val="000000"/>
              </a:buClr>
              <a:buSzTx/>
              <a:buFont typeface="Arial"/>
              <a:buNone/>
              <a:tabLst/>
              <a:defRPr/>
            </a:pPr>
            <a:endParaRPr kumimoji="0" sz="16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
        <p:nvSpPr>
          <p:cNvPr id="2264" name="Google Shape;2264;p280"/>
          <p:cNvSpPr txBox="1"/>
          <p:nvPr/>
        </p:nvSpPr>
        <p:spPr>
          <a:xfrm>
            <a:off x="2492487" y="562600"/>
            <a:ext cx="7436700" cy="864600"/>
          </a:xfrm>
          <a:prstGeom prst="rect">
            <a:avLst/>
          </a:prstGeom>
          <a:noFill/>
          <a:ln>
            <a:noFill/>
          </a:ln>
        </p:spPr>
        <p:txBody>
          <a:bodyPr spcFirstLastPara="1" wrap="square" lIns="121900" tIns="60925" rIns="121900" bIns="60925" anchor="t" anchorCtr="0">
            <a:normAutofit lnSpcReduction="10000"/>
          </a:bodyPr>
          <a:lstStyle/>
          <a:p>
            <a:pPr marL="0" marR="0" lvl="0" indent="0" algn="l" defTabSz="914400" rtl="0" eaLnBrk="1" fontAlgn="auto" latinLnBrk="0" hangingPunct="1">
              <a:lnSpc>
                <a:spcPct val="100000"/>
              </a:lnSpc>
              <a:spcBef>
                <a:spcPts val="900"/>
              </a:spcBef>
              <a:spcAft>
                <a:spcPts val="0"/>
              </a:spcAft>
              <a:buClr>
                <a:srgbClr val="66CC00"/>
              </a:buClr>
              <a:buSzPts val="4300"/>
              <a:buFont typeface="Helvetica Neue Light"/>
              <a:buNone/>
              <a:tabLst/>
              <a:defRPr/>
            </a:pPr>
            <a:r>
              <a:rPr kumimoji="0" lang="en-CA" sz="445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Our mental health journey</a:t>
            </a:r>
            <a:endParaRPr kumimoji="0" sz="445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sp>
        <p:nvSpPr>
          <p:cNvPr id="2265" name="Google Shape;2265;p280"/>
          <p:cNvSpPr txBox="1"/>
          <p:nvPr/>
        </p:nvSpPr>
        <p:spPr>
          <a:xfrm>
            <a:off x="2810868" y="3286732"/>
            <a:ext cx="4583100" cy="2560200"/>
          </a:xfrm>
          <a:prstGeom prst="rect">
            <a:avLst/>
          </a:prstGeom>
          <a:noFill/>
          <a:ln>
            <a:noFill/>
          </a:ln>
        </p:spPr>
        <p:txBody>
          <a:bodyPr spcFirstLastPara="1" wrap="square" lIns="91425" tIns="91425" rIns="91425" bIns="91425" anchor="t" anchorCtr="0">
            <a:spAutoFit/>
          </a:bodyPr>
          <a:lstStyle/>
          <a:p>
            <a:pPr marL="1104900" marR="0" lvl="0" indent="-158750" algn="l" defTabSz="914400" rtl="0" eaLnBrk="1" fontAlgn="auto" latinLnBrk="0" hangingPunct="1">
              <a:lnSpc>
                <a:spcPct val="100000"/>
              </a:lnSpc>
              <a:spcBef>
                <a:spcPts val="0"/>
              </a:spcBef>
              <a:spcAft>
                <a:spcPts val="0"/>
              </a:spcAft>
              <a:buClr>
                <a:srgbClr val="414547"/>
              </a:buClr>
              <a:buSzPts val="1400"/>
              <a:buFont typeface="Helvetica Neue Light"/>
              <a:buChar char="•"/>
              <a:tabLst/>
              <a:defRPr/>
            </a:pPr>
            <a:r>
              <a:rPr kumimoji="0" lang="en-CA"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It’s the right thing to do, but it’s also our duty to avoid reasonably foreseeable harm</a:t>
            </a:r>
            <a:endParaRPr kumimoji="0"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a:p>
            <a:pPr marL="1104900" marR="0" lvl="0" indent="-158750" algn="l" defTabSz="914400" rtl="0" eaLnBrk="1" fontAlgn="auto" latinLnBrk="0" hangingPunct="1">
              <a:lnSpc>
                <a:spcPct val="100000"/>
              </a:lnSpc>
              <a:spcBef>
                <a:spcPts val="1700"/>
              </a:spcBef>
              <a:spcAft>
                <a:spcPts val="0"/>
              </a:spcAft>
              <a:buClr>
                <a:srgbClr val="414547"/>
              </a:buClr>
              <a:buSzPts val="1400"/>
              <a:buFont typeface="Helvetica Neue Light"/>
              <a:buChar char="•"/>
              <a:tabLst/>
              <a:defRPr/>
            </a:pPr>
            <a:r>
              <a:rPr kumimoji="0" lang="en-CA"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To use the Standard’s guidelines, tools  and resources to promote mental health, prevent psychological harm and foster human sustainability</a:t>
            </a:r>
            <a:endParaRPr kumimoji="0"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a:p>
            <a:pPr marL="1104900" marR="0" lvl="0" indent="-158750" algn="l" defTabSz="914400" rtl="0" eaLnBrk="1" fontAlgn="auto" latinLnBrk="0" hangingPunct="1">
              <a:lnSpc>
                <a:spcPct val="100000"/>
              </a:lnSpc>
              <a:spcBef>
                <a:spcPts val="1700"/>
              </a:spcBef>
              <a:spcAft>
                <a:spcPts val="1700"/>
              </a:spcAft>
              <a:buClr>
                <a:srgbClr val="414547"/>
              </a:buClr>
              <a:buSzPts val="1400"/>
              <a:buFont typeface="Helvetica Neue Light"/>
              <a:buChar char="•"/>
              <a:tabLst/>
              <a:defRPr/>
            </a:pPr>
            <a:r>
              <a:rPr kumimoji="0" lang="en-CA"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To ensure our leaders and team members can confidently support a psychologically safe workplace</a:t>
            </a:r>
            <a:endParaRPr kumimoji="0"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
        <p:nvSpPr>
          <p:cNvPr id="2266" name="Google Shape;2266;p280"/>
          <p:cNvSpPr txBox="1"/>
          <p:nvPr/>
        </p:nvSpPr>
        <p:spPr>
          <a:xfrm>
            <a:off x="6705117" y="3286605"/>
            <a:ext cx="4583100" cy="2126700"/>
          </a:xfrm>
          <a:prstGeom prst="rect">
            <a:avLst/>
          </a:prstGeom>
          <a:noFill/>
          <a:ln>
            <a:noFill/>
          </a:ln>
        </p:spPr>
        <p:txBody>
          <a:bodyPr spcFirstLastPara="1" wrap="square" lIns="91425" tIns="91425" rIns="91425" bIns="91425" anchor="t" anchorCtr="0">
            <a:spAutoFit/>
          </a:bodyPr>
          <a:lstStyle/>
          <a:p>
            <a:pPr marL="1104900" marR="0" lvl="0" indent="-158750" algn="l" defTabSz="914400" rtl="0" eaLnBrk="1" fontAlgn="auto" latinLnBrk="0" hangingPunct="1">
              <a:lnSpc>
                <a:spcPct val="100000"/>
              </a:lnSpc>
              <a:spcBef>
                <a:spcPts val="0"/>
              </a:spcBef>
              <a:spcAft>
                <a:spcPts val="0"/>
              </a:spcAft>
              <a:buClr>
                <a:srgbClr val="414547"/>
              </a:buClr>
              <a:buSzPts val="1400"/>
              <a:buFont typeface="Helvetica Neue Light"/>
              <a:buChar char="•"/>
              <a:tabLst/>
              <a:defRPr/>
            </a:pPr>
            <a:r>
              <a:rPr kumimoji="0" lang="en-CA"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To be revered as the healthiest organization with the most admired culture—the best place to work, contribute and flourish as a team</a:t>
            </a:r>
            <a:endParaRPr kumimoji="0"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a:p>
            <a:pPr marL="1104900" marR="0" lvl="0" indent="-158750" algn="l" defTabSz="914400" rtl="0" eaLnBrk="1" fontAlgn="auto" latinLnBrk="0" hangingPunct="1">
              <a:lnSpc>
                <a:spcPct val="100000"/>
              </a:lnSpc>
              <a:spcBef>
                <a:spcPts val="1700"/>
              </a:spcBef>
              <a:spcAft>
                <a:spcPts val="1700"/>
              </a:spcAft>
              <a:buClr>
                <a:srgbClr val="414547"/>
              </a:buClr>
              <a:buSzPts val="1400"/>
              <a:buFont typeface="Helvetica Neue Light"/>
              <a:buChar char="•"/>
              <a:tabLst/>
              <a:defRPr/>
            </a:pPr>
            <a:r>
              <a:rPr kumimoji="0" lang="en-CA"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rPr>
              <a:t>To reduce our people, legal and financial risks associated with poor organizational structure, decision-making, and employee support </a:t>
            </a:r>
            <a:endParaRPr kumimoji="0" sz="1400" b="0" i="0" u="none" strike="noStrike" kern="0" cap="none" spc="0" normalizeH="0" baseline="0" noProof="0" dirty="0">
              <a:ln>
                <a:noFill/>
              </a:ln>
              <a:solidFill>
                <a:srgbClr val="414547"/>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2700369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282"/>
          <p:cNvSpPr/>
          <p:nvPr/>
        </p:nvSpPr>
        <p:spPr>
          <a:xfrm>
            <a:off x="-4175" y="5935450"/>
            <a:ext cx="12192000" cy="919500"/>
          </a:xfrm>
          <a:prstGeom prst="rect">
            <a:avLst/>
          </a:prstGeom>
          <a:solidFill>
            <a:srgbClr val="E3E6E8"/>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282"/>
          <p:cNvSpPr/>
          <p:nvPr/>
        </p:nvSpPr>
        <p:spPr>
          <a:xfrm>
            <a:off x="1303350" y="2512025"/>
            <a:ext cx="4890900" cy="2585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2A2C2E"/>
                </a:solidFill>
                <a:effectLst/>
                <a:uLnTx/>
                <a:uFillTx/>
                <a:latin typeface="Helvetica Neue"/>
                <a:ea typeface="Helvetica Neue"/>
                <a:cs typeface="Helvetica Neue"/>
                <a:sym typeface="Helvetica Neue"/>
              </a:rPr>
              <a:t>At TELUS, we’re all together committed to: </a:t>
            </a:r>
            <a:endParaRPr kumimoji="0" sz="1600" b="0" i="0" u="none" strike="noStrike" kern="0" cap="none" spc="0" normalizeH="0" baseline="0" noProof="0">
              <a:ln>
                <a:noFill/>
              </a:ln>
              <a:solidFill>
                <a:srgbClr val="2A2C2E"/>
              </a:solidFill>
              <a:effectLst/>
              <a:uLnTx/>
              <a:uFillTx/>
              <a:latin typeface="Helvetica Neue"/>
              <a:ea typeface="Helvetica Neue"/>
              <a:cs typeface="Helvetica Neue"/>
              <a:sym typeface="Helvetica Neue"/>
            </a:endParaRPr>
          </a:p>
          <a:p>
            <a:pPr marL="285750" marR="0" lvl="0" indent="-260350" algn="l" defTabSz="914400" rtl="0" eaLnBrk="1" fontAlgn="auto" latinLnBrk="0" hangingPunct="1">
              <a:lnSpc>
                <a:spcPct val="100000"/>
              </a:lnSpc>
              <a:spcBef>
                <a:spcPts val="1100"/>
              </a:spcBef>
              <a:spcAft>
                <a:spcPts val="0"/>
              </a:spcAft>
              <a:buClr>
                <a:srgbClr val="2A2C2E"/>
              </a:buClr>
              <a:buSzPts val="1400"/>
              <a:buFont typeface="Helvetica Neue Light"/>
              <a:buChar char="•"/>
              <a:tabLst/>
              <a:defRPr/>
            </a:pPr>
            <a:r>
              <a:rPr kumimoji="0" lang="en-CA" sz="1400" b="0" i="0" u="none" strike="noStrike" kern="0" cap="none" spc="0" normalizeH="0" baseline="0" noProof="0">
                <a:ln>
                  <a:noFill/>
                </a:ln>
                <a:solidFill>
                  <a:srgbClr val="2A2C2E"/>
                </a:solidFill>
                <a:effectLst/>
                <a:uLnTx/>
                <a:uFillTx/>
                <a:latin typeface="Helvetica Neue Light"/>
                <a:ea typeface="Helvetica Neue Light"/>
                <a:cs typeface="Helvetica Neue Light"/>
                <a:sym typeface="Helvetica Neue Light"/>
              </a:rPr>
              <a:t>Going above and beyond to make well-being a priority, and that we value total health and well-being</a:t>
            </a:r>
            <a:endParaRPr kumimoji="0" sz="1400" b="0" i="0" u="none" strike="noStrike" kern="0" cap="none" spc="0" normalizeH="0" baseline="0" noProof="0">
              <a:ln>
                <a:noFill/>
              </a:ln>
              <a:solidFill>
                <a:srgbClr val="2A2C2E"/>
              </a:solidFill>
              <a:effectLst/>
              <a:uLnTx/>
              <a:uFillTx/>
              <a:latin typeface="Helvetica Neue Light"/>
              <a:ea typeface="Helvetica Neue Light"/>
              <a:cs typeface="Helvetica Neue Light"/>
              <a:sym typeface="Helvetica Neue Light"/>
            </a:endParaRPr>
          </a:p>
          <a:p>
            <a:pPr marL="285750" marR="0" lvl="0" indent="-260350" algn="l" defTabSz="914400" rtl="0" eaLnBrk="1" fontAlgn="auto" latinLnBrk="0" hangingPunct="1">
              <a:lnSpc>
                <a:spcPct val="100000"/>
              </a:lnSpc>
              <a:spcBef>
                <a:spcPts val="1100"/>
              </a:spcBef>
              <a:spcAft>
                <a:spcPts val="0"/>
              </a:spcAft>
              <a:buClr>
                <a:srgbClr val="2A2C2E"/>
              </a:buClr>
              <a:buSzPts val="1400"/>
              <a:buFont typeface="Helvetica Neue Light"/>
              <a:buChar char="•"/>
              <a:tabLst/>
              <a:defRPr/>
            </a:pPr>
            <a:r>
              <a:rPr kumimoji="0" lang="en-CA" sz="1400" b="0" i="0" u="none" strike="noStrike" kern="0" cap="none" spc="0" normalizeH="0" baseline="0" noProof="0">
                <a:ln>
                  <a:noFill/>
                </a:ln>
                <a:solidFill>
                  <a:srgbClr val="2A2C2E"/>
                </a:solidFill>
                <a:effectLst/>
                <a:uLnTx/>
                <a:uFillTx/>
                <a:latin typeface="Helvetica Neue Light"/>
                <a:ea typeface="Helvetica Neue Light"/>
                <a:cs typeface="Helvetica Neue Light"/>
                <a:sym typeface="Helvetica Neue Light"/>
              </a:rPr>
              <a:t>Formalizing our approach to creating a psychologically safe work environment </a:t>
            </a:r>
            <a:endParaRPr kumimoji="0" sz="1400" b="0" i="0" u="none" strike="noStrike" kern="0" cap="none" spc="0" normalizeH="0" baseline="0" noProof="0">
              <a:ln>
                <a:noFill/>
              </a:ln>
              <a:solidFill>
                <a:srgbClr val="2A2C2E"/>
              </a:solidFill>
              <a:effectLst/>
              <a:uLnTx/>
              <a:uFillTx/>
              <a:latin typeface="Helvetica Neue Light"/>
              <a:ea typeface="Helvetica Neue Light"/>
              <a:cs typeface="Helvetica Neue Light"/>
              <a:sym typeface="Helvetica Neue Light"/>
            </a:endParaRPr>
          </a:p>
          <a:p>
            <a:pPr marL="285750" marR="0" lvl="0" indent="-260350" algn="l" defTabSz="914400" rtl="0" eaLnBrk="1" fontAlgn="auto" latinLnBrk="0" hangingPunct="1">
              <a:lnSpc>
                <a:spcPct val="100000"/>
              </a:lnSpc>
              <a:spcBef>
                <a:spcPts val="1100"/>
              </a:spcBef>
              <a:spcAft>
                <a:spcPts val="0"/>
              </a:spcAft>
              <a:buClr>
                <a:srgbClr val="2A2C2E"/>
              </a:buClr>
              <a:buSzPts val="1400"/>
              <a:buFont typeface="Helvetica Neue Light"/>
              <a:buChar char="•"/>
              <a:tabLst/>
              <a:defRPr/>
            </a:pPr>
            <a:r>
              <a:rPr kumimoji="0" lang="en-CA" sz="1400" b="0" i="0" u="none" strike="noStrike" kern="0" cap="none" spc="0" normalizeH="0" baseline="0" noProof="0">
                <a:ln>
                  <a:noFill/>
                </a:ln>
                <a:solidFill>
                  <a:srgbClr val="2A2C2E"/>
                </a:solidFill>
                <a:effectLst/>
                <a:uLnTx/>
                <a:uFillTx/>
                <a:latin typeface="Helvetica Neue Light"/>
                <a:ea typeface="Helvetica Neue Light"/>
                <a:cs typeface="Helvetica Neue Light"/>
                <a:sym typeface="Helvetica Neue Light"/>
              </a:rPr>
              <a:t>Reducing stigma and encourage open and honest conversations</a:t>
            </a:r>
            <a:endParaRPr kumimoji="0" sz="14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a:p>
            <a:pPr marL="285750" marR="0" lvl="0" indent="-260350" algn="l" defTabSz="914400" rtl="0" eaLnBrk="1" fontAlgn="auto" latinLnBrk="0" hangingPunct="1">
              <a:lnSpc>
                <a:spcPct val="100000"/>
              </a:lnSpc>
              <a:spcBef>
                <a:spcPts val="1100"/>
              </a:spcBef>
              <a:spcAft>
                <a:spcPts val="1100"/>
              </a:spcAft>
              <a:buClr>
                <a:srgbClr val="2A2C2E"/>
              </a:buClr>
              <a:buSzPts val="1400"/>
              <a:buFont typeface="Helvetica Neue Light"/>
              <a:buChar char="•"/>
              <a:tabLst/>
              <a:defRPr/>
            </a:pPr>
            <a:r>
              <a:rPr kumimoji="0" lang="en-CA" sz="1400" b="0" i="0" u="none" strike="noStrike" kern="0" cap="none" spc="0" normalizeH="0" baseline="0" noProof="0">
                <a:ln>
                  <a:noFill/>
                </a:ln>
                <a:solidFill>
                  <a:srgbClr val="2A2C2E"/>
                </a:solidFill>
                <a:effectLst/>
                <a:uLnTx/>
                <a:uFillTx/>
                <a:latin typeface="Helvetica Neue Light"/>
                <a:ea typeface="Helvetica Neue Light"/>
                <a:cs typeface="Helvetica Neue Light"/>
                <a:sym typeface="Helvetica Neue Light"/>
              </a:rPr>
              <a:t>Creating a culture of support (we are in this together)</a:t>
            </a:r>
            <a:endParaRPr kumimoji="0" sz="1400" b="0" i="0" u="none" strike="noStrike" kern="0" cap="none" spc="0" normalizeH="0" baseline="0" noProof="0">
              <a:ln>
                <a:noFill/>
              </a:ln>
              <a:solidFill>
                <a:srgbClr val="2A2C2E"/>
              </a:solidFill>
              <a:effectLst/>
              <a:uLnTx/>
              <a:uFillTx/>
              <a:latin typeface="Helvetica Neue Light"/>
              <a:ea typeface="Helvetica Neue Light"/>
              <a:cs typeface="Helvetica Neue Light"/>
              <a:sym typeface="Helvetica Neue Light"/>
            </a:endParaRPr>
          </a:p>
        </p:txBody>
      </p:sp>
      <p:sp>
        <p:nvSpPr>
          <p:cNvPr id="2282" name="Google Shape;2282;p282"/>
          <p:cNvSpPr/>
          <p:nvPr/>
        </p:nvSpPr>
        <p:spPr>
          <a:xfrm>
            <a:off x="617550" y="1453628"/>
            <a:ext cx="10956900" cy="884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rPr>
              <a:t>Signed by the entire Executive Leadership Team (ELT), the MH Commitment reinforces the role we all play in promoting healthy practices, examining and addressing workplace factors that may negatively affect mental health, and learning how to offer support to our colleagues who may be in need of our assistance. </a:t>
            </a:r>
            <a:endParaRPr kumimoji="0" sz="16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pic>
        <p:nvPicPr>
          <p:cNvPr id="2283" name="Google Shape;2283;p282"/>
          <p:cNvPicPr preferRelativeResize="0"/>
          <p:nvPr/>
        </p:nvPicPr>
        <p:blipFill rotWithShape="1">
          <a:blip r:embed="rId3">
            <a:alphaModFix/>
          </a:blip>
          <a:srcRect/>
          <a:stretch/>
        </p:blipFill>
        <p:spPr>
          <a:xfrm>
            <a:off x="7048146" y="2325302"/>
            <a:ext cx="5014163" cy="3457749"/>
          </a:xfrm>
          <a:prstGeom prst="rect">
            <a:avLst/>
          </a:prstGeom>
          <a:noFill/>
          <a:ln>
            <a:noFill/>
          </a:ln>
          <a:effectLst>
            <a:outerShdw blurRad="57150" dist="19050" dir="5400000" algn="bl" rotWithShape="0">
              <a:srgbClr val="000000">
                <a:alpha val="50000"/>
              </a:srgbClr>
            </a:outerShdw>
          </a:effectLst>
        </p:spPr>
      </p:pic>
      <p:sp>
        <p:nvSpPr>
          <p:cNvPr id="2284" name="Google Shape;2284;p282"/>
          <p:cNvSpPr txBox="1"/>
          <p:nvPr/>
        </p:nvSpPr>
        <p:spPr>
          <a:xfrm>
            <a:off x="295564" y="6063910"/>
            <a:ext cx="117948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Our new Commitment furthers our work to align with </a:t>
            </a:r>
            <a:br>
              <a:rPr kumimoji="0" lang="en-CA" sz="16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br>
            <a:r>
              <a:rPr kumimoji="0" lang="en-CA" sz="16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The National Standard of Canada for Psychological Health and Safety in the Workplace  </a:t>
            </a:r>
            <a:endParaRPr kumimoji="0" sz="16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285" name="Google Shape;2285;p282"/>
          <p:cNvSpPr txBox="1"/>
          <p:nvPr/>
        </p:nvSpPr>
        <p:spPr>
          <a:xfrm>
            <a:off x="8929642" y="5467241"/>
            <a:ext cx="3072900" cy="3693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200" b="0" i="0" u="sng" strike="noStrike" kern="0" cap="none" spc="0" normalizeH="0" baseline="0" noProof="0">
                <a:ln>
                  <a:noFill/>
                </a:ln>
                <a:solidFill>
                  <a:srgbClr val="4B286D"/>
                </a:solidFill>
                <a:effectLst/>
                <a:uLnTx/>
                <a:uFillTx/>
                <a:latin typeface="Helvetica Neue Light"/>
                <a:ea typeface="Helvetica Neue Light"/>
                <a:cs typeface="Helvetica Neue Light"/>
                <a:sym typeface="Helvetica Neue Light"/>
                <a:hlinkClick r:id="rId4">
                  <a:extLst>
                    <a:ext uri="{A12FA001-AC4F-418D-AE19-62706E023703}">
                      <ahyp:hlinkClr xmlns:ahyp="http://schemas.microsoft.com/office/drawing/2018/hyperlinkcolor" val="tx"/>
                    </a:ext>
                  </a:extLst>
                </a:hlinkClick>
              </a:rPr>
              <a:t>go/mhcommitment </a:t>
            </a:r>
            <a:endParaRPr kumimoji="0" sz="1200" b="0" i="0" u="none" strike="noStrike" kern="0" cap="none" spc="0" normalizeH="0" baseline="0" noProof="0">
              <a:ln>
                <a:noFill/>
              </a:ln>
              <a:solidFill>
                <a:srgbClr val="4B286D"/>
              </a:solidFill>
              <a:effectLst/>
              <a:uLnTx/>
              <a:uFillTx/>
              <a:latin typeface="Helvetica Neue Light"/>
              <a:ea typeface="Helvetica Neue Light"/>
              <a:cs typeface="Helvetica Neue Light"/>
              <a:sym typeface="Helvetica Neue Light"/>
            </a:endParaRPr>
          </a:p>
        </p:txBody>
      </p:sp>
      <p:sp>
        <p:nvSpPr>
          <p:cNvPr id="2286" name="Google Shape;2286;p282"/>
          <p:cNvSpPr txBox="1"/>
          <p:nvPr/>
        </p:nvSpPr>
        <p:spPr>
          <a:xfrm>
            <a:off x="550381" y="562605"/>
            <a:ext cx="10854300" cy="864600"/>
          </a:xfrm>
          <a:prstGeom prst="rect">
            <a:avLst/>
          </a:prstGeom>
          <a:noFill/>
          <a:ln>
            <a:noFill/>
          </a:ln>
        </p:spPr>
        <p:txBody>
          <a:bodyPr spcFirstLastPara="1" wrap="square" lIns="121900" tIns="60925" rIns="121900" bIns="60925" anchor="t" anchorCtr="0">
            <a:normAutofit lnSpcReduction="10000"/>
          </a:bodyPr>
          <a:lstStyle/>
          <a:p>
            <a:pPr marL="0" marR="0" lvl="0" indent="0" algn="l" defTabSz="914400" rtl="0" eaLnBrk="1" fontAlgn="auto" latinLnBrk="0" hangingPunct="1">
              <a:lnSpc>
                <a:spcPct val="100000"/>
              </a:lnSpc>
              <a:spcBef>
                <a:spcPts val="900"/>
              </a:spcBef>
              <a:spcAft>
                <a:spcPts val="0"/>
              </a:spcAft>
              <a:buClr>
                <a:srgbClr val="66CC00"/>
              </a:buClr>
              <a:buSzPts val="4300"/>
              <a:buFont typeface="Helvetica Neue Light"/>
              <a:buNone/>
              <a:tabLst/>
              <a:defRPr/>
            </a:pPr>
            <a:r>
              <a:rPr kumimoji="0" lang="en-CA" sz="445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Our TELUS Mental Health Commitment</a:t>
            </a:r>
            <a:endParaRPr kumimoji="0" sz="445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4539029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2056" name="Google Shape;2056;p27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53" y="237940"/>
            <a:ext cx="1332000" cy="1332000"/>
          </a:xfrm>
          <a:prstGeom prst="flowChartDelay">
            <a:avLst/>
          </a:prstGeom>
          <a:noFill/>
          <a:ln>
            <a:noFill/>
          </a:ln>
          <a:effectLst>
            <a:outerShdw blurRad="57150" dist="19050" dir="5400000" algn="bl" rotWithShape="0">
              <a:srgbClr val="000000">
                <a:alpha val="50000"/>
              </a:srgbClr>
            </a:outerShdw>
          </a:effectLst>
        </p:spPr>
      </p:pic>
      <p:sp>
        <p:nvSpPr>
          <p:cNvPr id="2057" name="Google Shape;2057;p270"/>
          <p:cNvSpPr txBox="1"/>
          <p:nvPr/>
        </p:nvSpPr>
        <p:spPr>
          <a:xfrm>
            <a:off x="1515198" y="562600"/>
            <a:ext cx="9596400" cy="864600"/>
          </a:xfrm>
          <a:prstGeom prst="rect">
            <a:avLst/>
          </a:prstGeom>
          <a:noFill/>
          <a:ln>
            <a:noFill/>
          </a:ln>
        </p:spPr>
        <p:txBody>
          <a:bodyPr spcFirstLastPara="1" wrap="square" lIns="121900" tIns="60925" rIns="121900" bIns="60925" anchor="t" anchorCtr="0">
            <a:normAutofit lnSpcReduction="10000"/>
          </a:bodyPr>
          <a:lstStyle/>
          <a:p>
            <a:pPr marL="0" marR="0" lvl="0" indent="0" algn="l" defTabSz="914400" rtl="0" eaLnBrk="1" fontAlgn="auto" latinLnBrk="0" hangingPunct="1">
              <a:lnSpc>
                <a:spcPct val="100000"/>
              </a:lnSpc>
              <a:spcBef>
                <a:spcPts val="900"/>
              </a:spcBef>
              <a:spcAft>
                <a:spcPts val="0"/>
              </a:spcAft>
              <a:buClr>
                <a:srgbClr val="66CC00"/>
              </a:buClr>
              <a:buSzPts val="4300"/>
              <a:buFont typeface="Helvetica Neue Light"/>
              <a:buNone/>
              <a:tabLst/>
              <a:defRPr/>
            </a:pPr>
            <a:r>
              <a:rPr kumimoji="0" lang="en-CA" sz="445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Integration</a:t>
            </a:r>
            <a:endParaRPr kumimoji="0" sz="4450" b="0" i="0" u="none" strike="noStrike" kern="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p:txBody>
      </p:sp>
      <p:sp>
        <p:nvSpPr>
          <p:cNvPr id="2058" name="Google Shape;2058;p270"/>
          <p:cNvSpPr txBox="1"/>
          <p:nvPr/>
        </p:nvSpPr>
        <p:spPr>
          <a:xfrm>
            <a:off x="1582300" y="1915550"/>
            <a:ext cx="5160300" cy="4230300"/>
          </a:xfrm>
          <a:prstGeom prst="rect">
            <a:avLst/>
          </a:prstGeom>
          <a:noFill/>
          <a:ln>
            <a:noFill/>
          </a:ln>
        </p:spPr>
        <p:txBody>
          <a:bodyPr spcFirstLastPara="1" wrap="square" lIns="121900" tIns="60925" rIns="121900" bIns="60925" anchor="t" anchorCtr="0">
            <a:spAutoFit/>
          </a:bodyPr>
          <a:lstStyle/>
          <a:p>
            <a:pPr marL="457200" marR="0" lvl="0" indent="-298450" algn="l" defTabSz="914400" rtl="0" eaLnBrk="1" fontAlgn="auto" latinLnBrk="0" hangingPunct="1">
              <a:lnSpc>
                <a:spcPct val="100000"/>
              </a:lnSpc>
              <a:spcBef>
                <a:spcPts val="0"/>
              </a:spcBef>
              <a:spcAft>
                <a:spcPts val="0"/>
              </a:spcAft>
              <a:buClr>
                <a:srgbClr val="414547"/>
              </a:buClr>
              <a:buSzPts val="1100"/>
              <a:buFont typeface="Helvetica Neue Light"/>
              <a:buChar char="●"/>
              <a:tabLst/>
              <a:defRPr/>
            </a:pPr>
            <a:r>
              <a:rPr kumimoji="0" lang="en-CA" sz="13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Collaboration</a:t>
            </a:r>
            <a:r>
              <a:rPr kumimoji="0" lang="en-CA"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 Engage with teams cross-functionally, in P&amp;C and across TELUS, both proactively and to resolve existing issues</a:t>
            </a:r>
            <a:endParaRPr kumimoji="0"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a:p>
            <a:pPr marL="457200" marR="0" lvl="0" indent="-298450" algn="l" defTabSz="914400" rtl="0" eaLnBrk="1" fontAlgn="auto" latinLnBrk="0" hangingPunct="1">
              <a:lnSpc>
                <a:spcPct val="100000"/>
              </a:lnSpc>
              <a:spcBef>
                <a:spcPts val="1100"/>
              </a:spcBef>
              <a:spcAft>
                <a:spcPts val="0"/>
              </a:spcAft>
              <a:buClr>
                <a:srgbClr val="414547"/>
              </a:buClr>
              <a:buSzPts val="1100"/>
              <a:buFont typeface="Helvetica Neue Light"/>
              <a:buChar char="●"/>
              <a:tabLst/>
              <a:defRPr/>
            </a:pPr>
            <a:r>
              <a:rPr kumimoji="0" lang="en-CA" sz="13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Embedded messaging</a:t>
            </a:r>
            <a:r>
              <a:rPr kumimoji="0" lang="en-CA"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 Help integrate the spirit of well-being into leader messages, performance goals, relevant policies, the TELUS values attributes and behaviours, etc.</a:t>
            </a:r>
            <a:endParaRPr kumimoji="0"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a:p>
            <a:pPr marL="457200" marR="0" lvl="0" indent="-298450" algn="l" defTabSz="914400" rtl="0" eaLnBrk="1" fontAlgn="auto" latinLnBrk="0" hangingPunct="1">
              <a:lnSpc>
                <a:spcPct val="100000"/>
              </a:lnSpc>
              <a:spcBef>
                <a:spcPts val="1100"/>
              </a:spcBef>
              <a:spcAft>
                <a:spcPts val="0"/>
              </a:spcAft>
              <a:buClr>
                <a:srgbClr val="414547"/>
              </a:buClr>
              <a:buSzPts val="1100"/>
              <a:buFont typeface="Helvetica Neue Light"/>
              <a:buChar char="●"/>
              <a:tabLst/>
              <a:defRPr/>
            </a:pPr>
            <a:r>
              <a:rPr kumimoji="0" lang="en-CA" sz="13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Influence culture and plans</a:t>
            </a:r>
            <a:r>
              <a:rPr kumimoji="0" lang="en-CA"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 Broadly support plan, program, and policy development to magnify well-being outcomes </a:t>
            </a:r>
            <a:endParaRPr kumimoji="0"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a:p>
            <a:pPr marL="457200" marR="0" lvl="0" indent="-298450" algn="l" defTabSz="914400" rtl="0" eaLnBrk="1" fontAlgn="auto" latinLnBrk="0" hangingPunct="1">
              <a:lnSpc>
                <a:spcPct val="100000"/>
              </a:lnSpc>
              <a:spcBef>
                <a:spcPts val="1100"/>
              </a:spcBef>
              <a:spcAft>
                <a:spcPts val="0"/>
              </a:spcAft>
              <a:buClr>
                <a:srgbClr val="414547"/>
              </a:buClr>
              <a:buSzPts val="1100"/>
              <a:buFont typeface="Helvetica Neue Light"/>
              <a:buChar char="●"/>
              <a:tabLst/>
              <a:defRPr/>
            </a:pPr>
            <a:r>
              <a:rPr kumimoji="0" lang="en-CA" sz="13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Sustainable network</a:t>
            </a:r>
            <a:r>
              <a:rPr kumimoji="0" lang="en-CA"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 Train leaders and team members alike as a network to proactively support well-being for themselves and others </a:t>
            </a:r>
            <a:endParaRPr kumimoji="0"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a:p>
            <a:pPr marL="457200" marR="0" lvl="0" indent="-298450" algn="l" defTabSz="914400" rtl="0" eaLnBrk="1" fontAlgn="auto" latinLnBrk="0" hangingPunct="1">
              <a:lnSpc>
                <a:spcPct val="100000"/>
              </a:lnSpc>
              <a:spcBef>
                <a:spcPts val="1100"/>
              </a:spcBef>
              <a:spcAft>
                <a:spcPts val="0"/>
              </a:spcAft>
              <a:buClr>
                <a:srgbClr val="414547"/>
              </a:buClr>
              <a:buSzPts val="1100"/>
              <a:buFont typeface="Helvetica Neue Light"/>
              <a:buChar char="●"/>
              <a:tabLst/>
              <a:defRPr/>
            </a:pPr>
            <a:r>
              <a:rPr kumimoji="0" lang="en-CA" sz="13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Harmonized data</a:t>
            </a:r>
            <a:r>
              <a:rPr kumimoji="0" lang="en-CA"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 Integrate disparate data sets and form more robust insights to inform planning and evaluate outcomes</a:t>
            </a:r>
            <a:endParaRPr kumimoji="0"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a:p>
            <a:pPr marL="457200" marR="0" lvl="0" indent="-298450" algn="l" defTabSz="914400" rtl="0" eaLnBrk="1" fontAlgn="auto" latinLnBrk="0" hangingPunct="1">
              <a:lnSpc>
                <a:spcPct val="100000"/>
              </a:lnSpc>
              <a:spcBef>
                <a:spcPts val="1100"/>
              </a:spcBef>
              <a:spcAft>
                <a:spcPts val="1100"/>
              </a:spcAft>
              <a:buClr>
                <a:srgbClr val="414547"/>
              </a:buClr>
              <a:buSzPts val="1100"/>
              <a:buFont typeface="Helvetica Neue Light"/>
              <a:buChar char="●"/>
              <a:tabLst/>
              <a:defRPr/>
            </a:pPr>
            <a:r>
              <a:rPr kumimoji="0" lang="en-CA" sz="13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Cross-functional perspectives</a:t>
            </a:r>
            <a:r>
              <a:rPr kumimoji="0" lang="en-CA"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rPr>
              <a:t>: Oversee the Well-being &amp; Mental Health Advisory Group, which has TELUS-wide representation</a:t>
            </a:r>
            <a:endParaRPr kumimoji="0" sz="1300" b="0" i="0" u="none" strike="noStrike" kern="0" cap="none" spc="0" normalizeH="0" baseline="0" noProof="0">
              <a:ln>
                <a:noFill/>
              </a:ln>
              <a:solidFill>
                <a:srgbClr val="414547"/>
              </a:solidFill>
              <a:effectLst/>
              <a:uLnTx/>
              <a:uFillTx/>
              <a:latin typeface="Helvetica Neue Light"/>
              <a:ea typeface="Helvetica Neue Light"/>
              <a:cs typeface="Helvetica Neue Light"/>
              <a:sym typeface="Helvetica Neue Light"/>
            </a:endParaRPr>
          </a:p>
        </p:txBody>
      </p:sp>
      <p:sp>
        <p:nvSpPr>
          <p:cNvPr id="2059" name="Google Shape;2059;p270"/>
          <p:cNvSpPr txBox="1"/>
          <p:nvPr/>
        </p:nvSpPr>
        <p:spPr>
          <a:xfrm>
            <a:off x="1582299" y="1377650"/>
            <a:ext cx="2355000" cy="4617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CA" sz="2200" b="0" i="0" u="none" strike="noStrike" kern="0" cap="none" spc="0" normalizeH="0" baseline="0" noProof="0">
                <a:ln>
                  <a:noFill/>
                </a:ln>
                <a:solidFill>
                  <a:srgbClr val="4B286D"/>
                </a:solidFill>
                <a:effectLst/>
                <a:uLnTx/>
                <a:uFillTx/>
                <a:latin typeface="Helvetica Neue Light"/>
                <a:ea typeface="Helvetica Neue Light"/>
                <a:cs typeface="Helvetica Neue Light"/>
                <a:sym typeface="Helvetica Neue Light"/>
              </a:rPr>
              <a:t>Our approach</a:t>
            </a:r>
            <a:endParaRPr kumimoji="0" sz="2200" b="0" i="0" u="none" strike="noStrike" kern="0" cap="none" spc="0" normalizeH="0" baseline="0" noProof="0">
              <a:ln>
                <a:noFill/>
              </a:ln>
              <a:solidFill>
                <a:srgbClr val="4B286D"/>
              </a:solidFill>
              <a:effectLst/>
              <a:uLnTx/>
              <a:uFillTx/>
              <a:latin typeface="Helvetica Neue Light"/>
              <a:ea typeface="Helvetica Neue Light"/>
              <a:cs typeface="Helvetica Neue Light"/>
              <a:sym typeface="Helvetica Neue Light"/>
            </a:endParaRPr>
          </a:p>
        </p:txBody>
      </p:sp>
      <p:pic>
        <p:nvPicPr>
          <p:cNvPr id="2060" name="Google Shape;2060;p270"/>
          <p:cNvPicPr preferRelativeResize="0"/>
          <p:nvPr/>
        </p:nvPicPr>
        <p:blipFill>
          <a:blip r:embed="rId4">
            <a:alphaModFix/>
          </a:blip>
          <a:stretch>
            <a:fillRect/>
          </a:stretch>
        </p:blipFill>
        <p:spPr>
          <a:xfrm>
            <a:off x="6917325" y="746388"/>
            <a:ext cx="4755800" cy="5767461"/>
          </a:xfrm>
          <a:prstGeom prst="rect">
            <a:avLst/>
          </a:prstGeom>
          <a:noFill/>
          <a:ln>
            <a:noFill/>
          </a:ln>
        </p:spPr>
      </p:pic>
      <p:sp>
        <p:nvSpPr>
          <p:cNvPr id="2061" name="Google Shape;2061;p270"/>
          <p:cNvSpPr txBox="1"/>
          <p:nvPr/>
        </p:nvSpPr>
        <p:spPr>
          <a:xfrm>
            <a:off x="8316925" y="2779625"/>
            <a:ext cx="1594500" cy="735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500" b="0" i="0" u="none" strike="noStrike" kern="0" cap="none" spc="0" normalizeH="0" baseline="0" noProof="0">
                <a:ln>
                  <a:noFill/>
                </a:ln>
                <a:solidFill>
                  <a:srgbClr val="49166D"/>
                </a:solidFill>
                <a:effectLst/>
                <a:uLnTx/>
                <a:uFillTx/>
                <a:latin typeface="Helvetica Neue"/>
                <a:ea typeface="Helvetica Neue"/>
                <a:cs typeface="Helvetica Neue"/>
                <a:sym typeface="Helvetica Neue"/>
              </a:rPr>
              <a:t>Well-being &amp; Health Services</a:t>
            </a:r>
            <a:endParaRPr kumimoji="0" sz="1500" b="0" i="0" u="none" strike="noStrike" kern="0" cap="none" spc="0" normalizeH="0" baseline="0" noProof="0">
              <a:ln>
                <a:noFill/>
              </a:ln>
              <a:solidFill>
                <a:srgbClr val="49166D"/>
              </a:solidFill>
              <a:effectLst/>
              <a:uLnTx/>
              <a:uFillTx/>
              <a:latin typeface="Helvetica Neue"/>
              <a:ea typeface="Helvetica Neue"/>
              <a:cs typeface="Helvetica Neue"/>
              <a:sym typeface="Helvetica Neue"/>
            </a:endParaRPr>
          </a:p>
        </p:txBody>
      </p:sp>
      <p:sp>
        <p:nvSpPr>
          <p:cNvPr id="2062" name="Google Shape;2062;p270"/>
          <p:cNvSpPr txBox="1"/>
          <p:nvPr/>
        </p:nvSpPr>
        <p:spPr>
          <a:xfrm>
            <a:off x="8632130" y="1846636"/>
            <a:ext cx="8643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srgbClr val="FAFAFA"/>
                </a:solidFill>
                <a:effectLst/>
                <a:uLnTx/>
                <a:uFillTx/>
                <a:latin typeface="Helvetica Neue"/>
                <a:ea typeface="Helvetica Neue"/>
                <a:cs typeface="Helvetica Neue"/>
                <a:sym typeface="Helvetica Neue"/>
              </a:rPr>
              <a:t>TELUS</a:t>
            </a:r>
            <a:endParaRPr kumimoji="0" sz="1400" b="0" i="0" u="none" strike="noStrike" kern="0" cap="none" spc="0" normalizeH="0" baseline="0" noProof="0">
              <a:ln>
                <a:noFill/>
              </a:ln>
              <a:solidFill>
                <a:srgbClr val="FAFAFA"/>
              </a:solidFill>
              <a:effectLst/>
              <a:uLnTx/>
              <a:uFillTx/>
              <a:latin typeface="Helvetica Neue"/>
              <a:ea typeface="Helvetica Neue"/>
              <a:cs typeface="Helvetica Neue"/>
              <a:sym typeface="Helvetica Neue"/>
            </a:endParaRPr>
          </a:p>
        </p:txBody>
      </p:sp>
      <p:sp>
        <p:nvSpPr>
          <p:cNvPr id="2063" name="Google Shape;2063;p270"/>
          <p:cNvSpPr txBox="1"/>
          <p:nvPr/>
        </p:nvSpPr>
        <p:spPr>
          <a:xfrm>
            <a:off x="9510985" y="3811330"/>
            <a:ext cx="9606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dirty="0">
                <a:ln>
                  <a:noFill/>
                </a:ln>
                <a:solidFill>
                  <a:srgbClr val="414547"/>
                </a:solidFill>
                <a:effectLst/>
                <a:uLnTx/>
                <a:uFillTx/>
                <a:latin typeface="Helvetica Neue"/>
                <a:ea typeface="Helvetica Neue"/>
                <a:cs typeface="Helvetica Neue"/>
                <a:sym typeface="Helvetica Neue"/>
              </a:rPr>
              <a:t>People &amp; Culture</a:t>
            </a:r>
            <a:endParaRPr kumimoji="0" sz="1400" b="0" i="0" u="none" strike="noStrike" kern="0" cap="none" spc="0" normalizeH="0" baseline="0" noProof="0" dirty="0">
              <a:ln>
                <a:noFill/>
              </a:ln>
              <a:solidFill>
                <a:srgbClr val="414547"/>
              </a:solidFill>
              <a:effectLst/>
              <a:uLnTx/>
              <a:uFillTx/>
              <a:latin typeface="Helvetica Neue"/>
              <a:ea typeface="Helvetica Neue"/>
              <a:cs typeface="Helvetica Neue"/>
              <a:sym typeface="Helvetica Neue"/>
            </a:endParaRPr>
          </a:p>
        </p:txBody>
      </p:sp>
      <p:sp>
        <p:nvSpPr>
          <p:cNvPr id="2064" name="Google Shape;2064;p270"/>
          <p:cNvSpPr txBox="1"/>
          <p:nvPr/>
        </p:nvSpPr>
        <p:spPr>
          <a:xfrm>
            <a:off x="7711306" y="3651650"/>
            <a:ext cx="9606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srgbClr val="FAFAFA"/>
                </a:solidFill>
                <a:effectLst/>
                <a:uLnTx/>
                <a:uFillTx/>
                <a:latin typeface="Helvetica Neue"/>
                <a:ea typeface="Helvetica Neue"/>
                <a:cs typeface="Helvetica Neue"/>
                <a:sym typeface="Helvetica Neue"/>
              </a:rPr>
              <a:t>Business Units</a:t>
            </a:r>
            <a:endParaRPr kumimoji="0" sz="1400" b="0" i="0" u="none" strike="noStrike" kern="0" cap="none" spc="0" normalizeH="0" baseline="0" noProof="0">
              <a:ln>
                <a:noFill/>
              </a:ln>
              <a:solidFill>
                <a:srgbClr val="FAFAFA"/>
              </a:solidFill>
              <a:effectLst/>
              <a:uLnTx/>
              <a:uFillTx/>
              <a:latin typeface="Helvetica Neue"/>
              <a:ea typeface="Helvetica Neue"/>
              <a:cs typeface="Helvetica Neue"/>
              <a:sym typeface="Helvetica Neue"/>
            </a:endParaRPr>
          </a:p>
        </p:txBody>
      </p:sp>
      <p:sp>
        <p:nvSpPr>
          <p:cNvPr id="2065" name="Google Shape;2065;p270"/>
          <p:cNvSpPr txBox="1"/>
          <p:nvPr/>
        </p:nvSpPr>
        <p:spPr>
          <a:xfrm>
            <a:off x="8435534" y="909874"/>
            <a:ext cx="58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Giving</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66" name="Google Shape;2066;p270"/>
          <p:cNvSpPr txBox="1"/>
          <p:nvPr/>
        </p:nvSpPr>
        <p:spPr>
          <a:xfrm>
            <a:off x="9052414" y="1109353"/>
            <a:ext cx="58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Real Estate</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67" name="Google Shape;2067;p270"/>
          <p:cNvSpPr txBox="1"/>
          <p:nvPr/>
        </p:nvSpPr>
        <p:spPr>
          <a:xfrm>
            <a:off x="9563975" y="1483066"/>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Finance</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68" name="Google Shape;2068;p270"/>
          <p:cNvSpPr txBox="1"/>
          <p:nvPr/>
        </p:nvSpPr>
        <p:spPr>
          <a:xfrm>
            <a:off x="10060974" y="1679147"/>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TELUS Health</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69" name="Google Shape;2069;p270"/>
          <p:cNvSpPr txBox="1"/>
          <p:nvPr/>
        </p:nvSpPr>
        <p:spPr>
          <a:xfrm>
            <a:off x="10765594" y="989954"/>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Vendors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0" name="Google Shape;2070;p270"/>
          <p:cNvSpPr txBox="1"/>
          <p:nvPr/>
        </p:nvSpPr>
        <p:spPr>
          <a:xfrm>
            <a:off x="9448353" y="2060151"/>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Comms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1" name="Google Shape;2071;p270"/>
          <p:cNvSpPr txBox="1"/>
          <p:nvPr/>
        </p:nvSpPr>
        <p:spPr>
          <a:xfrm>
            <a:off x="7710314" y="2107230"/>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Board</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2" name="Google Shape;2072;p270"/>
          <p:cNvSpPr txBox="1"/>
          <p:nvPr/>
        </p:nvSpPr>
        <p:spPr>
          <a:xfrm>
            <a:off x="7931633" y="1483070"/>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Resource  Groups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3" name="Google Shape;2073;p270"/>
          <p:cNvSpPr txBox="1"/>
          <p:nvPr/>
        </p:nvSpPr>
        <p:spPr>
          <a:xfrm>
            <a:off x="10195793" y="2829432"/>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Labour Relations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4" name="Google Shape;2074;p270"/>
          <p:cNvSpPr txBox="1"/>
          <p:nvPr/>
        </p:nvSpPr>
        <p:spPr>
          <a:xfrm>
            <a:off x="10935952" y="3126951"/>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Analytics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5" name="Google Shape;2075;p270"/>
          <p:cNvSpPr txBox="1"/>
          <p:nvPr/>
        </p:nvSpPr>
        <p:spPr>
          <a:xfrm>
            <a:off x="10300626" y="3431750"/>
            <a:ext cx="10086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Learning &amp; Development</a:t>
            </a:r>
            <a:endParaRPr kumimoji="0" sz="8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6" name="Google Shape;2076;p270"/>
          <p:cNvSpPr txBox="1"/>
          <p:nvPr/>
        </p:nvSpPr>
        <p:spPr>
          <a:xfrm>
            <a:off x="10598633" y="4128229"/>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dirty="0">
                <a:ln>
                  <a:noFill/>
                </a:ln>
                <a:solidFill>
                  <a:srgbClr val="414547"/>
                </a:solidFill>
                <a:effectLst/>
                <a:uLnTx/>
                <a:uFillTx/>
                <a:latin typeface="Helvetica Neue"/>
                <a:ea typeface="Helvetica Neue"/>
                <a:cs typeface="Helvetica Neue"/>
                <a:sym typeface="Helvetica Neue"/>
              </a:rPr>
              <a:t>Health &amp; Safety</a:t>
            </a:r>
            <a:endParaRPr kumimoji="0" sz="1000" b="0" i="0" u="none" strike="noStrike" kern="0" cap="none" spc="0" normalizeH="0" baseline="0" noProof="0" dirty="0">
              <a:ln>
                <a:noFill/>
              </a:ln>
              <a:solidFill>
                <a:srgbClr val="414547"/>
              </a:solidFill>
              <a:effectLst/>
              <a:uLnTx/>
              <a:uFillTx/>
              <a:latin typeface="Helvetica Neue"/>
              <a:ea typeface="Helvetica Neue"/>
              <a:cs typeface="Helvetica Neue"/>
              <a:sym typeface="Helvetica Neue"/>
            </a:endParaRPr>
          </a:p>
        </p:txBody>
      </p:sp>
      <p:sp>
        <p:nvSpPr>
          <p:cNvPr id="2077" name="Google Shape;2077;p270"/>
          <p:cNvSpPr txBox="1"/>
          <p:nvPr/>
        </p:nvSpPr>
        <p:spPr>
          <a:xfrm>
            <a:off x="10729199" y="4745105"/>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Respectful Workplace</a:t>
            </a:r>
            <a:endParaRPr kumimoji="0" sz="9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8" name="Google Shape;2078;p270"/>
          <p:cNvSpPr txBox="1"/>
          <p:nvPr/>
        </p:nvSpPr>
        <p:spPr>
          <a:xfrm>
            <a:off x="10032715" y="4745109"/>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Total Rewards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79" name="Google Shape;2079;p270"/>
          <p:cNvSpPr txBox="1"/>
          <p:nvPr/>
        </p:nvSpPr>
        <p:spPr>
          <a:xfrm>
            <a:off x="10148714" y="5448867"/>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Pulse- check</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0" name="Google Shape;2080;p270"/>
          <p:cNvSpPr txBox="1"/>
          <p:nvPr/>
        </p:nvSpPr>
        <p:spPr>
          <a:xfrm>
            <a:off x="9589912" y="5322696"/>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Bravo</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1" name="Google Shape;2081;p270"/>
          <p:cNvSpPr txBox="1"/>
          <p:nvPr/>
        </p:nvSpPr>
        <p:spPr>
          <a:xfrm>
            <a:off x="9041952" y="4611658"/>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Talent</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2" name="Google Shape;2082;p270"/>
          <p:cNvSpPr txBox="1"/>
          <p:nvPr/>
        </p:nvSpPr>
        <p:spPr>
          <a:xfrm>
            <a:off x="7136952" y="3352659"/>
            <a:ext cx="7299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Comms primes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3" name="Google Shape;2083;p270"/>
          <p:cNvSpPr txBox="1"/>
          <p:nvPr/>
        </p:nvSpPr>
        <p:spPr>
          <a:xfrm>
            <a:off x="6923372" y="3976811"/>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Well-being primes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4" name="Google Shape;2084;p270"/>
          <p:cNvSpPr txBox="1"/>
          <p:nvPr/>
        </p:nvSpPr>
        <p:spPr>
          <a:xfrm>
            <a:off x="7097613" y="4524771"/>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H&amp;S primes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5" name="Google Shape;2085;p270"/>
          <p:cNvSpPr txBox="1"/>
          <p:nvPr/>
        </p:nvSpPr>
        <p:spPr>
          <a:xfrm>
            <a:off x="7797974" y="4543214"/>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ELT</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6" name="Google Shape;2086;p270"/>
          <p:cNvSpPr txBox="1"/>
          <p:nvPr/>
        </p:nvSpPr>
        <p:spPr>
          <a:xfrm>
            <a:off x="8360495" y="4688334"/>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Business Partners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7" name="Google Shape;2087;p270"/>
          <p:cNvSpPr txBox="1"/>
          <p:nvPr/>
        </p:nvSpPr>
        <p:spPr>
          <a:xfrm>
            <a:off x="7881454" y="5025653"/>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SVPs &amp; VPs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8" name="Google Shape;2088;p270"/>
          <p:cNvSpPr txBox="1"/>
          <p:nvPr/>
        </p:nvSpPr>
        <p:spPr>
          <a:xfrm>
            <a:off x="7623733" y="5497413"/>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Directors</a:t>
            </a:r>
            <a:endParaRPr kumimoji="0" sz="100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89" name="Google Shape;2089;p270"/>
          <p:cNvSpPr txBox="1"/>
          <p:nvPr/>
        </p:nvSpPr>
        <p:spPr>
          <a:xfrm>
            <a:off x="8110054" y="5693495"/>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5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People Managers</a:t>
            </a:r>
            <a:endParaRPr kumimoji="0" sz="95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
        <p:nvSpPr>
          <p:cNvPr id="2090" name="Google Shape;2090;p270"/>
          <p:cNvSpPr txBox="1"/>
          <p:nvPr/>
        </p:nvSpPr>
        <p:spPr>
          <a:xfrm>
            <a:off x="8628893" y="5878413"/>
            <a:ext cx="820200" cy="30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50" b="0" i="0" u="none" strike="noStrike" kern="0" cap="none" spc="0" normalizeH="0" baseline="0" noProof="0">
                <a:ln>
                  <a:noFill/>
                </a:ln>
                <a:solidFill>
                  <a:srgbClr val="414547"/>
                </a:solidFill>
                <a:effectLst/>
                <a:uLnTx/>
                <a:uFillTx/>
                <a:latin typeface="Helvetica Neue"/>
                <a:ea typeface="Helvetica Neue"/>
                <a:cs typeface="Helvetica Neue"/>
                <a:sym typeface="Helvetica Neue"/>
              </a:rPr>
              <a:t>Team Members</a:t>
            </a:r>
            <a:endParaRPr kumimoji="0" sz="950" b="0" i="0" u="none" strike="noStrike" kern="0" cap="none" spc="0" normalizeH="0" baseline="0" noProof="0">
              <a:ln>
                <a:noFill/>
              </a:ln>
              <a:solidFill>
                <a:srgbClr val="414547"/>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6114603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
          <p:cNvSpPr txBox="1">
            <a:spLocks noGrp="1"/>
          </p:cNvSpPr>
          <p:nvPr>
            <p:ph type="body" idx="1"/>
          </p:nvPr>
        </p:nvSpPr>
        <p:spPr>
          <a:xfrm>
            <a:off x="1110277" y="2816171"/>
            <a:ext cx="9676800" cy="715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200"/>
              <a:buNone/>
            </a:pPr>
            <a:r>
              <a:rPr lang="en-CA" sz="2200" dirty="0">
                <a:solidFill>
                  <a:schemeClr val="dk1"/>
                </a:solidFill>
              </a:rPr>
              <a:t>Advocate for team members who are struggling or unwell, by         supporting recovery, </a:t>
            </a: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promoting holistic well-being and the positives of work.</a:t>
            </a:r>
            <a:endParaRPr sz="2200" dirty="0">
              <a:solidFill>
                <a:schemeClr val="dk1"/>
              </a:solidFill>
            </a:endParaRPr>
          </a:p>
        </p:txBody>
      </p:sp>
      <p:sp>
        <p:nvSpPr>
          <p:cNvPr id="297" name="Google Shape;297;p5"/>
          <p:cNvSpPr txBox="1">
            <a:spLocks noGrp="1"/>
          </p:cNvSpPr>
          <p:nvPr>
            <p:ph type="body" idx="2"/>
          </p:nvPr>
        </p:nvSpPr>
        <p:spPr>
          <a:xfrm>
            <a:off x="572377" y="720395"/>
            <a:ext cx="10752600" cy="83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800"/>
              <a:buNone/>
            </a:pPr>
            <a:r>
              <a:rPr lang="en-CA" sz="4400" dirty="0">
                <a:solidFill>
                  <a:srgbClr val="4B286D"/>
                </a:solidFill>
                <a:latin typeface="Helvetica Neue Light"/>
                <a:ea typeface="Helvetica Neue Light"/>
                <a:cs typeface="Helvetica Neue Light"/>
                <a:sym typeface="Helvetica Neue Light"/>
              </a:rPr>
              <a:t>Health Services: Philosophy </a:t>
            </a:r>
            <a:endParaRPr sz="4400" dirty="0">
              <a:solidFill>
                <a:srgbClr val="4B286D"/>
              </a:solidFill>
              <a:latin typeface="Helvetica Neue Light"/>
              <a:ea typeface="Helvetica Neue Light"/>
              <a:cs typeface="Helvetica Neue Light"/>
              <a:sym typeface="Helvetica Neue Light"/>
            </a:endParaRPr>
          </a:p>
        </p:txBody>
      </p:sp>
      <p:sp>
        <p:nvSpPr>
          <p:cNvPr id="298" name="Google Shape;298;p5"/>
          <p:cNvSpPr/>
          <p:nvPr/>
        </p:nvSpPr>
        <p:spPr>
          <a:xfrm rot="5400000">
            <a:off x="2576225" y="1930496"/>
            <a:ext cx="357600" cy="1214100"/>
          </a:xfrm>
          <a:prstGeom prst="leftBrace">
            <a:avLst>
              <a:gd name="adj1" fmla="val 8333"/>
              <a:gd name="adj2" fmla="val 49228"/>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4B286D"/>
              </a:solidFill>
              <a:effectLst/>
              <a:uLnTx/>
              <a:uFillTx/>
              <a:latin typeface="Arial"/>
              <a:ea typeface="Arial"/>
              <a:cs typeface="Arial"/>
              <a:sym typeface="Arial"/>
            </a:endParaRPr>
          </a:p>
        </p:txBody>
      </p:sp>
      <p:sp>
        <p:nvSpPr>
          <p:cNvPr id="299" name="Google Shape;299;p5"/>
          <p:cNvSpPr/>
          <p:nvPr/>
        </p:nvSpPr>
        <p:spPr>
          <a:xfrm rot="5400000">
            <a:off x="7799725" y="1294200"/>
            <a:ext cx="430500" cy="2433000"/>
          </a:xfrm>
          <a:prstGeom prst="leftBrace">
            <a:avLst>
              <a:gd name="adj1" fmla="val 8333"/>
              <a:gd name="adj2" fmla="val 48463"/>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4B286D"/>
              </a:solidFill>
              <a:effectLst/>
              <a:uLnTx/>
              <a:uFillTx/>
              <a:latin typeface="Arial"/>
              <a:ea typeface="Arial"/>
              <a:cs typeface="Arial"/>
              <a:sym typeface="Arial"/>
            </a:endParaRPr>
          </a:p>
        </p:txBody>
      </p:sp>
      <p:sp>
        <p:nvSpPr>
          <p:cNvPr id="300" name="Google Shape;300;p5"/>
          <p:cNvSpPr/>
          <p:nvPr/>
        </p:nvSpPr>
        <p:spPr>
          <a:xfrm rot="-5400000">
            <a:off x="9378199" y="2788078"/>
            <a:ext cx="414527" cy="2183824"/>
          </a:xfrm>
          <a:prstGeom prst="leftBrace">
            <a:avLst>
              <a:gd name="adj1" fmla="val 8333"/>
              <a:gd name="adj2" fmla="val 49963"/>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4B286D"/>
              </a:solidFill>
              <a:effectLst/>
              <a:uLnTx/>
              <a:uFillTx/>
              <a:latin typeface="Arial"/>
              <a:ea typeface="Arial"/>
              <a:cs typeface="Arial"/>
              <a:sym typeface="Arial"/>
            </a:endParaRPr>
          </a:p>
        </p:txBody>
      </p:sp>
      <p:sp>
        <p:nvSpPr>
          <p:cNvPr id="301" name="Google Shape;301;p5"/>
          <p:cNvSpPr/>
          <p:nvPr/>
        </p:nvSpPr>
        <p:spPr>
          <a:xfrm rot="-5400000">
            <a:off x="6063213" y="2793726"/>
            <a:ext cx="400500" cy="2158500"/>
          </a:xfrm>
          <a:prstGeom prst="leftBrace">
            <a:avLst>
              <a:gd name="adj1" fmla="val 8333"/>
              <a:gd name="adj2" fmla="val 49876"/>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4B286D"/>
              </a:solidFill>
              <a:effectLst/>
              <a:uLnTx/>
              <a:uFillTx/>
              <a:latin typeface="Arial"/>
              <a:ea typeface="Arial"/>
              <a:cs typeface="Arial"/>
              <a:sym typeface="Arial"/>
            </a:endParaRPr>
          </a:p>
        </p:txBody>
      </p:sp>
      <p:sp>
        <p:nvSpPr>
          <p:cNvPr id="302" name="Google Shape;302;p5"/>
          <p:cNvSpPr/>
          <p:nvPr/>
        </p:nvSpPr>
        <p:spPr>
          <a:xfrm rot="-5400000">
            <a:off x="2293778" y="2635176"/>
            <a:ext cx="433500" cy="2475600"/>
          </a:xfrm>
          <a:prstGeom prst="leftBrace">
            <a:avLst>
              <a:gd name="adj1" fmla="val 8333"/>
              <a:gd name="adj2" fmla="val 50120"/>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4B286D"/>
              </a:solidFill>
              <a:effectLst/>
              <a:uLnTx/>
              <a:uFillTx/>
              <a:latin typeface="Arial"/>
              <a:ea typeface="Arial"/>
              <a:cs typeface="Arial"/>
              <a:sym typeface="Arial"/>
            </a:endParaRPr>
          </a:p>
        </p:txBody>
      </p:sp>
      <p:sp>
        <p:nvSpPr>
          <p:cNvPr id="303" name="Google Shape;303;p5"/>
          <p:cNvSpPr txBox="1"/>
          <p:nvPr/>
        </p:nvSpPr>
        <p:spPr>
          <a:xfrm>
            <a:off x="983303" y="1730143"/>
            <a:ext cx="35433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a:ln>
                  <a:noFill/>
                </a:ln>
                <a:solidFill>
                  <a:srgbClr val="7F7F7F"/>
                </a:solidFill>
                <a:effectLst/>
                <a:uLnTx/>
                <a:uFillTx/>
                <a:latin typeface="Arial"/>
                <a:ea typeface="Arial"/>
                <a:cs typeface="Arial"/>
                <a:sym typeface="Arial"/>
              </a:rPr>
              <a:t>Champion or supporter (noun)</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a:ln>
                  <a:noFill/>
                </a:ln>
                <a:solidFill>
                  <a:srgbClr val="7F7F7F"/>
                </a:solidFill>
                <a:effectLst/>
                <a:uLnTx/>
                <a:uFillTx/>
                <a:latin typeface="Arial"/>
                <a:ea typeface="Arial"/>
                <a:cs typeface="Arial"/>
                <a:sym typeface="Arial"/>
              </a:rPr>
              <a:t>Recommend or advise (verb)</a:t>
            </a:r>
            <a:endParaRPr kumimoji="0" sz="1600" b="0" i="0" u="none" strike="noStrike" kern="1200" cap="none" spc="0" normalizeH="0" baseline="0" noProof="0">
              <a:ln>
                <a:noFill/>
              </a:ln>
              <a:solidFill>
                <a:srgbClr val="7F7F7F"/>
              </a:solidFill>
              <a:effectLst/>
              <a:uLnTx/>
              <a:uFillTx/>
              <a:latin typeface="Arial"/>
              <a:ea typeface="Arial"/>
              <a:cs typeface="Arial"/>
              <a:sym typeface="Arial"/>
            </a:endParaRPr>
          </a:p>
        </p:txBody>
      </p:sp>
      <p:sp>
        <p:nvSpPr>
          <p:cNvPr id="304" name="Google Shape;304;p5"/>
          <p:cNvSpPr txBox="1"/>
          <p:nvPr/>
        </p:nvSpPr>
        <p:spPr>
          <a:xfrm>
            <a:off x="5486214" y="1710678"/>
            <a:ext cx="50574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a:ln>
                  <a:noFill/>
                </a:ln>
                <a:solidFill>
                  <a:srgbClr val="7F7F7F"/>
                </a:solidFill>
                <a:effectLst/>
                <a:uLnTx/>
                <a:uFillTx/>
                <a:latin typeface="Arial"/>
                <a:ea typeface="Arial"/>
                <a:cs typeface="Arial"/>
                <a:sym typeface="Arial"/>
              </a:rPr>
              <a:t>Linked to the continuum of well</a:t>
            </a:r>
            <a:r>
              <a:rPr kumimoji="0" lang="en-CA" sz="1600" b="0" i="0" u="none" strike="noStrike" kern="1200" cap="none" spc="0" normalizeH="0" baseline="0" noProof="0">
                <a:ln>
                  <a:noFill/>
                </a:ln>
                <a:solidFill>
                  <a:srgbClr val="9E9E9E"/>
                </a:solidFill>
                <a:effectLst/>
                <a:uLnTx/>
                <a:uFillTx/>
                <a:latin typeface="Arial"/>
                <a:ea typeface="Arial"/>
                <a:cs typeface="Arial"/>
                <a:sym typeface="Arial"/>
              </a:rPr>
              <a:t>-</a:t>
            </a:r>
            <a:r>
              <a:rPr kumimoji="0" lang="en-CA" sz="1600" b="0" i="0" u="none" strike="noStrike" kern="1200" cap="none" spc="0" normalizeH="0" baseline="0" noProof="0">
                <a:ln>
                  <a:noFill/>
                </a:ln>
                <a:solidFill>
                  <a:srgbClr val="7F7F7F"/>
                </a:solidFill>
                <a:effectLst/>
                <a:uLnTx/>
                <a:uFillTx/>
                <a:latin typeface="Arial"/>
                <a:ea typeface="Arial"/>
                <a:cs typeface="Arial"/>
                <a:sym typeface="Arial"/>
              </a:rPr>
              <a:t>being</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a:ln>
                  <a:noFill/>
                </a:ln>
                <a:solidFill>
                  <a:srgbClr val="7F7F7F"/>
                </a:solidFill>
                <a:effectLst/>
                <a:uLnTx/>
                <a:uFillTx/>
                <a:latin typeface="Arial"/>
                <a:ea typeface="Arial"/>
                <a:cs typeface="Arial"/>
                <a:sym typeface="Arial"/>
              </a:rPr>
              <a:t>Covers all absence types and associated benefits</a:t>
            </a:r>
            <a:endParaRPr kumimoji="0" sz="1600" b="0" i="0" u="none" strike="noStrike" kern="1200" cap="none" spc="0" normalizeH="0" baseline="0" noProof="0">
              <a:ln>
                <a:noFill/>
              </a:ln>
              <a:solidFill>
                <a:srgbClr val="7F7F7F"/>
              </a:solidFill>
              <a:effectLst/>
              <a:uLnTx/>
              <a:uFillTx/>
              <a:latin typeface="Arial"/>
              <a:ea typeface="Arial"/>
              <a:cs typeface="Arial"/>
              <a:sym typeface="Arial"/>
            </a:endParaRPr>
          </a:p>
        </p:txBody>
      </p:sp>
      <p:sp>
        <p:nvSpPr>
          <p:cNvPr id="305" name="Google Shape;305;p5"/>
          <p:cNvSpPr txBox="1"/>
          <p:nvPr/>
        </p:nvSpPr>
        <p:spPr>
          <a:xfrm>
            <a:off x="8081308" y="4425693"/>
            <a:ext cx="31884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a:ln>
                  <a:noFill/>
                </a:ln>
                <a:solidFill>
                  <a:srgbClr val="7F7F7F"/>
                </a:solidFill>
                <a:effectLst/>
                <a:uLnTx/>
                <a:uFillTx/>
                <a:latin typeface="Arial"/>
                <a:ea typeface="Arial"/>
                <a:cs typeface="Arial"/>
                <a:sym typeface="Arial"/>
              </a:rPr>
              <a:t>Connection to the workplace</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a:ln>
                  <a:noFill/>
                </a:ln>
                <a:solidFill>
                  <a:srgbClr val="7F7F7F"/>
                </a:solidFill>
                <a:effectLst/>
                <a:uLnTx/>
                <a:uFillTx/>
                <a:latin typeface="Arial"/>
                <a:ea typeface="Arial"/>
                <a:cs typeface="Arial"/>
                <a:sym typeface="Arial"/>
              </a:rPr>
              <a:t>Promoting early and safe RTW</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5"/>
          <p:cNvSpPr txBox="1"/>
          <p:nvPr/>
        </p:nvSpPr>
        <p:spPr>
          <a:xfrm>
            <a:off x="916328" y="4396575"/>
            <a:ext cx="31884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dirty="0">
                <a:ln>
                  <a:noFill/>
                </a:ln>
                <a:solidFill>
                  <a:srgbClr val="7F7F7F"/>
                </a:solidFill>
                <a:effectLst/>
                <a:uLnTx/>
                <a:uFillTx/>
                <a:latin typeface="Arial"/>
                <a:ea typeface="Arial"/>
                <a:cs typeface="Arial"/>
                <a:sym typeface="Arial"/>
              </a:rPr>
              <a:t>Navigation of process</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dirty="0">
                <a:ln>
                  <a:noFill/>
                </a:ln>
                <a:solidFill>
                  <a:srgbClr val="7F7F7F"/>
                </a:solidFill>
                <a:effectLst/>
                <a:uLnTx/>
                <a:uFillTx/>
                <a:latin typeface="Arial"/>
                <a:ea typeface="Arial"/>
                <a:cs typeface="Arial"/>
                <a:sym typeface="Arial"/>
              </a:rPr>
              <a:t>Assisting to resolve barriers</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07" name="Google Shape;307;p5"/>
          <p:cNvSpPr txBox="1"/>
          <p:nvPr/>
        </p:nvSpPr>
        <p:spPr>
          <a:xfrm>
            <a:off x="4597958" y="4386992"/>
            <a:ext cx="33312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CA" sz="1600" b="0" i="0" u="none" strike="noStrike" kern="1200" cap="none" spc="0" normalizeH="0" baseline="0" noProof="0">
                <a:ln>
                  <a:noFill/>
                </a:ln>
                <a:solidFill>
                  <a:srgbClr val="7F7F7F"/>
                </a:solidFill>
                <a:effectLst/>
                <a:uLnTx/>
                <a:uFillTx/>
                <a:latin typeface="Arial"/>
                <a:ea typeface="Arial"/>
                <a:cs typeface="Arial"/>
                <a:sym typeface="Arial"/>
              </a:rPr>
              <a:t>Offering of supportive interventions across 5 dimensions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 name="Rectangle 1"/>
          <p:cNvSpPr/>
          <p:nvPr/>
        </p:nvSpPr>
        <p:spPr>
          <a:xfrm>
            <a:off x="648307" y="5662113"/>
            <a:ext cx="10324366"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B286D"/>
                </a:solidFill>
                <a:effectLst/>
                <a:uLnTx/>
                <a:uFillTx/>
                <a:latin typeface="Arial"/>
                <a:ea typeface="+mn-ea"/>
                <a:cs typeface="+mn-cs"/>
              </a:rPr>
              <a:t>Working towards alignment to the CSA Work Disability Management System Standard (2024)</a:t>
            </a:r>
            <a:endParaRPr kumimoji="0" lang="en-US" sz="2400" b="1" i="0" u="none" strike="noStrike" kern="1200" cap="none" spc="0" normalizeH="0" baseline="0" noProof="0" dirty="0">
              <a:ln>
                <a:noFill/>
              </a:ln>
              <a:solidFill>
                <a:srgbClr val="4B286D"/>
              </a:solidFill>
              <a:effectLst/>
              <a:uLnTx/>
              <a:uFillTx/>
              <a:latin typeface="Arial"/>
              <a:ea typeface="+mn-ea"/>
              <a:cs typeface="+mn-cs"/>
            </a:endParaRPr>
          </a:p>
        </p:txBody>
      </p:sp>
    </p:spTree>
    <p:extLst>
      <p:ext uri="{BB962C8B-B14F-4D97-AF65-F5344CB8AC3E}">
        <p14:creationId xmlns:p14="http://schemas.microsoft.com/office/powerpoint/2010/main" val="27564613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3" name="Rectangle 2"/>
          <p:cNvSpPr/>
          <p:nvPr/>
        </p:nvSpPr>
        <p:spPr>
          <a:xfrm>
            <a:off x="787267" y="722477"/>
            <a:ext cx="522972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49166D"/>
              </a:buClr>
              <a:buSzPts val="2200"/>
              <a:buFontTx/>
              <a:buNone/>
              <a:tabLst/>
              <a:defRPr/>
            </a:pPr>
            <a:r>
              <a:rPr kumimoji="0" lang="en-US" sz="2800" b="0" i="0" u="none" strike="noStrike" kern="0" cap="none" spc="0" normalizeH="0" baseline="0" noProof="0" dirty="0">
                <a:ln>
                  <a:noFill/>
                </a:ln>
                <a:solidFill>
                  <a:srgbClr val="4B286D"/>
                </a:solidFill>
                <a:effectLst/>
                <a:uLnTx/>
                <a:uFillTx/>
                <a:latin typeface="Helvetica Neue Light"/>
                <a:ea typeface="Helvetica Neue Light"/>
                <a:cs typeface="Helvetica Neue Light"/>
                <a:sym typeface="Helvetica Neue Light"/>
              </a:rPr>
              <a:t>By understanding the dynamic needs of team members – and by providing them with resources, tools and infrastructure to support them – we can create the right circumstances to help keep them, and our organization, healthy and productive.</a:t>
            </a:r>
          </a:p>
        </p:txBody>
      </p:sp>
    </p:spTree>
    <p:extLst>
      <p:ext uri="{BB962C8B-B14F-4D97-AF65-F5344CB8AC3E}">
        <p14:creationId xmlns:p14="http://schemas.microsoft.com/office/powerpoint/2010/main" val="2811730316"/>
      </p:ext>
    </p:extLst>
  </p:cSld>
  <p:clrMapOvr>
    <a:masterClrMapping/>
  </p:clrMapOvr>
  <p:transition spd="slow">
    <p:fade thruBlk="1"/>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Tree>
    <p:extLst>
      <p:ext uri="{BB962C8B-B14F-4D97-AF65-F5344CB8AC3E}">
        <p14:creationId xmlns:p14="http://schemas.microsoft.com/office/powerpoint/2010/main" val="5500468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542D-7CCD-E061-C133-8CBAC3C223F8}"/>
            </a:ext>
          </a:extLst>
        </p:cNvPr>
        <p:cNvGrpSpPr/>
        <p:nvPr/>
      </p:nvGrpSpPr>
      <p:grpSpPr>
        <a:xfrm>
          <a:off x="0" y="0"/>
          <a:ext cx="0" cy="0"/>
          <a:chOff x="0" y="0"/>
          <a:chExt cx="0" cy="0"/>
        </a:xfrm>
      </p:grpSpPr>
      <p:pic>
        <p:nvPicPr>
          <p:cNvPr id="5" name="Picture 4" descr="A person in a blue jacket&#10;&#10;AI-generated content may be incorrect.">
            <a:extLst>
              <a:ext uri="{FF2B5EF4-FFF2-40B4-BE49-F238E27FC236}">
                <a16:creationId xmlns:a16="http://schemas.microsoft.com/office/drawing/2014/main" id="{6D8B0EC5-28A4-A854-BE22-26D8B4CAC9B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2134" y="2737062"/>
            <a:ext cx="874653" cy="874653"/>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wearing a black suit and a pearl necklace&#10;&#10;AI-generated content may be incorrect.">
            <a:extLst>
              <a:ext uri="{FF2B5EF4-FFF2-40B4-BE49-F238E27FC236}">
                <a16:creationId xmlns:a16="http://schemas.microsoft.com/office/drawing/2014/main" id="{A8C5AE58-C796-1C4D-5C83-2E354521366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2134" y="1481841"/>
            <a:ext cx="874653" cy="874653"/>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9BACB78-55B1-D441-DFE6-EB6A05FE7D29}"/>
              </a:ext>
            </a:extLst>
          </p:cNvPr>
          <p:cNvSpPr>
            <a:spLocks noGrp="1"/>
          </p:cNvSpPr>
          <p:nvPr>
            <p:ph type="title"/>
          </p:nvPr>
        </p:nvSpPr>
        <p:spPr/>
        <p:txBody>
          <a:bodyPr>
            <a:normAutofit fontScale="90000"/>
          </a:bodyPr>
          <a:lstStyle/>
          <a:p>
            <a:pPr algn="ctr"/>
            <a:r>
              <a:rPr lang="en-US" dirty="0"/>
              <a:t>Symposium Closing Reflections and Remarks</a:t>
            </a:r>
          </a:p>
        </p:txBody>
      </p:sp>
      <p:sp>
        <p:nvSpPr>
          <p:cNvPr id="3" name="Content Placeholder 2">
            <a:extLst>
              <a:ext uri="{FF2B5EF4-FFF2-40B4-BE49-F238E27FC236}">
                <a16:creationId xmlns:a16="http://schemas.microsoft.com/office/drawing/2014/main" id="{824C8AC3-2655-6D6F-ED06-56113EEDD3DD}"/>
              </a:ext>
            </a:extLst>
          </p:cNvPr>
          <p:cNvSpPr>
            <a:spLocks noGrp="1"/>
          </p:cNvSpPr>
          <p:nvPr>
            <p:ph idx="1"/>
          </p:nvPr>
        </p:nvSpPr>
        <p:spPr>
          <a:xfrm>
            <a:off x="1969994" y="2944336"/>
            <a:ext cx="9192238" cy="566201"/>
          </a:xfrm>
        </p:spPr>
        <p:txBody>
          <a:bodyPr>
            <a:normAutofit/>
          </a:bodyPr>
          <a:lstStyle/>
          <a:p>
            <a:pPr marL="0" indent="0">
              <a:buNone/>
            </a:pPr>
            <a:r>
              <a:rPr lang="en-CA" sz="1800" b="1" dirty="0"/>
              <a:t>Peter Field</a:t>
            </a:r>
            <a:r>
              <a:rPr lang="en-CA" sz="1800" dirty="0"/>
              <a:t>, Diversity and Inclusion Consultant</a:t>
            </a:r>
          </a:p>
        </p:txBody>
      </p:sp>
      <p:sp>
        <p:nvSpPr>
          <p:cNvPr id="7" name="TextBox 6">
            <a:extLst>
              <a:ext uri="{FF2B5EF4-FFF2-40B4-BE49-F238E27FC236}">
                <a16:creationId xmlns:a16="http://schemas.microsoft.com/office/drawing/2014/main" id="{6CBA3B11-E53C-71B1-9947-59A1C00BFC24}"/>
              </a:ext>
            </a:extLst>
          </p:cNvPr>
          <p:cNvSpPr txBox="1"/>
          <p:nvPr/>
        </p:nvSpPr>
        <p:spPr>
          <a:xfrm>
            <a:off x="1969994" y="1631813"/>
            <a:ext cx="9192238" cy="646331"/>
          </a:xfrm>
          <a:prstGeom prst="rect">
            <a:avLst/>
          </a:prstGeom>
          <a:noFill/>
        </p:spPr>
        <p:txBody>
          <a:bodyPr wrap="square" rtlCol="0">
            <a:spAutoFit/>
          </a:bodyPr>
          <a:lstStyle/>
          <a:p>
            <a:r>
              <a:rPr lang="en-CA" b="1" dirty="0"/>
              <a:t>Wendy Cukier</a:t>
            </a:r>
            <a:r>
              <a:rPr lang="en-CA" dirty="0"/>
              <a:t>, Director, Diversity Institute, Toronto Metropolitan University; IDEA Advisory Committee Member </a:t>
            </a:r>
          </a:p>
        </p:txBody>
      </p:sp>
      <p:pic>
        <p:nvPicPr>
          <p:cNvPr id="11" name="Picture 10" descr="A person in a suit smiling&#10;&#10;AI-generated content may be incorrect.">
            <a:extLst>
              <a:ext uri="{FF2B5EF4-FFF2-40B4-BE49-F238E27FC236}">
                <a16:creationId xmlns:a16="http://schemas.microsoft.com/office/drawing/2014/main" id="{890596F5-F9C6-496B-F268-DDE17308F2E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5659" y="3952592"/>
            <a:ext cx="874653" cy="874653"/>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41DA97A9-ED9F-F9AA-0B7D-A30FC7B8C0CE}"/>
              </a:ext>
            </a:extLst>
          </p:cNvPr>
          <p:cNvSpPr txBox="1"/>
          <p:nvPr/>
        </p:nvSpPr>
        <p:spPr>
          <a:xfrm>
            <a:off x="1969994" y="4205252"/>
            <a:ext cx="8252012" cy="369332"/>
          </a:xfrm>
          <a:prstGeom prst="rect">
            <a:avLst/>
          </a:prstGeom>
          <a:noFill/>
        </p:spPr>
        <p:txBody>
          <a:bodyPr wrap="square">
            <a:spAutoFit/>
          </a:bodyPr>
          <a:lstStyle/>
          <a:p>
            <a:r>
              <a:rPr lang="en-CA" b="1" dirty="0"/>
              <a:t>Emile Tompa, </a:t>
            </a:r>
            <a:r>
              <a:rPr lang="en-CA" dirty="0"/>
              <a:t>Executive Director, IDEA; Department of Economics, McMaster</a:t>
            </a:r>
          </a:p>
        </p:txBody>
      </p:sp>
      <p:pic>
        <p:nvPicPr>
          <p:cNvPr id="15" name="Picture 14" descr="A close-up of a person smiling&#10;&#10;AI-generated content may be incorrect.">
            <a:extLst>
              <a:ext uri="{FF2B5EF4-FFF2-40B4-BE49-F238E27FC236}">
                <a16:creationId xmlns:a16="http://schemas.microsoft.com/office/drawing/2014/main" id="{8386F902-5EA9-F057-9823-F65C6D0A536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2134" y="5207813"/>
            <a:ext cx="869575" cy="869575"/>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2F4754C4-A658-CF46-B85C-150CA6B80A9B}"/>
              </a:ext>
            </a:extLst>
          </p:cNvPr>
          <p:cNvSpPr txBox="1"/>
          <p:nvPr/>
        </p:nvSpPr>
        <p:spPr>
          <a:xfrm>
            <a:off x="1969994" y="5457934"/>
            <a:ext cx="8252012" cy="369332"/>
          </a:xfrm>
          <a:prstGeom prst="rect">
            <a:avLst/>
          </a:prstGeom>
          <a:noFill/>
        </p:spPr>
        <p:txBody>
          <a:bodyPr wrap="square">
            <a:spAutoFit/>
          </a:bodyPr>
          <a:lstStyle/>
          <a:p>
            <a:r>
              <a:rPr lang="en-CA" b="1" dirty="0"/>
              <a:t>Rebecca Gewurtz, </a:t>
            </a:r>
            <a:r>
              <a:rPr lang="en-CA" dirty="0"/>
              <a:t>Director, IDEA; School of Rehabilitation Science, McMaster</a:t>
            </a:r>
          </a:p>
        </p:txBody>
      </p:sp>
    </p:spTree>
    <p:extLst>
      <p:ext uri="{BB962C8B-B14F-4D97-AF65-F5344CB8AC3E}">
        <p14:creationId xmlns:p14="http://schemas.microsoft.com/office/powerpoint/2010/main" val="6658787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B881-FA52-8FE2-AC6E-A2F1F4DB23AD}"/>
              </a:ext>
            </a:extLst>
          </p:cNvPr>
          <p:cNvSpPr>
            <a:spLocks noGrp="1"/>
          </p:cNvSpPr>
          <p:nvPr>
            <p:ph type="title"/>
          </p:nvPr>
        </p:nvSpPr>
        <p:spPr>
          <a:xfrm>
            <a:off x="838200" y="589719"/>
            <a:ext cx="10515600" cy="1117446"/>
          </a:xfrm>
        </p:spPr>
        <p:txBody>
          <a:bodyPr/>
          <a:lstStyle/>
          <a:p>
            <a:r>
              <a:rPr lang="en-CA" dirty="0"/>
              <a:t>Funding Acknowledgement</a:t>
            </a:r>
          </a:p>
        </p:txBody>
      </p:sp>
      <p:sp>
        <p:nvSpPr>
          <p:cNvPr id="3" name="Content Placeholder 2">
            <a:extLst>
              <a:ext uri="{FF2B5EF4-FFF2-40B4-BE49-F238E27FC236}">
                <a16:creationId xmlns:a16="http://schemas.microsoft.com/office/drawing/2014/main" id="{5AFBF046-8C4B-7DA9-4C79-75B54293A9A4}"/>
              </a:ext>
            </a:extLst>
          </p:cNvPr>
          <p:cNvSpPr>
            <a:spLocks noGrp="1"/>
          </p:cNvSpPr>
          <p:nvPr>
            <p:ph idx="1"/>
          </p:nvPr>
        </p:nvSpPr>
        <p:spPr>
          <a:xfrm>
            <a:off x="838200" y="1707165"/>
            <a:ext cx="10515600" cy="3443670"/>
          </a:xfrm>
        </p:spPr>
        <p:txBody>
          <a:bodyPr>
            <a:normAutofit/>
          </a:bodyPr>
          <a:lstStyle/>
          <a:p>
            <a:pPr marL="0" indent="0">
              <a:buNone/>
            </a:pPr>
            <a:r>
              <a:rPr lang="en-CA" sz="2000" dirty="0"/>
              <a:t>Inclusive Design for Employment Access (IDEA) is supported by generous funding from the Government of Canada’s New Frontiers in Research Fund (NFRF).</a:t>
            </a:r>
          </a:p>
          <a:p>
            <a:pPr marL="0" indent="0">
              <a:buNone/>
            </a:pPr>
            <a:endParaRPr lang="en-CA" sz="2000" dirty="0"/>
          </a:p>
          <a:p>
            <a:pPr marL="0" indent="0">
              <a:buNone/>
            </a:pPr>
            <a:r>
              <a:rPr lang="en-CA" sz="2000" dirty="0"/>
              <a:t>Le Vision </a:t>
            </a:r>
            <a:r>
              <a:rPr lang="en-CA" sz="2000" dirty="0" err="1"/>
              <a:t>Radicale</a:t>
            </a:r>
            <a:r>
              <a:rPr lang="en-CA" sz="2000" dirty="0"/>
              <a:t> Pour </a:t>
            </a:r>
            <a:r>
              <a:rPr lang="en-CA" sz="2000" dirty="0" err="1"/>
              <a:t>L’Accès</a:t>
            </a:r>
            <a:r>
              <a:rPr lang="en-CA" sz="2000" dirty="0"/>
              <a:t> </a:t>
            </a:r>
            <a:r>
              <a:rPr lang="en-CA" sz="2000" dirty="0" err="1"/>
              <a:t>Inclusif</a:t>
            </a:r>
            <a:r>
              <a:rPr lang="en-CA" sz="2000" dirty="0"/>
              <a:t> à </a:t>
            </a:r>
            <a:r>
              <a:rPr lang="en-CA" sz="2000" dirty="0" err="1"/>
              <a:t>l’Emploi</a:t>
            </a:r>
            <a:r>
              <a:rPr lang="en-CA" sz="2000" dirty="0"/>
              <a:t> (VRAIE) </a:t>
            </a:r>
            <a:r>
              <a:rPr lang="en-CA" sz="2000" dirty="0" err="1"/>
              <a:t>est</a:t>
            </a:r>
            <a:r>
              <a:rPr lang="en-CA" sz="2000" dirty="0"/>
              <a:t> </a:t>
            </a:r>
            <a:r>
              <a:rPr lang="en-CA" sz="2000" dirty="0" err="1"/>
              <a:t>financé</a:t>
            </a:r>
            <a:r>
              <a:rPr lang="en-CA" sz="2000" dirty="0"/>
              <a:t> par le fonds Nouvelles </a:t>
            </a:r>
            <a:r>
              <a:rPr lang="en-CA" sz="2000" dirty="0" err="1"/>
              <a:t>frontières</a:t>
            </a:r>
            <a:r>
              <a:rPr lang="en-CA" sz="2000" dirty="0"/>
              <a:t> </a:t>
            </a:r>
            <a:r>
              <a:rPr lang="en-CA" sz="2000" dirty="0" err="1"/>
              <a:t>en</a:t>
            </a:r>
            <a:r>
              <a:rPr lang="en-CA" sz="2000" dirty="0"/>
              <a:t> recherche du </a:t>
            </a:r>
            <a:r>
              <a:rPr lang="en-CA" sz="2000" dirty="0" err="1"/>
              <a:t>gouvernement</a:t>
            </a:r>
            <a:r>
              <a:rPr lang="en-CA" sz="2000" dirty="0"/>
              <a:t> du Canada.</a:t>
            </a:r>
          </a:p>
          <a:p>
            <a:pPr marL="0" indent="0">
              <a:buNone/>
            </a:pPr>
            <a:endParaRPr lang="en-CA" sz="2000" dirty="0"/>
          </a:p>
        </p:txBody>
      </p:sp>
      <p:pic>
        <p:nvPicPr>
          <p:cNvPr id="4" name="Picture 3" descr="Government of Canada logo">
            <a:extLst>
              <a:ext uri="{FF2B5EF4-FFF2-40B4-BE49-F238E27FC236}">
                <a16:creationId xmlns:a16="http://schemas.microsoft.com/office/drawing/2014/main" id="{FC5A34C5-D78F-4D1B-D278-474A3CDC54A6}"/>
              </a:ext>
            </a:extLst>
          </p:cNvPr>
          <p:cNvPicPr>
            <a:picLocks noChangeAspect="1"/>
          </p:cNvPicPr>
          <p:nvPr/>
        </p:nvPicPr>
        <p:blipFill>
          <a:blip r:embed="rId3"/>
          <a:stretch>
            <a:fillRect/>
          </a:stretch>
        </p:blipFill>
        <p:spPr>
          <a:xfrm>
            <a:off x="1475299" y="3813376"/>
            <a:ext cx="4540489" cy="476113"/>
          </a:xfrm>
          <a:prstGeom prst="rect">
            <a:avLst/>
          </a:prstGeom>
        </p:spPr>
      </p:pic>
      <p:pic>
        <p:nvPicPr>
          <p:cNvPr id="5" name="Picture 2" descr="NFRF visual identifier">
            <a:extLst>
              <a:ext uri="{FF2B5EF4-FFF2-40B4-BE49-F238E27FC236}">
                <a16:creationId xmlns:a16="http://schemas.microsoft.com/office/drawing/2014/main" id="{5F944858-F602-2518-48C5-2EADAE55FB5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65857" y="3378180"/>
            <a:ext cx="3372227" cy="134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24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4B76-E3A5-F5C6-2FAA-D772ED653C3D}"/>
              </a:ext>
            </a:extLst>
          </p:cNvPr>
          <p:cNvSpPr>
            <a:spLocks noGrp="1"/>
          </p:cNvSpPr>
          <p:nvPr>
            <p:ph type="title"/>
          </p:nvPr>
        </p:nvSpPr>
        <p:spPr/>
        <p:txBody>
          <a:bodyPr/>
          <a:lstStyle/>
          <a:p>
            <a:r>
              <a:rPr lang="en-CA" dirty="0"/>
              <a:t>Focus of the YESS initiative</a:t>
            </a:r>
          </a:p>
        </p:txBody>
      </p:sp>
      <p:sp>
        <p:nvSpPr>
          <p:cNvPr id="3" name="Content Placeholder 2">
            <a:extLst>
              <a:ext uri="{FF2B5EF4-FFF2-40B4-BE49-F238E27FC236}">
                <a16:creationId xmlns:a16="http://schemas.microsoft.com/office/drawing/2014/main" id="{175502AE-8FDD-892F-A929-D2C97CF7EB7B}"/>
              </a:ext>
            </a:extLst>
          </p:cNvPr>
          <p:cNvSpPr>
            <a:spLocks noGrp="1"/>
          </p:cNvSpPr>
          <p:nvPr>
            <p:ph idx="1"/>
          </p:nvPr>
        </p:nvSpPr>
        <p:spPr/>
        <p:txBody>
          <a:bodyPr>
            <a:normAutofit/>
          </a:bodyPr>
          <a:lstStyle/>
          <a:p>
            <a:r>
              <a:rPr lang="en-US" dirty="0"/>
              <a:t>Build employer capacity to create barrier-free, disability-inclusive workplaces through cross-sector partnerships and research</a:t>
            </a:r>
          </a:p>
          <a:p>
            <a:r>
              <a:rPr lang="en-US" dirty="0"/>
              <a:t>Target the construction/building trades and manufacturing and sectors</a:t>
            </a:r>
          </a:p>
          <a:p>
            <a:r>
              <a:rPr lang="en-US" dirty="0"/>
              <a:t>Target population is youth with learning disabilities, attention-deficit/hyperactivity disorder (ADHD), neurodiversity, with intellectual disabilities, and with mental health challenges</a:t>
            </a:r>
          </a:p>
          <a:p>
            <a:r>
              <a:rPr lang="en-US" dirty="0"/>
              <a:t>Identify resource gaps, develop and test innovative and high-impact solutions, with scalability and sustainability in mind</a:t>
            </a:r>
            <a:endParaRPr lang="en-CA" dirty="0"/>
          </a:p>
        </p:txBody>
      </p:sp>
    </p:spTree>
    <p:extLst>
      <p:ext uri="{BB962C8B-B14F-4D97-AF65-F5344CB8AC3E}">
        <p14:creationId xmlns:p14="http://schemas.microsoft.com/office/powerpoint/2010/main" val="281548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7EF7-7D2E-E02C-DE63-E6012CD71CC7}"/>
              </a:ext>
            </a:extLst>
          </p:cNvPr>
          <p:cNvSpPr>
            <a:spLocks noGrp="1"/>
          </p:cNvSpPr>
          <p:nvPr>
            <p:ph type="title"/>
          </p:nvPr>
        </p:nvSpPr>
        <p:spPr/>
        <p:txBody>
          <a:bodyPr/>
          <a:lstStyle/>
          <a:p>
            <a:r>
              <a:rPr lang="en-US" dirty="0"/>
              <a:t>Partners</a:t>
            </a:r>
          </a:p>
        </p:txBody>
      </p:sp>
      <p:sp>
        <p:nvSpPr>
          <p:cNvPr id="4" name="Content Placeholder 3">
            <a:extLst>
              <a:ext uri="{FF2B5EF4-FFF2-40B4-BE49-F238E27FC236}">
                <a16:creationId xmlns:a16="http://schemas.microsoft.com/office/drawing/2014/main" id="{7B0AD412-4C08-5980-33B4-32DD639B7762}"/>
              </a:ext>
            </a:extLst>
          </p:cNvPr>
          <p:cNvSpPr txBox="1">
            <a:spLocks/>
          </p:cNvSpPr>
          <p:nvPr/>
        </p:nvSpPr>
        <p:spPr>
          <a:xfrm>
            <a:off x="839789" y="1115769"/>
            <a:ext cx="4507464" cy="54095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CA" sz="2400" b="1" dirty="0"/>
              <a:t>Key Community Partners</a:t>
            </a:r>
          </a:p>
          <a:p>
            <a:pPr marL="514350" indent="-514350">
              <a:spcBef>
                <a:spcPts val="0"/>
              </a:spcBef>
              <a:buFont typeface="Arial" panose="020B0604020202020204" pitchFamily="34" charset="0"/>
              <a:buAutoNum type="arabicPeriod"/>
            </a:pPr>
            <a:r>
              <a:rPr lang="en-CA" sz="2400" dirty="0"/>
              <a:t>Inclusion Canada/Ready, Willing and Able (RWA)</a:t>
            </a:r>
          </a:p>
          <a:p>
            <a:pPr marL="514350" indent="-514350">
              <a:spcBef>
                <a:spcPts val="0"/>
              </a:spcBef>
              <a:buFont typeface="Arial" panose="020B0604020202020204" pitchFamily="34" charset="0"/>
              <a:buAutoNum type="arabicPeriod"/>
            </a:pPr>
            <a:r>
              <a:rPr lang="en-CA" sz="2400" dirty="0"/>
              <a:t>Autism Alliance of Canada</a:t>
            </a:r>
          </a:p>
          <a:p>
            <a:pPr marL="514350" indent="-514350">
              <a:spcBef>
                <a:spcPts val="0"/>
              </a:spcBef>
              <a:buFont typeface="Arial" panose="020B0604020202020204" pitchFamily="34" charset="0"/>
              <a:buAutoNum type="arabicPeriod"/>
            </a:pPr>
            <a:r>
              <a:rPr lang="en-CA" sz="2400" dirty="0"/>
              <a:t>Youth Employment Services (YES)</a:t>
            </a:r>
          </a:p>
        </p:txBody>
      </p:sp>
      <p:sp>
        <p:nvSpPr>
          <p:cNvPr id="5" name="Content Placeholder 5">
            <a:extLst>
              <a:ext uri="{FF2B5EF4-FFF2-40B4-BE49-F238E27FC236}">
                <a16:creationId xmlns:a16="http://schemas.microsoft.com/office/drawing/2014/main" id="{3E14621A-63AA-8D54-F88B-82CBC36FA8E1}"/>
              </a:ext>
            </a:extLst>
          </p:cNvPr>
          <p:cNvSpPr txBox="1">
            <a:spLocks/>
          </p:cNvSpPr>
          <p:nvPr/>
        </p:nvSpPr>
        <p:spPr>
          <a:xfrm>
            <a:off x="5347253" y="1115769"/>
            <a:ext cx="6008135" cy="54095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CA" sz="2400" b="1"/>
              <a:t>Other Key Partners</a:t>
            </a:r>
          </a:p>
          <a:p>
            <a:pPr marL="514350" indent="-514350">
              <a:spcBef>
                <a:spcPts val="0"/>
              </a:spcBef>
              <a:buFont typeface="Arial" panose="020B0604020202020204" pitchFamily="34" charset="0"/>
              <a:buAutoNum type="arabicPeriod"/>
            </a:pPr>
            <a:r>
              <a:rPr lang="en-CA" sz="2400"/>
              <a:t>Automotive Parts Manufacturers’ Association (AMA)</a:t>
            </a:r>
          </a:p>
          <a:p>
            <a:pPr marL="514350" indent="-514350">
              <a:spcBef>
                <a:spcPts val="0"/>
              </a:spcBef>
              <a:buFont typeface="Arial" panose="020B0604020202020204" pitchFamily="34" charset="0"/>
              <a:buAutoNum type="arabicPeriod"/>
            </a:pPr>
            <a:r>
              <a:rPr lang="en-CA" sz="2400"/>
              <a:t>Provincial Building &amp; Construction Trades Council of Ontario</a:t>
            </a:r>
          </a:p>
          <a:p>
            <a:pPr marL="514350" indent="-514350">
              <a:spcBef>
                <a:spcPts val="0"/>
              </a:spcBef>
              <a:buFont typeface="Arial" panose="020B0604020202020204" pitchFamily="34" charset="0"/>
              <a:buAutoNum type="arabicPeriod"/>
            </a:pPr>
            <a:r>
              <a:rPr lang="en-CA" sz="2400"/>
              <a:t>Canadian Chamber of Commerce</a:t>
            </a:r>
          </a:p>
          <a:p>
            <a:pPr marL="514350" indent="-514350">
              <a:spcBef>
                <a:spcPts val="0"/>
              </a:spcBef>
              <a:buFont typeface="Arial" panose="020B0604020202020204" pitchFamily="34" charset="0"/>
              <a:buAutoNum type="arabicPeriod"/>
            </a:pPr>
            <a:r>
              <a:rPr lang="en-CA" sz="2400"/>
              <a:t>Canadian Labour Congress (CLC)</a:t>
            </a:r>
          </a:p>
          <a:p>
            <a:pPr marL="514350" indent="-514350">
              <a:spcBef>
                <a:spcPts val="0"/>
              </a:spcBef>
              <a:buFont typeface="Arial" panose="020B0604020202020204" pitchFamily="34" charset="0"/>
              <a:buAutoNum type="arabicPeriod"/>
            </a:pPr>
            <a:r>
              <a:rPr lang="en-CA" sz="2400"/>
              <a:t>Enhancing the Prevention of Injury and Disability at Work (EPID@Work)</a:t>
            </a:r>
          </a:p>
          <a:p>
            <a:pPr marL="514350" indent="-514350">
              <a:spcBef>
                <a:spcPts val="0"/>
              </a:spcBef>
              <a:buFont typeface="Arial" panose="020B0604020202020204" pitchFamily="34" charset="0"/>
              <a:buAutoNum type="arabicPeriod"/>
            </a:pPr>
            <a:r>
              <a:rPr lang="en-CA" sz="2400"/>
              <a:t>Holland Bloorview</a:t>
            </a:r>
          </a:p>
          <a:p>
            <a:pPr marL="514350" indent="-514350">
              <a:spcBef>
                <a:spcPts val="0"/>
              </a:spcBef>
              <a:buFont typeface="Arial" panose="020B0604020202020204" pitchFamily="34" charset="0"/>
              <a:buAutoNum type="arabicPeriod"/>
            </a:pPr>
            <a:r>
              <a:rPr lang="en-CA" sz="2400"/>
              <a:t>March of Dimes Canada</a:t>
            </a:r>
          </a:p>
          <a:p>
            <a:pPr marL="514350" indent="-514350">
              <a:spcBef>
                <a:spcPts val="0"/>
              </a:spcBef>
              <a:buFont typeface="Arial" panose="020B0604020202020204" pitchFamily="34" charset="0"/>
              <a:buAutoNum type="arabicPeriod"/>
            </a:pPr>
            <a:r>
              <a:rPr lang="en-CA" sz="2400"/>
              <a:t>Ontario Bar Association</a:t>
            </a:r>
          </a:p>
          <a:p>
            <a:pPr marL="514350" indent="-514350">
              <a:spcBef>
                <a:spcPts val="0"/>
              </a:spcBef>
              <a:buFont typeface="Arial" panose="020B0604020202020204" pitchFamily="34" charset="0"/>
              <a:buAutoNum type="arabicPeriod"/>
            </a:pPr>
            <a:r>
              <a:rPr lang="en-CA" sz="2400"/>
              <a:t>Ontario Disability Employment Network (ODEN)</a:t>
            </a:r>
          </a:p>
          <a:p>
            <a:pPr marL="514350" indent="-514350">
              <a:spcBef>
                <a:spcPts val="0"/>
              </a:spcBef>
              <a:buFont typeface="Arial" panose="020B0604020202020204" pitchFamily="34" charset="0"/>
              <a:buAutoNum type="arabicPeriod"/>
            </a:pPr>
            <a:r>
              <a:rPr lang="en-CA" sz="2400"/>
              <a:t>SkillPlan</a:t>
            </a:r>
          </a:p>
          <a:p>
            <a:pPr marL="514350" indent="-514350">
              <a:spcBef>
                <a:spcPts val="0"/>
              </a:spcBef>
              <a:buFont typeface="Arial" panose="020B0604020202020204" pitchFamily="34" charset="0"/>
              <a:buAutoNum type="arabicPeriod"/>
            </a:pPr>
            <a:r>
              <a:rPr lang="en-CA" sz="2400"/>
              <a:t>Unifor</a:t>
            </a:r>
            <a:endParaRPr lang="en-CA" sz="2400" dirty="0"/>
          </a:p>
        </p:txBody>
      </p:sp>
    </p:spTree>
    <p:extLst>
      <p:ext uri="{BB962C8B-B14F-4D97-AF65-F5344CB8AC3E}">
        <p14:creationId xmlns:p14="http://schemas.microsoft.com/office/powerpoint/2010/main" val="2661256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65D57-2602-7FDD-61F5-383104B57EA8}"/>
              </a:ext>
            </a:extLst>
          </p:cNvPr>
          <p:cNvSpPr>
            <a:spLocks noGrp="1"/>
          </p:cNvSpPr>
          <p:nvPr>
            <p:ph type="title"/>
          </p:nvPr>
        </p:nvSpPr>
        <p:spPr/>
        <p:txBody>
          <a:bodyPr>
            <a:normAutofit fontScale="90000"/>
          </a:bodyPr>
          <a:lstStyle/>
          <a:p>
            <a:r>
              <a:rPr lang="en-CA" dirty="0"/>
              <a:t>Current Activities: Scan of Existing Tools and Resources</a:t>
            </a:r>
          </a:p>
        </p:txBody>
      </p:sp>
      <p:sp>
        <p:nvSpPr>
          <p:cNvPr id="3" name="Content Placeholder 2">
            <a:extLst>
              <a:ext uri="{FF2B5EF4-FFF2-40B4-BE49-F238E27FC236}">
                <a16:creationId xmlns:a16="http://schemas.microsoft.com/office/drawing/2014/main" id="{C043748D-0777-078C-5316-6746AFD13562}"/>
              </a:ext>
            </a:extLst>
          </p:cNvPr>
          <p:cNvSpPr>
            <a:spLocks noGrp="1"/>
          </p:cNvSpPr>
          <p:nvPr>
            <p:ph idx="1"/>
          </p:nvPr>
        </p:nvSpPr>
        <p:spPr/>
        <p:txBody>
          <a:bodyPr>
            <a:normAutofit/>
          </a:bodyPr>
          <a:lstStyle/>
          <a:p>
            <a:r>
              <a:rPr lang="en-US" dirty="0"/>
              <a:t>Identifying and contextualizing existing tools and resources</a:t>
            </a:r>
          </a:p>
          <a:p>
            <a:r>
              <a:rPr lang="en-US" dirty="0"/>
              <a:t>Inform the cataloguing for inclusion in a virtual tools and resources library</a:t>
            </a:r>
          </a:p>
          <a:p>
            <a:r>
              <a:rPr lang="en-US" dirty="0"/>
              <a:t>Key considerations for contextualization :</a:t>
            </a:r>
          </a:p>
          <a:p>
            <a:pPr lvl="2"/>
            <a:r>
              <a:rPr lang="en-US" dirty="0"/>
              <a:t>Core organization activity targeted</a:t>
            </a:r>
          </a:p>
          <a:p>
            <a:pPr lvl="2"/>
            <a:r>
              <a:rPr lang="en-US" dirty="0"/>
              <a:t>Purpose/focus</a:t>
            </a:r>
          </a:p>
          <a:p>
            <a:pPr lvl="2"/>
            <a:r>
              <a:rPr lang="en-US" dirty="0"/>
              <a:t>Type (training, guidance, auditing etc.)</a:t>
            </a:r>
          </a:p>
          <a:p>
            <a:pPr lvl="2"/>
            <a:r>
              <a:rPr lang="en-US" dirty="0"/>
              <a:t>Target audience</a:t>
            </a:r>
          </a:p>
          <a:p>
            <a:pPr lvl="2"/>
            <a:r>
              <a:rPr lang="en-US" dirty="0"/>
              <a:t>Open access (yes/no)</a:t>
            </a:r>
          </a:p>
          <a:p>
            <a:pPr lvl="2"/>
            <a:r>
              <a:rPr lang="en-US" dirty="0"/>
              <a:t>Evidence based (yes/no)</a:t>
            </a:r>
          </a:p>
          <a:p>
            <a:pPr lvl="2"/>
            <a:r>
              <a:rPr lang="en-US" dirty="0"/>
              <a:t>Accessibility features</a:t>
            </a:r>
          </a:p>
          <a:p>
            <a:endParaRPr lang="en-CA" dirty="0"/>
          </a:p>
        </p:txBody>
      </p:sp>
    </p:spTree>
    <p:extLst>
      <p:ext uri="{BB962C8B-B14F-4D97-AF65-F5344CB8AC3E}">
        <p14:creationId xmlns:p14="http://schemas.microsoft.com/office/powerpoint/2010/main" val="18582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F8BD-1835-EBFA-398B-8246733E2EF3}"/>
              </a:ext>
            </a:extLst>
          </p:cNvPr>
          <p:cNvSpPr>
            <a:spLocks noGrp="1"/>
          </p:cNvSpPr>
          <p:nvPr>
            <p:ph type="title"/>
          </p:nvPr>
        </p:nvSpPr>
        <p:spPr/>
        <p:txBody>
          <a:bodyPr>
            <a:noAutofit/>
          </a:bodyPr>
          <a:lstStyle/>
          <a:p>
            <a:r>
              <a:rPr lang="en-CA" dirty="0"/>
              <a:t>Current Activities: Delphi Panel</a:t>
            </a:r>
          </a:p>
        </p:txBody>
      </p:sp>
      <p:sp>
        <p:nvSpPr>
          <p:cNvPr id="3" name="Content Placeholder 2">
            <a:extLst>
              <a:ext uri="{FF2B5EF4-FFF2-40B4-BE49-F238E27FC236}">
                <a16:creationId xmlns:a16="http://schemas.microsoft.com/office/drawing/2014/main" id="{8E6D9BAF-BC26-4E92-336C-0E1580A72945}"/>
              </a:ext>
            </a:extLst>
          </p:cNvPr>
          <p:cNvSpPr>
            <a:spLocks noGrp="1"/>
          </p:cNvSpPr>
          <p:nvPr>
            <p:ph idx="1"/>
          </p:nvPr>
        </p:nvSpPr>
        <p:spPr/>
        <p:txBody>
          <a:bodyPr>
            <a:normAutofit/>
          </a:bodyPr>
          <a:lstStyle/>
          <a:p>
            <a:r>
              <a:rPr lang="en-US" dirty="0"/>
              <a:t>Setting up a modified Delphi panel of experts to help develop and refine the contextualizing approach</a:t>
            </a:r>
          </a:p>
          <a:p>
            <a:r>
              <a:rPr lang="en-CA" dirty="0"/>
              <a:t>Currently recruiting experts for the panel</a:t>
            </a:r>
          </a:p>
          <a:p>
            <a:r>
              <a:rPr lang="en-CA" dirty="0"/>
              <a:t>Outcome will be a stakeholder informed structure for an open access web portal where tools/resources will be catalogued</a:t>
            </a:r>
            <a:endParaRPr lang="en-US" dirty="0"/>
          </a:p>
        </p:txBody>
      </p:sp>
    </p:spTree>
    <p:extLst>
      <p:ext uri="{BB962C8B-B14F-4D97-AF65-F5344CB8AC3E}">
        <p14:creationId xmlns:p14="http://schemas.microsoft.com/office/powerpoint/2010/main" val="2231943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FBF7-4960-4B1C-1476-CC7D9EB07B48}"/>
              </a:ext>
            </a:extLst>
          </p:cNvPr>
          <p:cNvSpPr>
            <a:spLocks noGrp="1"/>
          </p:cNvSpPr>
          <p:nvPr>
            <p:ph type="title"/>
          </p:nvPr>
        </p:nvSpPr>
        <p:spPr/>
        <p:txBody>
          <a:bodyPr/>
          <a:lstStyle/>
          <a:p>
            <a:r>
              <a:rPr lang="en-CA" dirty="0"/>
              <a:t>Current Activities: Gap Analysis</a:t>
            </a:r>
          </a:p>
        </p:txBody>
      </p:sp>
      <p:sp>
        <p:nvSpPr>
          <p:cNvPr id="3" name="Content Placeholder 2">
            <a:extLst>
              <a:ext uri="{FF2B5EF4-FFF2-40B4-BE49-F238E27FC236}">
                <a16:creationId xmlns:a16="http://schemas.microsoft.com/office/drawing/2014/main" id="{AC5087D7-1883-AD50-9211-4E79248B47FB}"/>
              </a:ext>
            </a:extLst>
          </p:cNvPr>
          <p:cNvSpPr>
            <a:spLocks noGrp="1"/>
          </p:cNvSpPr>
          <p:nvPr>
            <p:ph idx="1"/>
          </p:nvPr>
        </p:nvSpPr>
        <p:spPr/>
        <p:txBody>
          <a:bodyPr>
            <a:normAutofit/>
          </a:bodyPr>
          <a:lstStyle/>
          <a:p>
            <a:r>
              <a:rPr lang="en-US" dirty="0"/>
              <a:t>Undertaking a gap analysis of employer unmet needs</a:t>
            </a:r>
          </a:p>
          <a:p>
            <a:pPr lvl="1"/>
            <a:r>
              <a:rPr lang="en-CA" dirty="0"/>
              <a:t>Assessing coverage of existing tools and resources available to employers</a:t>
            </a:r>
          </a:p>
          <a:p>
            <a:pPr lvl="1"/>
            <a:r>
              <a:rPr lang="en-CA" dirty="0"/>
              <a:t>Identifying the specific unmet needs employers have when hiring, onboarding, and retaining workers with disabilities</a:t>
            </a:r>
          </a:p>
          <a:p>
            <a:pPr lvl="1"/>
            <a:r>
              <a:rPr lang="en-CA" dirty="0"/>
              <a:t>Providing recommendations for new or improved resources, tools, and training to fill these gaps</a:t>
            </a:r>
          </a:p>
          <a:p>
            <a:pPr lvl="1"/>
            <a:r>
              <a:rPr lang="en-CA" dirty="0"/>
              <a:t>Addressing these unmet need with our partners</a:t>
            </a:r>
          </a:p>
          <a:p>
            <a:endParaRPr lang="en-CA" dirty="0"/>
          </a:p>
        </p:txBody>
      </p:sp>
    </p:spTree>
    <p:extLst>
      <p:ext uri="{BB962C8B-B14F-4D97-AF65-F5344CB8AC3E}">
        <p14:creationId xmlns:p14="http://schemas.microsoft.com/office/powerpoint/2010/main" val="2518423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946F-FB93-D79C-AAC3-883FC79C7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E4EE7-B2FB-7C0A-68F9-BDE4BB6FB79F}"/>
              </a:ext>
            </a:extLst>
          </p:cNvPr>
          <p:cNvSpPr>
            <a:spLocks noGrp="1"/>
          </p:cNvSpPr>
          <p:nvPr>
            <p:ph type="title"/>
          </p:nvPr>
        </p:nvSpPr>
        <p:spPr/>
        <p:txBody>
          <a:bodyPr>
            <a:noAutofit/>
          </a:bodyPr>
          <a:lstStyle/>
          <a:p>
            <a:r>
              <a:rPr lang="en-US" dirty="0"/>
              <a:t>Target outcomes of the initiative</a:t>
            </a:r>
          </a:p>
        </p:txBody>
      </p:sp>
      <p:sp>
        <p:nvSpPr>
          <p:cNvPr id="3" name="Content Placeholder 2">
            <a:extLst>
              <a:ext uri="{FF2B5EF4-FFF2-40B4-BE49-F238E27FC236}">
                <a16:creationId xmlns:a16="http://schemas.microsoft.com/office/drawing/2014/main" id="{DB3DA8F1-8FD9-DD15-4A79-BF50AE21B515}"/>
              </a:ext>
            </a:extLst>
          </p:cNvPr>
          <p:cNvSpPr>
            <a:spLocks noGrp="1"/>
          </p:cNvSpPr>
          <p:nvPr>
            <p:ph idx="1"/>
          </p:nvPr>
        </p:nvSpPr>
        <p:spPr/>
        <p:txBody>
          <a:bodyPr>
            <a:normAutofit/>
          </a:bodyPr>
          <a:lstStyle/>
          <a:p>
            <a:r>
              <a:rPr lang="en-US" dirty="0"/>
              <a:t>Creation of a platform and resource hub for employer tools and resources</a:t>
            </a:r>
          </a:p>
          <a:p>
            <a:r>
              <a:rPr lang="en-US" dirty="0"/>
              <a:t>Development of new products</a:t>
            </a:r>
          </a:p>
          <a:p>
            <a:r>
              <a:rPr lang="en-US" dirty="0"/>
              <a:t>Collaborations with industry partners to pilot and evaluate capacity building initiatives</a:t>
            </a:r>
          </a:p>
          <a:p>
            <a:r>
              <a:rPr lang="en-US" dirty="0"/>
              <a:t>Broad adoption of existing and new tools and resources</a:t>
            </a:r>
          </a:p>
          <a:p>
            <a:endParaRPr lang="en-CA" dirty="0"/>
          </a:p>
        </p:txBody>
      </p:sp>
    </p:spTree>
    <p:extLst>
      <p:ext uri="{BB962C8B-B14F-4D97-AF65-F5344CB8AC3E}">
        <p14:creationId xmlns:p14="http://schemas.microsoft.com/office/powerpoint/2010/main" val="3761300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1952D-F190-2E09-3B16-2C877D42E64B}"/>
            </a:ext>
          </a:extLst>
        </p:cNvPr>
        <p:cNvGrpSpPr/>
        <p:nvPr/>
      </p:nvGrpSpPr>
      <p:grpSpPr>
        <a:xfrm>
          <a:off x="0" y="0"/>
          <a:ext cx="0" cy="0"/>
          <a:chOff x="0" y="0"/>
          <a:chExt cx="0" cy="0"/>
        </a:xfrm>
      </p:grpSpPr>
      <p:pic>
        <p:nvPicPr>
          <p:cNvPr id="11" name="Picture 10" descr="A person wearing glasses and a brown jacket&#10;&#10;AI-generated content may be incorrect.">
            <a:extLst>
              <a:ext uri="{FF2B5EF4-FFF2-40B4-BE49-F238E27FC236}">
                <a16:creationId xmlns:a16="http://schemas.microsoft.com/office/drawing/2014/main" id="{802A3297-032D-18CF-9CC5-E648C11E22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1405" y="5067300"/>
            <a:ext cx="1290321" cy="1290321"/>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erson in a blue jacket&#10;&#10;AI-generated content may be incorrect.">
            <a:extLst>
              <a:ext uri="{FF2B5EF4-FFF2-40B4-BE49-F238E27FC236}">
                <a16:creationId xmlns:a16="http://schemas.microsoft.com/office/drawing/2014/main" id="{3A7232ED-CF00-7B67-E98C-55829918AC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405" y="3293109"/>
            <a:ext cx="1290321" cy="1290321"/>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erson wearing a black suit and a pearl necklace&#10;&#10;AI-generated content may be incorrect.">
            <a:extLst>
              <a:ext uri="{FF2B5EF4-FFF2-40B4-BE49-F238E27FC236}">
                <a16:creationId xmlns:a16="http://schemas.microsoft.com/office/drawing/2014/main" id="{092B5EBA-9A4C-EF90-8643-75BE3C98D4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405" y="1625225"/>
            <a:ext cx="1290320" cy="1290320"/>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205C7B7-9C89-6A39-3AF6-246F4B29A746}"/>
              </a:ext>
            </a:extLst>
          </p:cNvPr>
          <p:cNvSpPr>
            <a:spLocks noGrp="1"/>
          </p:cNvSpPr>
          <p:nvPr>
            <p:ph type="title"/>
          </p:nvPr>
        </p:nvSpPr>
        <p:spPr/>
        <p:txBody>
          <a:bodyPr>
            <a:normAutofit/>
          </a:bodyPr>
          <a:lstStyle/>
          <a:p>
            <a:pPr algn="ctr"/>
            <a:r>
              <a:rPr lang="en-US" dirty="0"/>
              <a:t>Welcoming Remarks</a:t>
            </a:r>
          </a:p>
        </p:txBody>
      </p:sp>
      <p:sp>
        <p:nvSpPr>
          <p:cNvPr id="8" name="TextBox 7">
            <a:extLst>
              <a:ext uri="{FF2B5EF4-FFF2-40B4-BE49-F238E27FC236}">
                <a16:creationId xmlns:a16="http://schemas.microsoft.com/office/drawing/2014/main" id="{4C1D1B5D-05B6-B637-9170-29175C9D7127}"/>
              </a:ext>
            </a:extLst>
          </p:cNvPr>
          <p:cNvSpPr txBox="1"/>
          <p:nvPr/>
        </p:nvSpPr>
        <p:spPr>
          <a:xfrm>
            <a:off x="2904319" y="3615103"/>
            <a:ext cx="8206275" cy="369332"/>
          </a:xfrm>
          <a:prstGeom prst="rect">
            <a:avLst/>
          </a:prstGeom>
          <a:noFill/>
        </p:spPr>
        <p:txBody>
          <a:bodyPr wrap="square">
            <a:spAutoFit/>
          </a:bodyPr>
          <a:lstStyle/>
          <a:p>
            <a:pPr lvl="0"/>
            <a:r>
              <a:rPr lang="en-CA" b="1" dirty="0"/>
              <a:t>Peter Field</a:t>
            </a:r>
            <a:r>
              <a:rPr lang="en-CA" dirty="0"/>
              <a:t>, Diversity and Inclusion Consultant</a:t>
            </a:r>
          </a:p>
        </p:txBody>
      </p:sp>
      <p:sp>
        <p:nvSpPr>
          <p:cNvPr id="9" name="TextBox 8">
            <a:extLst>
              <a:ext uri="{FF2B5EF4-FFF2-40B4-BE49-F238E27FC236}">
                <a16:creationId xmlns:a16="http://schemas.microsoft.com/office/drawing/2014/main" id="{AAB84838-3BC4-292D-3226-8B061CA4C4BA}"/>
              </a:ext>
            </a:extLst>
          </p:cNvPr>
          <p:cNvSpPr txBox="1"/>
          <p:nvPr/>
        </p:nvSpPr>
        <p:spPr>
          <a:xfrm>
            <a:off x="2904319" y="5401618"/>
            <a:ext cx="7183462" cy="646331"/>
          </a:xfrm>
          <a:prstGeom prst="rect">
            <a:avLst/>
          </a:prstGeom>
          <a:noFill/>
        </p:spPr>
        <p:txBody>
          <a:bodyPr wrap="square">
            <a:spAutoFit/>
          </a:bodyPr>
          <a:lstStyle/>
          <a:p>
            <a:r>
              <a:rPr lang="en-CA" b="1" dirty="0"/>
              <a:t>Karen Harlos, </a:t>
            </a:r>
            <a:r>
              <a:rPr lang="en-CA" dirty="0"/>
              <a:t>Professor, Department of Business, University of Winnipeg</a:t>
            </a:r>
          </a:p>
        </p:txBody>
      </p:sp>
      <p:sp>
        <p:nvSpPr>
          <p:cNvPr id="10" name="TextBox 9">
            <a:extLst>
              <a:ext uri="{FF2B5EF4-FFF2-40B4-BE49-F238E27FC236}">
                <a16:creationId xmlns:a16="http://schemas.microsoft.com/office/drawing/2014/main" id="{25C33730-38EC-A936-AE82-03AE26AB945B}"/>
              </a:ext>
            </a:extLst>
          </p:cNvPr>
          <p:cNvSpPr txBox="1"/>
          <p:nvPr/>
        </p:nvSpPr>
        <p:spPr>
          <a:xfrm>
            <a:off x="2904318" y="1976425"/>
            <a:ext cx="8206275" cy="646331"/>
          </a:xfrm>
          <a:prstGeom prst="rect">
            <a:avLst/>
          </a:prstGeom>
          <a:noFill/>
        </p:spPr>
        <p:txBody>
          <a:bodyPr wrap="square">
            <a:spAutoFit/>
          </a:bodyPr>
          <a:lstStyle/>
          <a:p>
            <a:pPr lvl="0"/>
            <a:r>
              <a:rPr lang="en-CA" b="1" dirty="0"/>
              <a:t>Wendy Cukier, </a:t>
            </a:r>
            <a:r>
              <a:rPr lang="en-CA" dirty="0"/>
              <a:t>Director, Diversity Institute, Toronto Metropolitan University; IDEA Advisory Committee Member </a:t>
            </a:r>
          </a:p>
        </p:txBody>
      </p:sp>
    </p:spTree>
    <p:extLst>
      <p:ext uri="{BB962C8B-B14F-4D97-AF65-F5344CB8AC3E}">
        <p14:creationId xmlns:p14="http://schemas.microsoft.com/office/powerpoint/2010/main" val="753141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9E30-09C7-A3BD-A203-FE3D7DE772DA}"/>
              </a:ext>
            </a:extLst>
          </p:cNvPr>
          <p:cNvSpPr>
            <a:spLocks noGrp="1"/>
          </p:cNvSpPr>
          <p:nvPr>
            <p:ph type="title"/>
          </p:nvPr>
        </p:nvSpPr>
        <p:spPr/>
        <p:txBody>
          <a:bodyPr>
            <a:normAutofit fontScale="90000"/>
          </a:bodyPr>
          <a:lstStyle/>
          <a:p>
            <a:r>
              <a:rPr lang="en-CA" dirty="0"/>
              <a:t>Shout-Out for the Other YESS Funded Initiatives in this Envelope</a:t>
            </a:r>
          </a:p>
        </p:txBody>
      </p:sp>
      <p:sp>
        <p:nvSpPr>
          <p:cNvPr id="3" name="Content Placeholder 2">
            <a:extLst>
              <a:ext uri="{FF2B5EF4-FFF2-40B4-BE49-F238E27FC236}">
                <a16:creationId xmlns:a16="http://schemas.microsoft.com/office/drawing/2014/main" id="{BEF3E647-FF3F-00AC-E970-2EE49359950A}"/>
              </a:ext>
            </a:extLst>
          </p:cNvPr>
          <p:cNvSpPr>
            <a:spLocks noGrp="1"/>
          </p:cNvSpPr>
          <p:nvPr>
            <p:ph idx="1"/>
          </p:nvPr>
        </p:nvSpPr>
        <p:spPr/>
        <p:txBody>
          <a:bodyPr>
            <a:normAutofit/>
          </a:bodyPr>
          <a:lstStyle/>
          <a:p>
            <a:r>
              <a:rPr lang="en-CA" dirty="0"/>
              <a:t>Five other initiatives funded within this YESS program RFP:</a:t>
            </a:r>
          </a:p>
          <a:p>
            <a:pPr marL="914400" lvl="1" indent="-457200">
              <a:buFont typeface="+mj-lt"/>
              <a:buAutoNum type="arabicPeriod"/>
            </a:pPr>
            <a:r>
              <a:rPr lang="en-CA" dirty="0"/>
              <a:t>Mentor Canada</a:t>
            </a:r>
          </a:p>
          <a:p>
            <a:pPr marL="914400" lvl="1" indent="-457200">
              <a:buFont typeface="+mj-lt"/>
              <a:buAutoNum type="arabicPeriod"/>
            </a:pPr>
            <a:r>
              <a:rPr lang="en-CA" dirty="0"/>
              <a:t>Inclusion Canada/RWA</a:t>
            </a:r>
          </a:p>
          <a:p>
            <a:pPr marL="914400" lvl="1" indent="-457200">
              <a:buFont typeface="+mj-lt"/>
              <a:buAutoNum type="arabicPeriod"/>
            </a:pPr>
            <a:r>
              <a:rPr lang="en-CA" dirty="0"/>
              <a:t>Tamarack Institute</a:t>
            </a:r>
          </a:p>
          <a:p>
            <a:pPr marL="914400" lvl="1" indent="-457200">
              <a:buFont typeface="+mj-lt"/>
              <a:buAutoNum type="arabicPeriod"/>
            </a:pPr>
            <a:r>
              <a:rPr lang="en-CA" dirty="0" err="1"/>
              <a:t>Prepr</a:t>
            </a:r>
            <a:endParaRPr lang="en-CA" dirty="0"/>
          </a:p>
          <a:p>
            <a:pPr marL="914400" lvl="1" indent="-457200">
              <a:buFont typeface="+mj-lt"/>
              <a:buAutoNum type="arabicPeriod"/>
            </a:pPr>
            <a:r>
              <a:rPr lang="en-CA" dirty="0"/>
              <a:t>Saint John Learning</a:t>
            </a:r>
          </a:p>
          <a:p>
            <a:r>
              <a:rPr lang="en-CA" dirty="0"/>
              <a:t>Posters for the first four are on display in the lobby</a:t>
            </a:r>
          </a:p>
          <a:p>
            <a:pPr marL="914400" lvl="1" indent="-457200">
              <a:buFont typeface="+mj-lt"/>
              <a:buAutoNum type="arabicPeriod"/>
            </a:pPr>
            <a:endParaRPr lang="en-CA" dirty="0"/>
          </a:p>
          <a:p>
            <a:pPr marL="914400" lvl="1" indent="-457200">
              <a:buFont typeface="+mj-lt"/>
              <a:buAutoNum type="arabicPeriod"/>
            </a:pPr>
            <a:endParaRPr lang="en-CA" dirty="0"/>
          </a:p>
          <a:p>
            <a:pPr marL="914400" lvl="1" indent="-457200">
              <a:buFont typeface="+mj-lt"/>
              <a:buAutoNum type="arabicPeriod"/>
            </a:pPr>
            <a:endParaRPr lang="en-CA" dirty="0"/>
          </a:p>
        </p:txBody>
      </p:sp>
    </p:spTree>
    <p:extLst>
      <p:ext uri="{BB962C8B-B14F-4D97-AF65-F5344CB8AC3E}">
        <p14:creationId xmlns:p14="http://schemas.microsoft.com/office/powerpoint/2010/main" val="3128520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90605-1B33-79FC-CF4C-AFAC223995A4}"/>
            </a:ext>
          </a:extLst>
        </p:cNvPr>
        <p:cNvGrpSpPr/>
        <p:nvPr/>
      </p:nvGrpSpPr>
      <p:grpSpPr>
        <a:xfrm>
          <a:off x="0" y="0"/>
          <a:ext cx="0" cy="0"/>
          <a:chOff x="0" y="0"/>
          <a:chExt cx="0" cy="0"/>
        </a:xfrm>
      </p:grpSpPr>
      <p:pic>
        <p:nvPicPr>
          <p:cNvPr id="6" name="Picture 5" descr="Inclusive Design for Employment Access&#10;Vision radicale pur l'access inclusi a l'emploi&#10;&#10;">
            <a:extLst>
              <a:ext uri="{FF2B5EF4-FFF2-40B4-BE49-F238E27FC236}">
                <a16:creationId xmlns:a16="http://schemas.microsoft.com/office/drawing/2014/main" id="{9E2A73D7-B720-6ACB-A478-74EDF6B1C668}"/>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B99A2FBE-D4A5-22EF-5F5B-E386C9551DF7}"/>
              </a:ext>
              <a:ext uri="{C183D7F6-B498-43B3-948B-1728B52AA6E4}">
                <adec:decorative xmlns:adec="http://schemas.microsoft.com/office/drawing/2017/decorative" val="1"/>
              </a:ext>
            </a:extLst>
          </p:cNvPr>
          <p:cNvSpPr/>
          <p:nvPr/>
        </p:nvSpPr>
        <p:spPr>
          <a:xfrm>
            <a:off x="-6350" y="3862800"/>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Break in Progress until 11:15 AM ET</a:t>
            </a:r>
          </a:p>
        </p:txBody>
      </p:sp>
      <p:pic>
        <p:nvPicPr>
          <p:cNvPr id="2" name="Picture 1" descr="Government of Canada logo">
            <a:extLst>
              <a:ext uri="{FF2B5EF4-FFF2-40B4-BE49-F238E27FC236}">
                <a16:creationId xmlns:a16="http://schemas.microsoft.com/office/drawing/2014/main" id="{3F90F8ED-3633-201C-C5BE-C13D0C6E5C41}"/>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3" name="Picture 2" descr="NFRF visual identifier">
            <a:extLst>
              <a:ext uri="{FF2B5EF4-FFF2-40B4-BE49-F238E27FC236}">
                <a16:creationId xmlns:a16="http://schemas.microsoft.com/office/drawing/2014/main" id="{7BA12C6B-CAEC-4DA2-6980-5E7F164BC1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yellow sign&#10;&#10;AI-generated content may be incorrect.">
            <a:extLst>
              <a:ext uri="{FF2B5EF4-FFF2-40B4-BE49-F238E27FC236}">
                <a16:creationId xmlns:a16="http://schemas.microsoft.com/office/drawing/2014/main" id="{86C40C0C-F860-A6D0-42EF-41424DEC60FA}"/>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7" name="Picture 6" descr="A logo of a university&#10;&#10;AI-generated content may be incorrect.">
            <a:extLst>
              <a:ext uri="{FF2B5EF4-FFF2-40B4-BE49-F238E27FC236}">
                <a16:creationId xmlns:a16="http://schemas.microsoft.com/office/drawing/2014/main" id="{4E819BD7-AE56-FE55-A5AD-BC09945C7A48}"/>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320190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4E4EF-0363-9858-DDF3-30FD9FEAD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AC20D-1251-E8E1-30D7-182962183A85}"/>
              </a:ext>
            </a:extLst>
          </p:cNvPr>
          <p:cNvSpPr>
            <a:spLocks noGrp="1"/>
          </p:cNvSpPr>
          <p:nvPr>
            <p:ph type="title"/>
          </p:nvPr>
        </p:nvSpPr>
        <p:spPr/>
        <p:txBody>
          <a:bodyPr/>
          <a:lstStyle/>
          <a:p>
            <a:pPr algn="ctr"/>
            <a:r>
              <a:rPr lang="en-US" dirty="0"/>
              <a:t>Partner Lightning Talks</a:t>
            </a:r>
          </a:p>
        </p:txBody>
      </p:sp>
      <p:pic>
        <p:nvPicPr>
          <p:cNvPr id="5" name="Picture 4" descr="A blue and black logo&#10;&#10;AI-generated content may be incorrect.">
            <a:extLst>
              <a:ext uri="{FF2B5EF4-FFF2-40B4-BE49-F238E27FC236}">
                <a16:creationId xmlns:a16="http://schemas.microsoft.com/office/drawing/2014/main" id="{56A6347A-1E05-65A1-197B-1117EC9F10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1" y="1482572"/>
            <a:ext cx="4413694" cy="1041632"/>
          </a:xfrm>
          <a:prstGeom prst="rect">
            <a:avLst/>
          </a:prstGeom>
        </p:spPr>
      </p:pic>
      <p:pic>
        <p:nvPicPr>
          <p:cNvPr id="8" name="Picture 7" descr="A black background with blue text&#10;&#10;AI-generated content may be incorrect.">
            <a:extLst>
              <a:ext uri="{FF2B5EF4-FFF2-40B4-BE49-F238E27FC236}">
                <a16:creationId xmlns:a16="http://schemas.microsoft.com/office/drawing/2014/main" id="{5349195F-3AD5-8CB4-B543-7D86110A03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1799" y="3164451"/>
            <a:ext cx="3225800" cy="1309675"/>
          </a:xfrm>
          <a:prstGeom prst="rect">
            <a:avLst/>
          </a:prstGeom>
        </p:spPr>
      </p:pic>
      <p:pic>
        <p:nvPicPr>
          <p:cNvPr id="10" name="Picture 9" descr="A green circle with white text&#10;&#10;AI-generated content may be incorrect.">
            <a:extLst>
              <a:ext uri="{FF2B5EF4-FFF2-40B4-BE49-F238E27FC236}">
                <a16:creationId xmlns:a16="http://schemas.microsoft.com/office/drawing/2014/main" id="{C8B75A39-F9A0-D82B-A1E2-A78F8776E3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42129" y="3649146"/>
            <a:ext cx="2230985" cy="2025735"/>
          </a:xfrm>
          <a:prstGeom prst="rect">
            <a:avLst/>
          </a:prstGeom>
        </p:spPr>
      </p:pic>
      <p:pic>
        <p:nvPicPr>
          <p:cNvPr id="11" name="Picture 8">
            <a:extLst>
              <a:ext uri="{FF2B5EF4-FFF2-40B4-BE49-F238E27FC236}">
                <a16:creationId xmlns:a16="http://schemas.microsoft.com/office/drawing/2014/main" id="{484CFC14-22DD-9BF5-A05B-0F0253670A7B}"/>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31482" y="1419688"/>
            <a:ext cx="3341632" cy="1162990"/>
          </a:xfrm>
          <a:prstGeom prst="rect">
            <a:avLst/>
          </a:prstGeom>
        </p:spPr>
      </p:pic>
      <p:pic>
        <p:nvPicPr>
          <p:cNvPr id="12" name="Picture 9" descr="LiveWorkPlay Bee Logo">
            <a:extLst>
              <a:ext uri="{FF2B5EF4-FFF2-40B4-BE49-F238E27FC236}">
                <a16:creationId xmlns:a16="http://schemas.microsoft.com/office/drawing/2014/main" id="{D1A1FBFA-90A2-49C3-D0AB-A480FB97D248}"/>
              </a:ext>
              <a:ext uri="{C183D7F6-B498-43B3-948B-1728B52AA6E4}">
                <adec:decorative xmlns:adec="http://schemas.microsoft.com/office/drawing/2017/decorative" val="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02620" y="1538409"/>
            <a:ext cx="901190" cy="1044269"/>
          </a:xfrm>
          <a:prstGeom prst="rect">
            <a:avLst/>
          </a:prstGeom>
        </p:spPr>
      </p:pic>
      <p:pic>
        <p:nvPicPr>
          <p:cNvPr id="13" name="Google Shape;401;p54" title="HB Employment Pathyways-Identifier-RGB.jpg">
            <a:extLst>
              <a:ext uri="{FF2B5EF4-FFF2-40B4-BE49-F238E27FC236}">
                <a16:creationId xmlns:a16="http://schemas.microsoft.com/office/drawing/2014/main" id="{C885BCAA-3BB7-AEF0-4A2B-A46B14157BCF}"/>
              </a:ext>
            </a:extLst>
          </p:cNvPr>
          <p:cNvPicPr preferRelativeResize="0"/>
          <p:nvPr/>
        </p:nvPicPr>
        <p:blipFill>
          <a:blip r:embed="rId7">
            <a:alphaModFix/>
          </a:blip>
          <a:stretch>
            <a:fillRect/>
          </a:stretch>
        </p:blipFill>
        <p:spPr>
          <a:xfrm>
            <a:off x="838200" y="5281288"/>
            <a:ext cx="4076684" cy="849548"/>
          </a:xfrm>
          <a:prstGeom prst="rect">
            <a:avLst/>
          </a:prstGeom>
          <a:noFill/>
          <a:ln>
            <a:noFill/>
          </a:ln>
        </p:spPr>
      </p:pic>
      <p:pic>
        <p:nvPicPr>
          <p:cNvPr id="14" name="Picture 13" descr="A close-up of a logo&#10;&#10;Description automatically generated">
            <a:extLst>
              <a:ext uri="{FF2B5EF4-FFF2-40B4-BE49-F238E27FC236}">
                <a16:creationId xmlns:a16="http://schemas.microsoft.com/office/drawing/2014/main" id="{85534176-5F55-1D18-AF8D-352E09E640E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692217" y="4662013"/>
            <a:ext cx="3020805" cy="901470"/>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F90C4BF7-F5C1-ED94-DE5D-0CC725F4B5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2152" y="2979513"/>
            <a:ext cx="4688859" cy="1259045"/>
          </a:xfrm>
          <a:prstGeom prst="rect">
            <a:avLst/>
          </a:prstGeom>
        </p:spPr>
      </p:pic>
    </p:spTree>
    <p:extLst>
      <p:ext uri="{BB962C8B-B14F-4D97-AF65-F5344CB8AC3E}">
        <p14:creationId xmlns:p14="http://schemas.microsoft.com/office/powerpoint/2010/main" val="1846315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2093B-D330-3C3C-C2DD-538F0D3995B2}"/>
            </a:ext>
          </a:extLst>
        </p:cNvPr>
        <p:cNvGrpSpPr/>
        <p:nvPr/>
      </p:nvGrpSpPr>
      <p:grpSpPr>
        <a:xfrm>
          <a:off x="0" y="0"/>
          <a:ext cx="0" cy="0"/>
          <a:chOff x="0" y="0"/>
          <a:chExt cx="0" cy="0"/>
        </a:xfrm>
      </p:grpSpPr>
      <p:pic>
        <p:nvPicPr>
          <p:cNvPr id="4" name="Picture 3" descr="A person wearing a black suit and a pearl necklace&#10;&#10;AI-generated content may be incorrect.">
            <a:extLst>
              <a:ext uri="{FF2B5EF4-FFF2-40B4-BE49-F238E27FC236}">
                <a16:creationId xmlns:a16="http://schemas.microsoft.com/office/drawing/2014/main" id="{67ACB7B4-D75F-D667-CB08-2A8D87C853D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9261" y="1957382"/>
            <a:ext cx="2943224" cy="2943224"/>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A2F07B2-5869-95DC-E47D-5DF18F93A6C5}"/>
              </a:ext>
            </a:extLst>
          </p:cNvPr>
          <p:cNvSpPr>
            <a:spLocks noGrp="1"/>
          </p:cNvSpPr>
          <p:nvPr>
            <p:ph type="title"/>
          </p:nvPr>
        </p:nvSpPr>
        <p:spPr/>
        <p:txBody>
          <a:bodyPr/>
          <a:lstStyle/>
          <a:p>
            <a:pPr algn="ctr"/>
            <a:r>
              <a:rPr lang="en-US" dirty="0"/>
              <a:t>Diversity Institute</a:t>
            </a:r>
          </a:p>
        </p:txBody>
      </p:sp>
      <p:sp>
        <p:nvSpPr>
          <p:cNvPr id="6" name="Content Placeholder 2">
            <a:extLst>
              <a:ext uri="{FF2B5EF4-FFF2-40B4-BE49-F238E27FC236}">
                <a16:creationId xmlns:a16="http://schemas.microsoft.com/office/drawing/2014/main" id="{4D14D198-A1EA-F90D-0E01-D662E83FD278}"/>
              </a:ext>
            </a:extLst>
          </p:cNvPr>
          <p:cNvSpPr txBox="1">
            <a:spLocks/>
          </p:cNvSpPr>
          <p:nvPr/>
        </p:nvSpPr>
        <p:spPr>
          <a:xfrm>
            <a:off x="5557839" y="3066094"/>
            <a:ext cx="4914900" cy="725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t>Wendy Cukier</a:t>
            </a:r>
            <a:r>
              <a:rPr lang="en-CA" sz="1800" dirty="0"/>
              <a:t>, Director, Diversity Institute, Toronto Metropolitan University</a:t>
            </a:r>
          </a:p>
        </p:txBody>
      </p:sp>
    </p:spTree>
    <p:extLst>
      <p:ext uri="{BB962C8B-B14F-4D97-AF65-F5344CB8AC3E}">
        <p14:creationId xmlns:p14="http://schemas.microsoft.com/office/powerpoint/2010/main" val="560088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28"/>
          <p:cNvPicPr preferRelativeResize="0">
            <a:picLocks noGrp="1"/>
          </p:cNvPicPr>
          <p:nvPr>
            <p:ph type="pic" idx="2"/>
          </p:nvPr>
        </p:nvPicPr>
        <p:blipFill rotWithShape="1">
          <a:blip r:embed="rId3" cstate="hqprint">
            <a:alphaModFix/>
            <a:extLst>
              <a:ext uri="{28A0092B-C50C-407E-A947-70E740481C1C}">
                <a14:useLocalDpi xmlns:a14="http://schemas.microsoft.com/office/drawing/2010/main"/>
              </a:ext>
            </a:extLst>
          </a:blip>
          <a:srcRect/>
          <a:stretch/>
        </p:blipFill>
        <p:spPr>
          <a:xfrm>
            <a:off x="0" y="1"/>
            <a:ext cx="12192000" cy="5194551"/>
          </a:xfrm>
          <a:prstGeom prst="rect">
            <a:avLst/>
          </a:prstGeom>
          <a:noFill/>
          <a:ln>
            <a:noFill/>
          </a:ln>
        </p:spPr>
      </p:pic>
      <p:sp>
        <p:nvSpPr>
          <p:cNvPr id="809" name="Google Shape;809;p28"/>
          <p:cNvSpPr txBox="1">
            <a:spLocks noGrp="1"/>
          </p:cNvSpPr>
          <p:nvPr>
            <p:ph type="body" idx="1"/>
          </p:nvPr>
        </p:nvSpPr>
        <p:spPr>
          <a:xfrm>
            <a:off x="233540" y="2068349"/>
            <a:ext cx="3204385" cy="2988483"/>
          </a:xfrm>
          <a:prstGeom prst="rect">
            <a:avLst/>
          </a:prstGeom>
          <a:solidFill>
            <a:srgbClr val="262626"/>
          </a:solidFill>
          <a:ln>
            <a:noFill/>
          </a:ln>
        </p:spPr>
        <p:txBody>
          <a:bodyPr spcFirstLastPara="1" wrap="square" lIns="144000" tIns="0" rIns="144000" bIns="144000" anchor="ctr" anchorCtr="0">
            <a:noAutofit/>
          </a:bodyPr>
          <a:lstStyle/>
          <a:p>
            <a:pPr marL="0" indent="0">
              <a:lnSpc>
                <a:spcPct val="115000"/>
              </a:lnSpc>
              <a:buClr>
                <a:schemeClr val="dk1"/>
              </a:buClr>
              <a:buSzPts val="1100"/>
            </a:pPr>
            <a:r>
              <a:rPr lang="en-US" b="1">
                <a:solidFill>
                  <a:srgbClr val="FFFFFF"/>
                </a:solidFill>
              </a:rPr>
              <a:t>Wendy Cukier, </a:t>
            </a:r>
            <a:r>
              <a:rPr lang="en-US">
                <a:solidFill>
                  <a:srgbClr val="FFFFFF"/>
                </a:solidFill>
              </a:rPr>
              <a:t>MA, MBA, PhD, DU (hon) LLD (hon) M.S.C. </a:t>
            </a:r>
            <a:endParaRPr/>
          </a:p>
          <a:p>
            <a:pPr marL="0" indent="0">
              <a:lnSpc>
                <a:spcPct val="115000"/>
              </a:lnSpc>
              <a:buClr>
                <a:schemeClr val="dk1"/>
              </a:buClr>
              <a:buSzPts val="1100"/>
            </a:pPr>
            <a:endParaRPr>
              <a:solidFill>
                <a:srgbClr val="FFFFFF"/>
              </a:solidFill>
            </a:endParaRPr>
          </a:p>
          <a:p>
            <a:pPr marL="0" indent="0">
              <a:lnSpc>
                <a:spcPct val="115000"/>
              </a:lnSpc>
              <a:spcBef>
                <a:spcPts val="533"/>
              </a:spcBef>
              <a:buClr>
                <a:schemeClr val="dk1"/>
              </a:buClr>
              <a:buSzPts val="1100"/>
            </a:pPr>
            <a:r>
              <a:rPr lang="en-US">
                <a:solidFill>
                  <a:srgbClr val="FFFFFF"/>
                </a:solidFill>
              </a:rPr>
              <a:t>Academic Director,</a:t>
            </a:r>
            <a:br>
              <a:rPr lang="en-US">
                <a:solidFill>
                  <a:srgbClr val="FFFFFF"/>
                </a:solidFill>
              </a:rPr>
            </a:br>
            <a:r>
              <a:rPr lang="en-US">
                <a:solidFill>
                  <a:srgbClr val="FFFFFF"/>
                </a:solidFill>
              </a:rPr>
              <a:t>TRSM Diversity Institute</a:t>
            </a:r>
            <a:endParaRPr/>
          </a:p>
          <a:p>
            <a:pPr marL="0" indent="0">
              <a:lnSpc>
                <a:spcPct val="115000"/>
              </a:lnSpc>
              <a:spcBef>
                <a:spcPts val="533"/>
              </a:spcBef>
              <a:buClr>
                <a:schemeClr val="dk1"/>
              </a:buClr>
              <a:buSzPts val="1100"/>
            </a:pPr>
            <a:r>
              <a:rPr lang="en-US">
                <a:solidFill>
                  <a:srgbClr val="FFFFFF"/>
                </a:solidFill>
              </a:rPr>
              <a:t>Academic Research Director, FSC</a:t>
            </a:r>
            <a:endParaRPr/>
          </a:p>
        </p:txBody>
      </p:sp>
      <p:sp>
        <p:nvSpPr>
          <p:cNvPr id="810" name="Google Shape;810;p28"/>
          <p:cNvSpPr txBox="1">
            <a:spLocks noGrp="1"/>
          </p:cNvSpPr>
          <p:nvPr>
            <p:ph type="title"/>
          </p:nvPr>
        </p:nvSpPr>
        <p:spPr>
          <a:xfrm>
            <a:off x="5402346" y="1632054"/>
            <a:ext cx="6128745" cy="1930537"/>
          </a:xfrm>
          <a:prstGeom prst="rect">
            <a:avLst/>
          </a:prstGeom>
          <a:solidFill>
            <a:srgbClr val="0C0C0C"/>
          </a:solidFill>
          <a:ln>
            <a:noFill/>
          </a:ln>
        </p:spPr>
        <p:txBody>
          <a:bodyPr spcFirstLastPara="1" wrap="square" lIns="288000" tIns="288000" rIns="288000" bIns="288000" anchor="ctr" anchorCtr="0">
            <a:noAutofit/>
          </a:bodyPr>
          <a:lstStyle/>
          <a:p>
            <a:r>
              <a:rPr lang="en-US" sz="4053"/>
              <a:t>Strategies for Advancing Disability Inclusive Workplaces</a:t>
            </a:r>
            <a:endParaRPr sz="3333"/>
          </a:p>
        </p:txBody>
      </p:sp>
      <p:sp>
        <p:nvSpPr>
          <p:cNvPr id="811" name="Google Shape;811;p28"/>
          <p:cNvSpPr txBox="1">
            <a:spLocks noGrp="1"/>
          </p:cNvSpPr>
          <p:nvPr>
            <p:ph type="body" idx="3"/>
          </p:nvPr>
        </p:nvSpPr>
        <p:spPr>
          <a:xfrm>
            <a:off x="5402346" y="3520813"/>
            <a:ext cx="6127749" cy="1260979"/>
          </a:xfrm>
          <a:prstGeom prst="rect">
            <a:avLst/>
          </a:prstGeom>
          <a:solidFill>
            <a:schemeClr val="accent2"/>
          </a:solidFill>
          <a:ln>
            <a:noFill/>
          </a:ln>
        </p:spPr>
        <p:txBody>
          <a:bodyPr spcFirstLastPara="1" wrap="square" lIns="288000" tIns="96000" rIns="288000" bIns="96000" anchor="ctr" anchorCtr="0">
            <a:normAutofit/>
          </a:bodyPr>
          <a:lstStyle/>
          <a:p>
            <a:pPr marL="0" indent="0"/>
            <a:r>
              <a:rPr lang="en-US"/>
              <a:t>IDEA Symposium</a:t>
            </a:r>
            <a:endParaRPr/>
          </a:p>
        </p:txBody>
      </p:sp>
      <p:sp>
        <p:nvSpPr>
          <p:cNvPr id="812" name="Google Shape;812;p28"/>
          <p:cNvSpPr txBox="1">
            <a:spLocks noGrp="1"/>
          </p:cNvSpPr>
          <p:nvPr>
            <p:ph type="body" idx="4"/>
          </p:nvPr>
        </p:nvSpPr>
        <p:spPr>
          <a:xfrm>
            <a:off x="5400740" y="1081618"/>
            <a:ext cx="6128745" cy="427567"/>
          </a:xfrm>
          <a:prstGeom prst="rect">
            <a:avLst/>
          </a:prstGeom>
          <a:solidFill>
            <a:srgbClr val="EAF7D2">
              <a:alpha val="48235"/>
            </a:srgbClr>
          </a:solidFill>
          <a:ln>
            <a:noFill/>
          </a:ln>
        </p:spPr>
        <p:txBody>
          <a:bodyPr spcFirstLastPara="1" wrap="square" lIns="292600" tIns="146300" rIns="146300" bIns="146300" anchor="ctr" anchorCtr="0">
            <a:noAutofit/>
          </a:bodyPr>
          <a:lstStyle/>
          <a:p>
            <a:pPr marL="0" indent="0"/>
            <a:r>
              <a:rPr lang="en-US">
                <a:solidFill>
                  <a:schemeClr val="dk1"/>
                </a:solidFill>
              </a:rPr>
              <a:t>October 7, 2025</a:t>
            </a:r>
            <a:endParaRPr/>
          </a:p>
        </p:txBody>
      </p:sp>
      <p:pic>
        <p:nvPicPr>
          <p:cNvPr id="813" name="Google Shape;813;p28"/>
          <p:cNvPicPr preferRelativeResize="0"/>
          <p:nvPr/>
        </p:nvPicPr>
        <p:blipFill rotWithShape="1">
          <a:blip r:embed="rId4">
            <a:alphaModFix/>
          </a:blip>
          <a:srcRect/>
          <a:stretch/>
        </p:blipFill>
        <p:spPr>
          <a:xfrm>
            <a:off x="4112101" y="5382367"/>
            <a:ext cx="3433601" cy="950767"/>
          </a:xfrm>
          <a:prstGeom prst="rect">
            <a:avLst/>
          </a:prstGeom>
          <a:noFill/>
          <a:ln>
            <a:noFill/>
          </a:ln>
        </p:spPr>
      </p:pic>
      <p:sp>
        <p:nvSpPr>
          <p:cNvPr id="814" name="Google Shape;814;p28"/>
          <p:cNvSpPr txBox="1">
            <a:spLocks noGrp="1"/>
          </p:cNvSpPr>
          <p:nvPr>
            <p:ph type="sldNum" idx="12"/>
          </p:nvPr>
        </p:nvSpPr>
        <p:spPr>
          <a:xfrm>
            <a:off x="11409045" y="6333135"/>
            <a:ext cx="731600" cy="524800"/>
          </a:xfrm>
          <a:prstGeom prst="rect">
            <a:avLst/>
          </a:prstGeom>
          <a:noFill/>
          <a:ln>
            <a:noFill/>
          </a:ln>
        </p:spPr>
        <p:txBody>
          <a:bodyPr spcFirstLastPara="1" wrap="square" lIns="121900" tIns="60933" rIns="121900" bIns="60933" anchor="t" anchorCtr="0">
            <a:noAutofit/>
          </a:bodyPr>
          <a:lstStyle/>
          <a:p>
            <a:pPr defTabSz="1219170"/>
            <a:fld id="{00000000-1234-1234-1234-123412341234}" type="slidenum">
              <a:rPr lang="en-US" kern="0">
                <a:solidFill>
                  <a:srgbClr val="FFFFFF"/>
                </a:solidFill>
              </a:rPr>
              <a:pPr defTabSz="1219170"/>
              <a:t>24</a:t>
            </a:fld>
            <a:endParaRPr kern="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388b7470a09_0_1300"/>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Autofit/>
          </a:bodyPr>
          <a:lstStyle/>
          <a:p>
            <a:r>
              <a:rPr lang="en-US" sz="4000">
                <a:solidFill>
                  <a:schemeClr val="accent1"/>
                </a:solidFill>
              </a:rPr>
              <a:t>Context</a:t>
            </a:r>
            <a:endParaRPr sz="4000">
              <a:solidFill>
                <a:schemeClr val="accent1"/>
              </a:solidFill>
            </a:endParaRPr>
          </a:p>
        </p:txBody>
      </p:sp>
      <p:sp>
        <p:nvSpPr>
          <p:cNvPr id="833" name="Google Shape;833;g388b7470a09_0_1300"/>
          <p:cNvSpPr txBox="1">
            <a:spLocks noGrp="1"/>
          </p:cNvSpPr>
          <p:nvPr>
            <p:ph type="sldNum" idx="12"/>
          </p:nvPr>
        </p:nvSpPr>
        <p:spPr>
          <a:xfrm>
            <a:off x="5785588" y="6367335"/>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solidFill>
                  <a:srgbClr val="00A7B9"/>
                </a:solidFill>
              </a:rPr>
              <a:pPr defTabSz="1219170"/>
              <a:t>25</a:t>
            </a:fld>
            <a:endParaRPr kern="0">
              <a:solidFill>
                <a:srgbClr val="00A7B9"/>
              </a:solidFill>
            </a:endParaRPr>
          </a:p>
        </p:txBody>
      </p:sp>
      <p:sp>
        <p:nvSpPr>
          <p:cNvPr id="834" name="Google Shape;834;g388b7470a09_0_1300"/>
          <p:cNvSpPr txBox="1">
            <a:spLocks noGrp="1"/>
          </p:cNvSpPr>
          <p:nvPr>
            <p:ph type="body" idx="1"/>
          </p:nvPr>
        </p:nvSpPr>
        <p:spPr>
          <a:xfrm>
            <a:off x="539063" y="1247553"/>
            <a:ext cx="11186400" cy="5108800"/>
          </a:xfrm>
          <a:prstGeom prst="rect">
            <a:avLst/>
          </a:prstGeom>
          <a:noFill/>
          <a:ln>
            <a:noFill/>
          </a:ln>
        </p:spPr>
        <p:txBody>
          <a:bodyPr spcFirstLastPara="1" wrap="square" lIns="121900" tIns="60933" rIns="121900" bIns="60933" anchor="t" anchorCtr="0">
            <a:noAutofit/>
          </a:bodyPr>
          <a:lstStyle/>
          <a:p>
            <a:pPr marL="609585" indent="-474121">
              <a:spcBef>
                <a:spcPts val="400"/>
              </a:spcBef>
              <a:buClr>
                <a:schemeClr val="dk1"/>
              </a:buClr>
              <a:buSzPts val="2000"/>
              <a:buFont typeface="Arial"/>
              <a:buChar char="●"/>
            </a:pPr>
            <a:r>
              <a:rPr lang="en-US" sz="2667"/>
              <a:t>Disruption caused by technology, particularly AI, is eroding entry level positions</a:t>
            </a:r>
            <a:endParaRPr sz="2667"/>
          </a:p>
          <a:p>
            <a:pPr marL="609585" indent="-474121">
              <a:spcBef>
                <a:spcPts val="400"/>
              </a:spcBef>
              <a:buClr>
                <a:schemeClr val="dk1"/>
              </a:buClr>
              <a:buSzPts val="2000"/>
              <a:buFont typeface="Arial"/>
              <a:buChar char="●"/>
            </a:pPr>
            <a:r>
              <a:rPr lang="en-US" sz="2667"/>
              <a:t>Disruption caused by trade wars is having impact across sectors</a:t>
            </a:r>
            <a:endParaRPr sz="2667"/>
          </a:p>
          <a:p>
            <a:pPr marL="609585" indent="-474121">
              <a:spcBef>
                <a:spcPts val="400"/>
              </a:spcBef>
              <a:buClr>
                <a:schemeClr val="dk1"/>
              </a:buClr>
              <a:buSzPts val="2000"/>
              <a:buFont typeface="Arial"/>
              <a:buChar char="●"/>
            </a:pPr>
            <a:r>
              <a:rPr lang="en-US" sz="2667"/>
              <a:t>Cuts to immigration have created skills shortages in some sectors</a:t>
            </a:r>
            <a:endParaRPr sz="2667"/>
          </a:p>
          <a:p>
            <a:pPr marL="609585" indent="-474121">
              <a:spcBef>
                <a:spcPts val="400"/>
              </a:spcBef>
              <a:buClr>
                <a:schemeClr val="dk1"/>
              </a:buClr>
              <a:buSzPts val="2000"/>
              <a:buFont typeface="Arial"/>
              <a:buChar char="●"/>
            </a:pPr>
            <a:r>
              <a:rPr lang="en-US" sz="2667"/>
              <a:t>Demographic shifts - 27% of Canadians now identify as having a disability, often with intersectional perspectives</a:t>
            </a:r>
            <a:endParaRPr sz="2667"/>
          </a:p>
          <a:p>
            <a:pPr marL="609585" indent="-474121">
              <a:spcBef>
                <a:spcPts val="400"/>
              </a:spcBef>
              <a:buSzPts val="2000"/>
              <a:buChar char="●"/>
            </a:pPr>
            <a:r>
              <a:rPr lang="en-US" sz="2667"/>
              <a:t>Persons with disabilities are still under-employed, underpaid and experience barriers along their career pathway</a:t>
            </a:r>
            <a:endParaRPr sz="2667"/>
          </a:p>
          <a:p>
            <a:pPr marL="609585" indent="-474121">
              <a:spcBef>
                <a:spcPts val="400"/>
              </a:spcBef>
              <a:buClr>
                <a:schemeClr val="dk1"/>
              </a:buClr>
              <a:buSzPts val="2000"/>
              <a:buFont typeface="Arial"/>
              <a:buChar char="●"/>
            </a:pPr>
            <a:r>
              <a:rPr lang="en-US" sz="2667"/>
              <a:t>Backlash against IDEA, misinformation, legitimization of discrimination and hate</a:t>
            </a:r>
            <a:endParaRPr sz="2667"/>
          </a:p>
          <a:p>
            <a:pPr marL="152396">
              <a:spcBef>
                <a:spcPts val="400"/>
              </a:spcBef>
              <a:buSzPts val="1800"/>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388b7470a09_0_1346"/>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solidFill>
                  <a:srgbClr val="00A7B9"/>
                </a:solidFill>
              </a:rPr>
              <a:pPr defTabSz="1219170"/>
              <a:t>26</a:t>
            </a:fld>
            <a:endParaRPr kern="0">
              <a:solidFill>
                <a:srgbClr val="00A7B9"/>
              </a:solidFill>
            </a:endParaRPr>
          </a:p>
        </p:txBody>
      </p:sp>
      <p:sp>
        <p:nvSpPr>
          <p:cNvPr id="841" name="Google Shape;841;g388b7470a09_0_1346"/>
          <p:cNvSpPr txBox="1">
            <a:spLocks noGrp="1"/>
          </p:cNvSpPr>
          <p:nvPr>
            <p:ph type="body" idx="1"/>
          </p:nvPr>
        </p:nvSpPr>
        <p:spPr>
          <a:xfrm>
            <a:off x="1516267" y="1247567"/>
            <a:ext cx="10209200" cy="5108800"/>
          </a:xfrm>
          <a:prstGeom prst="rect">
            <a:avLst/>
          </a:prstGeom>
          <a:solidFill>
            <a:schemeClr val="lt1"/>
          </a:solidFill>
          <a:ln>
            <a:noFill/>
          </a:ln>
        </p:spPr>
        <p:txBody>
          <a:bodyPr spcFirstLastPara="1" wrap="square" lIns="121900" tIns="60933" rIns="121900" bIns="60933" anchor="t" anchorCtr="0">
            <a:noAutofit/>
          </a:bodyPr>
          <a:lstStyle/>
          <a:p>
            <a:pPr marL="0" indent="0">
              <a:spcBef>
                <a:spcPts val="1333"/>
              </a:spcBef>
              <a:buNone/>
            </a:pPr>
            <a:r>
              <a:rPr lang="en-US"/>
              <a:t>54% of Canadians think that focusing on increasing IDEA at work is mainly “a Good thing”, with 27% saying it is neither bad or good, and only 16% saying it is “a Bad thing.”</a:t>
            </a:r>
            <a:endParaRPr/>
          </a:p>
          <a:p>
            <a:pPr marL="0" indent="0">
              <a:spcBef>
                <a:spcPts val="1333"/>
              </a:spcBef>
              <a:buNone/>
            </a:pPr>
            <a:endParaRPr sz="1867"/>
          </a:p>
          <a:p>
            <a:pPr marL="0" indent="0">
              <a:spcBef>
                <a:spcPts val="1333"/>
              </a:spcBef>
              <a:buNone/>
            </a:pPr>
            <a:r>
              <a:rPr lang="en-US"/>
              <a:t>47% of Canadians feel their employer’s approach to IDEA has had a positive impact (very and somewhat) on their opportunities at work, while only 12% feel it has had a negative impact (very and somewhat).</a:t>
            </a:r>
            <a:endParaRPr/>
          </a:p>
          <a:p>
            <a:pPr marL="0" indent="0">
              <a:spcBef>
                <a:spcPts val="1333"/>
              </a:spcBef>
              <a:buNone/>
            </a:pPr>
            <a:endParaRPr sz="1733"/>
          </a:p>
          <a:p>
            <a:pPr marL="0" indent="0">
              <a:spcBef>
                <a:spcPts val="1333"/>
              </a:spcBef>
              <a:buNone/>
            </a:pPr>
            <a:r>
              <a:rPr lang="en-US"/>
              <a:t>Canadians also believed that their company pays “too little attention” to IDEA (22%)</a:t>
            </a:r>
            <a:endParaRPr/>
          </a:p>
        </p:txBody>
      </p:sp>
      <p:sp>
        <p:nvSpPr>
          <p:cNvPr id="842" name="Google Shape;842;g388b7470a09_0_1346"/>
          <p:cNvSpPr/>
          <p:nvPr/>
        </p:nvSpPr>
        <p:spPr>
          <a:xfrm>
            <a:off x="628267" y="1514567"/>
            <a:ext cx="694800" cy="586400"/>
          </a:xfrm>
          <a:prstGeom prst="rightArrow">
            <a:avLst>
              <a:gd name="adj1" fmla="val 50000"/>
              <a:gd name="adj2" fmla="val 50000"/>
            </a:avLst>
          </a:prstGeom>
          <a:solidFill>
            <a:schemeClr val="accent1"/>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007C8D"/>
              </a:highlight>
              <a:latin typeface="Arial"/>
              <a:ea typeface="Arial"/>
              <a:cs typeface="Arial"/>
              <a:sym typeface="Arial"/>
            </a:endParaRPr>
          </a:p>
        </p:txBody>
      </p:sp>
      <p:sp>
        <p:nvSpPr>
          <p:cNvPr id="843" name="Google Shape;843;g388b7470a09_0_1346"/>
          <p:cNvSpPr txBox="1"/>
          <p:nvPr/>
        </p:nvSpPr>
        <p:spPr>
          <a:xfrm>
            <a:off x="527067" y="84467"/>
            <a:ext cx="10120000" cy="1365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2400"/>
            </a:pPr>
            <a:r>
              <a:rPr lang="en-US" sz="3200" b="1" kern="0">
                <a:solidFill>
                  <a:srgbClr val="000000"/>
                </a:solidFill>
                <a:latin typeface="Arial"/>
                <a:ea typeface="Arial"/>
                <a:cs typeface="Arial"/>
                <a:sym typeface="Arial"/>
              </a:rPr>
              <a:t>Ignore the Noise: Overwhel</a:t>
            </a:r>
            <a:r>
              <a:rPr lang="en-US" sz="3200" b="1" kern="0">
                <a:solidFill>
                  <a:srgbClr val="000000"/>
                </a:solidFill>
                <a:latin typeface="Arial"/>
                <a:cs typeface="Arial"/>
                <a:sym typeface="Arial"/>
              </a:rPr>
              <a:t>ming Proportion of </a:t>
            </a:r>
            <a:r>
              <a:rPr lang="en-US" sz="3200" b="1" kern="0">
                <a:solidFill>
                  <a:srgbClr val="000000"/>
                </a:solidFill>
                <a:latin typeface="Arial"/>
                <a:ea typeface="Arial"/>
                <a:cs typeface="Arial"/>
                <a:sym typeface="Arial"/>
              </a:rPr>
              <a:t>Canadians Still Support IDEA</a:t>
            </a:r>
            <a:r>
              <a:rPr lang="en-US" sz="3200" b="1" kern="0">
                <a:solidFill>
                  <a:srgbClr val="000000"/>
                </a:solidFill>
                <a:latin typeface="Arial"/>
                <a:cs typeface="Arial"/>
                <a:sym typeface="Arial"/>
              </a:rPr>
              <a:t> </a:t>
            </a:r>
            <a:r>
              <a:rPr lang="en-US" sz="2667" b="1" i="1" kern="0">
                <a:solidFill>
                  <a:srgbClr val="000000"/>
                </a:solidFill>
                <a:latin typeface="Arial"/>
                <a:ea typeface="Arial"/>
                <a:cs typeface="Arial"/>
                <a:sym typeface="Arial"/>
              </a:rPr>
              <a:t>(Environics, 2025)</a:t>
            </a:r>
            <a:endParaRPr sz="2667" b="1" i="1" kern="0">
              <a:solidFill>
                <a:srgbClr val="000000"/>
              </a:solidFill>
              <a:latin typeface="Arial"/>
              <a:ea typeface="Arial"/>
              <a:cs typeface="Arial"/>
              <a:sym typeface="Arial"/>
            </a:endParaRPr>
          </a:p>
        </p:txBody>
      </p:sp>
      <p:sp>
        <p:nvSpPr>
          <p:cNvPr id="844" name="Google Shape;844;g388b7470a09_0_1346"/>
          <p:cNvSpPr txBox="1"/>
          <p:nvPr/>
        </p:nvSpPr>
        <p:spPr>
          <a:xfrm>
            <a:off x="5748600" y="6293167"/>
            <a:ext cx="694800" cy="492402"/>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200"/>
            </a:pPr>
            <a:fld id="{00000000-1234-1234-1234-123412341234}" type="slidenum">
              <a:rPr lang="en-US" sz="1600" b="1" kern="0">
                <a:solidFill>
                  <a:srgbClr val="00A7B9"/>
                </a:solidFill>
                <a:latin typeface="Arial"/>
                <a:ea typeface="Arial"/>
                <a:cs typeface="Arial"/>
                <a:sym typeface="Arial"/>
              </a:rPr>
              <a:pPr algn="ctr" defTabSz="1219170">
                <a:buClr>
                  <a:srgbClr val="000000"/>
                </a:buClr>
                <a:buSzPts val="1200"/>
              </a:pPr>
              <a:t>26</a:t>
            </a:fld>
            <a:endParaRPr sz="1867" kern="0">
              <a:solidFill>
                <a:srgbClr val="000000"/>
              </a:solidFill>
              <a:latin typeface="Arial"/>
              <a:ea typeface="Arial"/>
              <a:cs typeface="Arial"/>
              <a:sym typeface="Arial"/>
            </a:endParaRPr>
          </a:p>
        </p:txBody>
      </p:sp>
      <p:sp>
        <p:nvSpPr>
          <p:cNvPr id="845" name="Google Shape;845;g388b7470a09_0_1346"/>
          <p:cNvSpPr/>
          <p:nvPr/>
        </p:nvSpPr>
        <p:spPr>
          <a:xfrm>
            <a:off x="628267" y="3135800"/>
            <a:ext cx="694800" cy="586400"/>
          </a:xfrm>
          <a:prstGeom prst="rightArrow">
            <a:avLst>
              <a:gd name="adj1" fmla="val 50000"/>
              <a:gd name="adj2" fmla="val 50000"/>
            </a:avLst>
          </a:prstGeom>
          <a:solidFill>
            <a:schemeClr val="accent1"/>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007C8D"/>
              </a:highlight>
              <a:latin typeface="Arial"/>
              <a:ea typeface="Arial"/>
              <a:cs typeface="Arial"/>
              <a:sym typeface="Arial"/>
            </a:endParaRPr>
          </a:p>
        </p:txBody>
      </p:sp>
      <p:sp>
        <p:nvSpPr>
          <p:cNvPr id="846" name="Google Shape;846;g388b7470a09_0_1346"/>
          <p:cNvSpPr/>
          <p:nvPr/>
        </p:nvSpPr>
        <p:spPr>
          <a:xfrm>
            <a:off x="628267" y="4894067"/>
            <a:ext cx="694800" cy="586400"/>
          </a:xfrm>
          <a:prstGeom prst="rightArrow">
            <a:avLst>
              <a:gd name="adj1" fmla="val 50000"/>
              <a:gd name="adj2" fmla="val 50000"/>
            </a:avLst>
          </a:prstGeom>
          <a:solidFill>
            <a:schemeClr val="accent1"/>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007C8D"/>
              </a:highlight>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388b7470a09_0_1357"/>
          <p:cNvSpPr txBox="1">
            <a:spLocks noGrp="1"/>
          </p:cNvSpPr>
          <p:nvPr>
            <p:ph type="title"/>
          </p:nvPr>
        </p:nvSpPr>
        <p:spPr>
          <a:xfrm>
            <a:off x="505817" y="346484"/>
            <a:ext cx="11186400" cy="542400"/>
          </a:xfrm>
          <a:prstGeom prst="rect">
            <a:avLst/>
          </a:prstGeom>
          <a:noFill/>
          <a:ln>
            <a:noFill/>
          </a:ln>
        </p:spPr>
        <p:txBody>
          <a:bodyPr spcFirstLastPara="1" wrap="square" lIns="0" tIns="0" rIns="0" bIns="0" anchor="t" anchorCtr="0">
            <a:noAutofit/>
          </a:bodyPr>
          <a:lstStyle/>
          <a:p>
            <a:pPr>
              <a:buSzPts val="2300"/>
            </a:pPr>
            <a:r>
              <a:rPr lang="en-US" sz="3200">
                <a:solidFill>
                  <a:schemeClr val="dk1"/>
                </a:solidFill>
              </a:rPr>
              <a:t>Persons with Disabilities - Key </a:t>
            </a:r>
            <a:r>
              <a:rPr lang="en-US" sz="32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Issues</a:t>
            </a:r>
            <a:endParaRPr sz="3200">
              <a:solidFill>
                <a:schemeClr val="dk1"/>
              </a:solidFill>
            </a:endParaRPr>
          </a:p>
        </p:txBody>
      </p:sp>
      <p:sp>
        <p:nvSpPr>
          <p:cNvPr id="853" name="Google Shape;853;g388b7470a09_0_1357"/>
          <p:cNvSpPr txBox="1">
            <a:spLocks noGrp="1"/>
          </p:cNvSpPr>
          <p:nvPr>
            <p:ph type="sldNum" idx="12"/>
          </p:nvPr>
        </p:nvSpPr>
        <p:spPr>
          <a:xfrm>
            <a:off x="5840608" y="6435184"/>
            <a:ext cx="510800" cy="3660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US" kern="0">
                <a:solidFill>
                  <a:srgbClr val="00A7B9"/>
                </a:solidFill>
              </a:rPr>
              <a:pPr defTabSz="1219170"/>
              <a:t>27</a:t>
            </a:fld>
            <a:endParaRPr kern="0">
              <a:solidFill>
                <a:srgbClr val="00A7B9"/>
              </a:solidFill>
            </a:endParaRPr>
          </a:p>
        </p:txBody>
      </p:sp>
      <p:graphicFrame>
        <p:nvGraphicFramePr>
          <p:cNvPr id="854" name="Google Shape;854;g388b7470a09_0_1357"/>
          <p:cNvGraphicFramePr/>
          <p:nvPr/>
        </p:nvGraphicFramePr>
        <p:xfrm>
          <a:off x="388485" y="888916"/>
          <a:ext cx="11554666" cy="5757133"/>
        </p:xfrm>
        <a:graphic>
          <a:graphicData uri="http://schemas.openxmlformats.org/drawingml/2006/table">
            <a:tbl>
              <a:tblPr>
                <a:noFill/>
              </a:tblPr>
              <a:tblGrid>
                <a:gridCol w="3182300">
                  <a:extLst>
                    <a:ext uri="{9D8B030D-6E8A-4147-A177-3AD203B41FA5}">
                      <a16:colId xmlns:a16="http://schemas.microsoft.com/office/drawing/2014/main" val="20000"/>
                    </a:ext>
                  </a:extLst>
                </a:gridCol>
                <a:gridCol w="4763433">
                  <a:extLst>
                    <a:ext uri="{9D8B030D-6E8A-4147-A177-3AD203B41FA5}">
                      <a16:colId xmlns:a16="http://schemas.microsoft.com/office/drawing/2014/main" val="20001"/>
                    </a:ext>
                  </a:extLst>
                </a:gridCol>
                <a:gridCol w="3608933">
                  <a:extLst>
                    <a:ext uri="{9D8B030D-6E8A-4147-A177-3AD203B41FA5}">
                      <a16:colId xmlns:a16="http://schemas.microsoft.com/office/drawing/2014/main" val="20002"/>
                    </a:ext>
                  </a:extLst>
                </a:gridCol>
              </a:tblGrid>
              <a:tr h="1244933">
                <a:tc>
                  <a:txBody>
                    <a:bodyPr/>
                    <a:lstStyle/>
                    <a:p>
                      <a:pPr marL="0" marR="0" lvl="0" indent="0" algn="l" rtl="0">
                        <a:lnSpc>
                          <a:spcPct val="90000"/>
                        </a:lnSpc>
                        <a:spcBef>
                          <a:spcPts val="0"/>
                        </a:spcBef>
                        <a:spcAft>
                          <a:spcPts val="0"/>
                        </a:spcAft>
                        <a:buClr>
                          <a:srgbClr val="000000"/>
                        </a:buClr>
                        <a:buSzPts val="1600"/>
                        <a:buFont typeface="Arial"/>
                        <a:buNone/>
                      </a:pPr>
                      <a:r>
                        <a:rPr lang="en-US" sz="2400" b="1" u="none" strike="noStrike" cap="none">
                          <a:solidFill>
                            <a:schemeClr val="dk1"/>
                          </a:solidFill>
                        </a:rPr>
                        <a:t>Access to education</a:t>
                      </a:r>
                      <a:endParaRPr sz="2400" b="1" u="none" strike="noStrike" cap="none">
                        <a:solidFill>
                          <a:schemeClr val="dk1"/>
                        </a:solidFill>
                        <a:latin typeface="Arial"/>
                        <a:ea typeface="Arial"/>
                        <a:cs typeface="Arial"/>
                        <a:sym typeface="Aria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EF7FF"/>
                    </a:solidFill>
                  </a:tcPr>
                </a:tc>
                <a:tc>
                  <a:txBody>
                    <a:bodyPr/>
                    <a:lstStyle/>
                    <a:p>
                      <a:pPr marL="0" marR="0" lvl="0" indent="0" algn="l" rtl="0">
                        <a:lnSpc>
                          <a:spcPct val="90000"/>
                        </a:lnSpc>
                        <a:spcBef>
                          <a:spcPts val="0"/>
                        </a:spcBef>
                        <a:spcAft>
                          <a:spcPts val="0"/>
                        </a:spcAft>
                        <a:buClr>
                          <a:srgbClr val="000000"/>
                        </a:buClr>
                        <a:buSzPts val="1600"/>
                        <a:buFont typeface="Arial"/>
                        <a:buNone/>
                      </a:pPr>
                      <a:r>
                        <a:rPr lang="en-US" sz="2400" b="1" u="none" strike="noStrike" cap="none">
                          <a:solidFill>
                            <a:schemeClr val="dk1"/>
                          </a:solidFill>
                          <a:latin typeface="Arial"/>
                          <a:ea typeface="Arial"/>
                          <a:cs typeface="Arial"/>
                          <a:sym typeface="Arial"/>
                        </a:rPr>
                        <a:t>Access to </a:t>
                      </a:r>
                      <a:r>
                        <a:rPr lang="en-US" sz="2400" b="1" u="none" strike="noStrike" cap="none">
                          <a:solidFill>
                            <a:schemeClr val="dk1"/>
                          </a:solidFill>
                        </a:rPr>
                        <a:t>employment and workplace inclusion</a:t>
                      </a:r>
                      <a:endParaRPr sz="2400" b="1" u="none" strike="noStrike" cap="none">
                        <a:solidFill>
                          <a:schemeClr val="dk1"/>
                        </a:solidFill>
                        <a:latin typeface="Arial"/>
                        <a:ea typeface="Arial"/>
                        <a:cs typeface="Arial"/>
                        <a:sym typeface="Aria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EF7FF"/>
                    </a:solidFill>
                  </a:tcPr>
                </a:tc>
                <a:tc>
                  <a:txBody>
                    <a:bodyPr/>
                    <a:lstStyle/>
                    <a:p>
                      <a:pPr marL="0" marR="0" lvl="0" indent="0" algn="l" rtl="0">
                        <a:lnSpc>
                          <a:spcPct val="90000"/>
                        </a:lnSpc>
                        <a:spcBef>
                          <a:spcPts val="0"/>
                        </a:spcBef>
                        <a:spcAft>
                          <a:spcPts val="0"/>
                        </a:spcAft>
                        <a:buClr>
                          <a:srgbClr val="000000"/>
                        </a:buClr>
                        <a:buSzPts val="1600"/>
                        <a:buFont typeface="Arial"/>
                        <a:buNone/>
                      </a:pPr>
                      <a:r>
                        <a:rPr lang="en-US" sz="2400" b="1" u="none" strike="noStrike" cap="none">
                          <a:solidFill>
                            <a:schemeClr val="dk1"/>
                          </a:solidFill>
                        </a:rPr>
                        <a:t>Leadership</a:t>
                      </a:r>
                      <a:endParaRPr sz="2400" b="1" u="none" strike="noStrike" cap="none">
                        <a:solidFill>
                          <a:schemeClr val="dk1"/>
                        </a:solidFill>
                        <a:latin typeface="Arial"/>
                        <a:ea typeface="Arial"/>
                        <a:cs typeface="Arial"/>
                        <a:sym typeface="Aria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EF7FF"/>
                    </a:solidFill>
                  </a:tcPr>
                </a:tc>
                <a:extLst>
                  <a:ext uri="{0D108BD9-81ED-4DB2-BD59-A6C34878D82A}">
                    <a16:rowId xmlns:a16="http://schemas.microsoft.com/office/drawing/2014/main" val="10000"/>
                  </a:ext>
                </a:extLst>
              </a:tr>
              <a:tr h="4512200">
                <a:tc>
                  <a:txBody>
                    <a:bodyPr/>
                    <a:lstStyle/>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Almost one-third of youth with more severe disabilities are neither in school nor employed</a:t>
                      </a:r>
                      <a:endParaRPr sz="2400" u="none" strike="noStrike" cap="none">
                        <a:solidFill>
                          <a:schemeClr val="dk1"/>
                        </a:solidFill>
                      </a:endParaRPr>
                    </a:p>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About 9% of women and 12% men  stopped their education due to insufficient support</a:t>
                      </a:r>
                      <a:endParaRPr sz="1900" u="none" strike="noStrike" cap="none"/>
                    </a:p>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Disciplinary segregation</a:t>
                      </a:r>
                      <a:endParaRPr sz="2400" u="none" strike="noStrike" cap="none">
                        <a:solidFill>
                          <a:schemeClr val="dk1"/>
                        </a:solidFil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In 2023, employment rate lower without di</a:t>
                      </a:r>
                      <a:r>
                        <a:rPr lang="en-US" sz="2400">
                          <a:solidFill>
                            <a:schemeClr val="dk1"/>
                          </a:solidFill>
                        </a:rPr>
                        <a:t>sability </a:t>
                      </a:r>
                      <a:r>
                        <a:rPr lang="en-US" sz="2400" u="none" strike="noStrike" cap="none">
                          <a:solidFill>
                            <a:schemeClr val="dk1"/>
                          </a:solidFill>
                        </a:rPr>
                        <a:t>(47% vs 67%)</a:t>
                      </a:r>
                      <a:endParaRPr sz="2400" u="none" strike="noStrike" cap="none">
                        <a:solidFill>
                          <a:schemeClr val="dk1"/>
                        </a:solidFill>
                      </a:endParaRPr>
                    </a:p>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33% experience workplace discrimination (58% for those with cognitive difference)</a:t>
                      </a:r>
                      <a:endParaRPr sz="2400" u="none" strike="noStrike" cap="none">
                        <a:solidFill>
                          <a:schemeClr val="dk1"/>
                        </a:solidFill>
                      </a:endParaRPr>
                    </a:p>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Only 0.5% of all SMEs in Canada are majority-owned by persons living with disabilities</a:t>
                      </a:r>
                      <a:endParaRPr sz="1900" u="none" strike="noStrike" cap="none"/>
                    </a:p>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Wage Gap – </a:t>
                      </a:r>
                      <a:r>
                        <a:rPr lang="en-US" sz="2400" b="0" i="0" u="none" strike="noStrike" cap="none">
                          <a:solidFill>
                            <a:schemeClr val="dk1"/>
                          </a:solidFill>
                          <a:latin typeface="Arial"/>
                          <a:ea typeface="Arial"/>
                          <a:cs typeface="Arial"/>
                          <a:sym typeface="Arial"/>
                        </a:rPr>
                        <a:t>79%</a:t>
                      </a:r>
                      <a:endParaRPr sz="1900" u="none" strike="noStrike" cap="none"/>
                    </a:p>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b="0" i="0" u="none" strike="noStrike" cap="none">
                          <a:solidFill>
                            <a:schemeClr val="dk1"/>
                          </a:solidFill>
                          <a:latin typeface="Arial"/>
                          <a:ea typeface="Arial"/>
                          <a:cs typeface="Arial"/>
                          <a:sym typeface="Arial"/>
                        </a:rPr>
                        <a:t>University grads with severe disabilities have worse employment outcomes than high school dropouts</a:t>
                      </a:r>
                      <a:endParaRPr sz="2400" u="none" strike="noStrike" cap="none">
                        <a:solidFill>
                          <a:schemeClr val="dk1"/>
                        </a:solidFil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3% of distributing corporations have at least one director who is a person with a disability</a:t>
                      </a:r>
                      <a:endParaRPr sz="2400" u="none" strike="noStrike" cap="none">
                        <a:solidFill>
                          <a:schemeClr val="dk1"/>
                        </a:solidFill>
                      </a:endParaRPr>
                    </a:p>
                    <a:p>
                      <a:pPr marL="114300" marR="0" lvl="0" indent="-88900" algn="l" rtl="0">
                        <a:lnSpc>
                          <a:spcPct val="90000"/>
                        </a:lnSpc>
                        <a:spcBef>
                          <a:spcPts val="0"/>
                        </a:spcBef>
                        <a:spcAft>
                          <a:spcPts val="0"/>
                        </a:spcAft>
                        <a:buClr>
                          <a:schemeClr val="dk1"/>
                        </a:buClr>
                        <a:buSzPts val="1400"/>
                        <a:buFont typeface="Arial"/>
                        <a:buChar char="●"/>
                      </a:pPr>
                      <a:r>
                        <a:rPr lang="en-US" sz="2400">
                          <a:solidFill>
                            <a:schemeClr val="dk1"/>
                          </a:solidFill>
                        </a:rPr>
                        <a:t> </a:t>
                      </a:r>
                      <a:r>
                        <a:rPr lang="en-US" sz="2400" u="none" strike="noStrike" cap="none">
                          <a:solidFill>
                            <a:schemeClr val="dk1"/>
                          </a:solidFill>
                        </a:rPr>
                        <a:t>4% of distributing corporations have at least one member of their senior management who is a person with a disability</a:t>
                      </a:r>
                      <a:endParaRPr sz="2400" u="none" strike="noStrike" cap="none">
                        <a:solidFill>
                          <a:schemeClr val="dk1"/>
                        </a:solidFill>
                        <a:latin typeface="Arial"/>
                        <a:ea typeface="Arial"/>
                        <a:cs typeface="Arial"/>
                        <a:sym typeface="Aria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g388b7470a09_0_1913" title="Chart"/>
          <p:cNvPicPr preferRelativeResize="0"/>
          <p:nvPr/>
        </p:nvPicPr>
        <p:blipFill rotWithShape="1">
          <a:blip r:embed="rId3">
            <a:alphaModFix/>
          </a:blip>
          <a:srcRect/>
          <a:stretch/>
        </p:blipFill>
        <p:spPr>
          <a:xfrm>
            <a:off x="934367" y="820267"/>
            <a:ext cx="10020803" cy="5678467"/>
          </a:xfrm>
          <a:prstGeom prst="rect">
            <a:avLst/>
          </a:prstGeom>
          <a:noFill/>
          <a:ln>
            <a:noFill/>
          </a:ln>
        </p:spPr>
      </p:pic>
      <p:sp>
        <p:nvSpPr>
          <p:cNvPr id="861" name="Google Shape;861;g388b7470a09_0_1913"/>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solidFill>
                  <a:srgbClr val="00A7B9"/>
                </a:solidFill>
              </a:rPr>
              <a:pPr defTabSz="1219170"/>
              <a:t>28</a:t>
            </a:fld>
            <a:endParaRPr kern="0">
              <a:solidFill>
                <a:srgbClr val="00A7B9"/>
              </a:solidFill>
            </a:endParaRPr>
          </a:p>
        </p:txBody>
      </p:sp>
      <p:sp>
        <p:nvSpPr>
          <p:cNvPr id="862" name="Google Shape;862;g388b7470a09_0_1913"/>
          <p:cNvSpPr txBox="1">
            <a:spLocks noGrp="1"/>
          </p:cNvSpPr>
          <p:nvPr>
            <p:ph type="body" idx="1"/>
          </p:nvPr>
        </p:nvSpPr>
        <p:spPr>
          <a:xfrm>
            <a:off x="450573" y="359265"/>
            <a:ext cx="11275200" cy="5997200"/>
          </a:xfrm>
          <a:prstGeom prst="rect">
            <a:avLst/>
          </a:prstGeom>
          <a:noFill/>
          <a:ln>
            <a:noFill/>
          </a:ln>
        </p:spPr>
        <p:txBody>
          <a:bodyPr spcFirstLastPara="1" wrap="square" lIns="121900" tIns="60933" rIns="121900" bIns="60933" anchor="t" anchorCtr="0">
            <a:noAutofit/>
          </a:bodyPr>
          <a:lstStyle/>
          <a:p>
            <a:pPr marL="0" indent="0">
              <a:spcBef>
                <a:spcPts val="0"/>
              </a:spcBef>
              <a:buSzPts val="1400"/>
              <a:buNone/>
            </a:pPr>
            <a:r>
              <a:rPr lang="en-US" sz="3200" b="1"/>
              <a:t>Discrimination by disability status (n=40,000)</a:t>
            </a:r>
            <a:endParaRPr sz="32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388b7470a09_0_1371"/>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solidFill>
                  <a:srgbClr val="00A7B9"/>
                </a:solidFill>
              </a:rPr>
              <a:pPr defTabSz="1219170"/>
              <a:t>29</a:t>
            </a:fld>
            <a:endParaRPr kern="0">
              <a:solidFill>
                <a:srgbClr val="00A7B9"/>
              </a:solidFill>
            </a:endParaRPr>
          </a:p>
        </p:txBody>
      </p:sp>
      <p:sp>
        <p:nvSpPr>
          <p:cNvPr id="869" name="Google Shape;869;g388b7470a09_0_1371"/>
          <p:cNvSpPr txBox="1">
            <a:spLocks noGrp="1"/>
          </p:cNvSpPr>
          <p:nvPr>
            <p:ph type="body" idx="1"/>
          </p:nvPr>
        </p:nvSpPr>
        <p:spPr>
          <a:xfrm>
            <a:off x="539063" y="353391"/>
            <a:ext cx="10628000" cy="6002800"/>
          </a:xfrm>
          <a:prstGeom prst="rect">
            <a:avLst/>
          </a:prstGeom>
          <a:noFill/>
          <a:ln>
            <a:noFill/>
          </a:ln>
        </p:spPr>
        <p:txBody>
          <a:bodyPr spcFirstLastPara="1" wrap="square" lIns="121900" tIns="60933" rIns="121900" bIns="60933" anchor="t" anchorCtr="0">
            <a:noAutofit/>
          </a:bodyPr>
          <a:lstStyle/>
          <a:p>
            <a:pPr marL="0" indent="0">
              <a:spcBef>
                <a:spcPts val="0"/>
              </a:spcBef>
              <a:buSzPts val="1400"/>
              <a:buNone/>
            </a:pPr>
            <a:r>
              <a:rPr lang="en-US" sz="3200" b="1"/>
              <a:t>Disability-based discrimination by sector</a:t>
            </a:r>
            <a:endParaRPr sz="3200" b="1"/>
          </a:p>
        </p:txBody>
      </p:sp>
      <p:sp>
        <p:nvSpPr>
          <p:cNvPr id="870" name="Google Shape;870;g388b7470a09_0_1371"/>
          <p:cNvSpPr txBox="1">
            <a:spLocks noGrp="1"/>
          </p:cNvSpPr>
          <p:nvPr>
            <p:ph type="body" idx="1"/>
          </p:nvPr>
        </p:nvSpPr>
        <p:spPr>
          <a:xfrm>
            <a:off x="466355" y="1819965"/>
            <a:ext cx="11725600" cy="4536400"/>
          </a:xfrm>
          <a:prstGeom prst="rect">
            <a:avLst/>
          </a:prstGeom>
          <a:noFill/>
          <a:ln>
            <a:noFill/>
          </a:ln>
        </p:spPr>
        <p:txBody>
          <a:bodyPr spcFirstLastPara="1" wrap="square" lIns="121900" tIns="60933" rIns="121900" bIns="60933" anchor="t" anchorCtr="0">
            <a:noAutofit/>
          </a:bodyPr>
          <a:lstStyle/>
          <a:p>
            <a:pPr marL="0" indent="0">
              <a:spcBef>
                <a:spcPts val="0"/>
              </a:spcBef>
              <a:buClr>
                <a:srgbClr val="000000"/>
              </a:buClr>
              <a:buNone/>
            </a:pPr>
            <a:endParaRPr sz="1867" b="1">
              <a:solidFill>
                <a:srgbClr val="000000"/>
              </a:solidFill>
            </a:endParaRPr>
          </a:p>
          <a:p>
            <a:pPr marL="0" indent="0">
              <a:spcBef>
                <a:spcPts val="0"/>
              </a:spcBef>
              <a:buClr>
                <a:srgbClr val="000000"/>
              </a:buClr>
              <a:buNone/>
            </a:pPr>
            <a:endParaRPr sz="1867">
              <a:solidFill>
                <a:srgbClr val="000000"/>
              </a:solidFill>
            </a:endParaRPr>
          </a:p>
        </p:txBody>
      </p:sp>
      <p:pic>
        <p:nvPicPr>
          <p:cNvPr id="871" name="Google Shape;871;g388b7470a09_0_1371" title="Chart">
            <a:hlinkClick r:id="rId3"/>
          </p:cNvPr>
          <p:cNvPicPr preferRelativeResize="0"/>
          <p:nvPr/>
        </p:nvPicPr>
        <p:blipFill rotWithShape="1">
          <a:blip r:embed="rId4">
            <a:alphaModFix/>
          </a:blip>
          <a:srcRect/>
          <a:stretch/>
        </p:blipFill>
        <p:spPr>
          <a:xfrm>
            <a:off x="1698367" y="946369"/>
            <a:ext cx="8445888" cy="5222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with blonde hair smiling&#10;&#10;AI-generated content may be incorrect.">
            <a:extLst>
              <a:ext uri="{FF2B5EF4-FFF2-40B4-BE49-F238E27FC236}">
                <a16:creationId xmlns:a16="http://schemas.microsoft.com/office/drawing/2014/main" id="{D14BBD68-BD8C-F994-F9C0-873BDF0CE05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719261" y="1957384"/>
            <a:ext cx="2943225" cy="2943225"/>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erson wearing a head scarf and earrings&#10;&#10;AI-generated content may be incorrect.">
            <a:extLst>
              <a:ext uri="{FF2B5EF4-FFF2-40B4-BE49-F238E27FC236}">
                <a16:creationId xmlns:a16="http://schemas.microsoft.com/office/drawing/2014/main" id="{E9A1596D-1A1F-990F-8C4B-E738BA0B7D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9260" y="1957383"/>
            <a:ext cx="2943225" cy="2943225"/>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F11A94AD-CDB8-80F0-A8D7-7E5BE19F1E5D}"/>
              </a:ext>
            </a:extLst>
          </p:cNvPr>
          <p:cNvSpPr>
            <a:spLocks noGrp="1"/>
          </p:cNvSpPr>
          <p:nvPr>
            <p:ph type="title"/>
          </p:nvPr>
        </p:nvSpPr>
        <p:spPr/>
        <p:txBody>
          <a:bodyPr/>
          <a:lstStyle/>
          <a:p>
            <a:pPr algn="ctr"/>
            <a:r>
              <a:rPr lang="en-US" dirty="0"/>
              <a:t>Opening Keynote Address</a:t>
            </a:r>
          </a:p>
        </p:txBody>
      </p:sp>
      <p:sp>
        <p:nvSpPr>
          <p:cNvPr id="6" name="Content Placeholder 2">
            <a:extLst>
              <a:ext uri="{FF2B5EF4-FFF2-40B4-BE49-F238E27FC236}">
                <a16:creationId xmlns:a16="http://schemas.microsoft.com/office/drawing/2014/main" id="{503E0F0D-BA9D-E1D0-F011-7EE491F83944}"/>
              </a:ext>
            </a:extLst>
          </p:cNvPr>
          <p:cNvSpPr txBox="1">
            <a:spLocks/>
          </p:cNvSpPr>
          <p:nvPr/>
        </p:nvSpPr>
        <p:spPr>
          <a:xfrm>
            <a:off x="5557839" y="3066096"/>
            <a:ext cx="4914900" cy="725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t>Bilan Arte</a:t>
            </a:r>
            <a:r>
              <a:rPr lang="en-CA" sz="1800" dirty="0"/>
              <a:t>, National Representative, Human Rights Department, Canadian Labour Congress; IDEA Advisory Committee Member</a:t>
            </a:r>
          </a:p>
        </p:txBody>
      </p:sp>
    </p:spTree>
    <p:extLst>
      <p:ext uri="{BB962C8B-B14F-4D97-AF65-F5344CB8AC3E}">
        <p14:creationId xmlns:p14="http://schemas.microsoft.com/office/powerpoint/2010/main" val="407499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388b7470a09_0_1379"/>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Autofit/>
          </a:bodyPr>
          <a:lstStyle/>
          <a:p>
            <a:r>
              <a:rPr lang="en-US" sz="3867">
                <a:solidFill>
                  <a:schemeClr val="accent4"/>
                </a:solidFill>
              </a:rPr>
              <a:t>The Way Forward</a:t>
            </a:r>
            <a:endParaRPr sz="3867">
              <a:solidFill>
                <a:schemeClr val="accent4"/>
              </a:solidFill>
            </a:endParaRPr>
          </a:p>
        </p:txBody>
      </p:sp>
      <p:pic>
        <p:nvPicPr>
          <p:cNvPr id="878" name="Google Shape;878;g388b7470a09_0_1379"/>
          <p:cNvPicPr preferRelativeResize="0"/>
          <p:nvPr/>
        </p:nvPicPr>
        <p:blipFill rotWithShape="1">
          <a:blip r:embed="rId3">
            <a:alphaModFix/>
          </a:blip>
          <a:srcRect/>
          <a:stretch/>
        </p:blipFill>
        <p:spPr>
          <a:xfrm>
            <a:off x="527067" y="1140134"/>
            <a:ext cx="11341767" cy="5614268"/>
          </a:xfrm>
          <a:prstGeom prst="rect">
            <a:avLst/>
          </a:prstGeom>
          <a:noFill/>
          <a:ln>
            <a:noFill/>
          </a:ln>
        </p:spPr>
      </p:pic>
      <p:sp>
        <p:nvSpPr>
          <p:cNvPr id="879" name="Google Shape;879;g388b7470a09_0_1379"/>
          <p:cNvSpPr txBox="1">
            <a:spLocks noGrp="1"/>
          </p:cNvSpPr>
          <p:nvPr>
            <p:ph type="sldNum" idx="12"/>
          </p:nvPr>
        </p:nvSpPr>
        <p:spPr>
          <a:xfrm>
            <a:off x="5730212" y="6356368"/>
            <a:ext cx="731600" cy="524800"/>
          </a:xfrm>
          <a:prstGeom prst="rect">
            <a:avLst/>
          </a:prstGeom>
          <a:noFill/>
          <a:ln>
            <a:noFill/>
          </a:ln>
        </p:spPr>
        <p:txBody>
          <a:bodyPr spcFirstLastPara="1" wrap="square" lIns="121900" tIns="60933" rIns="121900" bIns="60933" anchor="t" anchorCtr="0">
            <a:noAutofit/>
          </a:bodyPr>
          <a:lstStyle/>
          <a:p>
            <a:pPr algn="ctr" defTabSz="1219170"/>
            <a:fld id="{00000000-1234-1234-1234-123412341234}" type="slidenum">
              <a:rPr lang="en-US" kern="0">
                <a:solidFill>
                  <a:srgbClr val="FA34E1"/>
                </a:solidFill>
              </a:rPr>
              <a:pPr algn="ctr" defTabSz="1219170"/>
              <a:t>30</a:t>
            </a:fld>
            <a:endParaRPr kern="0">
              <a:solidFill>
                <a:srgbClr val="FA34E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388b7470a09_0_1386"/>
          <p:cNvSpPr txBox="1">
            <a:spLocks noGrp="1"/>
          </p:cNvSpPr>
          <p:nvPr>
            <p:ph type="sldNum" idx="12"/>
          </p:nvPr>
        </p:nvSpPr>
        <p:spPr>
          <a:xfrm>
            <a:off x="5754445" y="6356368"/>
            <a:ext cx="731600" cy="524800"/>
          </a:xfrm>
          <a:prstGeom prst="rect">
            <a:avLst/>
          </a:prstGeom>
          <a:noFill/>
          <a:ln>
            <a:noFill/>
          </a:ln>
        </p:spPr>
        <p:txBody>
          <a:bodyPr spcFirstLastPara="1" wrap="square" lIns="121900" tIns="60933" rIns="121900" bIns="60933" anchor="t" anchorCtr="0">
            <a:noAutofit/>
          </a:bodyPr>
          <a:lstStyle/>
          <a:p>
            <a:pPr algn="ctr" defTabSz="1219170"/>
            <a:fld id="{00000000-1234-1234-1234-123412341234}" type="slidenum">
              <a:rPr lang="en-US" kern="0">
                <a:solidFill>
                  <a:srgbClr val="FA34E1"/>
                </a:solidFill>
              </a:rPr>
              <a:pPr algn="ctr" defTabSz="1219170"/>
              <a:t>31</a:t>
            </a:fld>
            <a:endParaRPr kern="0">
              <a:solidFill>
                <a:srgbClr val="FA34E1"/>
              </a:solidFill>
            </a:endParaRPr>
          </a:p>
        </p:txBody>
      </p:sp>
      <p:pic>
        <p:nvPicPr>
          <p:cNvPr id="886" name="Google Shape;886;g388b7470a09_0_1386"/>
          <p:cNvPicPr preferRelativeResize="0"/>
          <p:nvPr/>
        </p:nvPicPr>
        <p:blipFill rotWithShape="1">
          <a:blip r:embed="rId3">
            <a:alphaModFix/>
          </a:blip>
          <a:srcRect/>
          <a:stretch/>
        </p:blipFill>
        <p:spPr>
          <a:xfrm>
            <a:off x="203201" y="1"/>
            <a:ext cx="4570903" cy="6858001"/>
          </a:xfrm>
          <a:prstGeom prst="rect">
            <a:avLst/>
          </a:prstGeom>
          <a:noFill/>
          <a:ln>
            <a:noFill/>
          </a:ln>
        </p:spPr>
      </p:pic>
      <p:sp>
        <p:nvSpPr>
          <p:cNvPr id="887" name="Google Shape;887;g388b7470a09_0_1386"/>
          <p:cNvSpPr txBox="1">
            <a:spLocks noGrp="1"/>
          </p:cNvSpPr>
          <p:nvPr>
            <p:ph type="body" idx="1"/>
          </p:nvPr>
        </p:nvSpPr>
        <p:spPr>
          <a:xfrm>
            <a:off x="4774100" y="738800"/>
            <a:ext cx="7276800" cy="6194800"/>
          </a:xfrm>
          <a:prstGeom prst="rect">
            <a:avLst/>
          </a:prstGeom>
          <a:noFill/>
          <a:ln>
            <a:noFill/>
          </a:ln>
        </p:spPr>
        <p:txBody>
          <a:bodyPr spcFirstLastPara="1" wrap="square" lIns="121900" tIns="60933" rIns="121900" bIns="60933" anchor="t" anchorCtr="0">
            <a:noAutofit/>
          </a:bodyPr>
          <a:lstStyle/>
          <a:p>
            <a:pPr marL="609585" indent="-448722">
              <a:buSzPts val="1700"/>
              <a:buFont typeface="Arial"/>
              <a:buChar char="●"/>
            </a:pPr>
            <a:r>
              <a:rPr lang="en-US" sz="2267"/>
              <a:t>Disaggregated data, distinctions and intersectionality</a:t>
            </a:r>
            <a:endParaRPr sz="1733"/>
          </a:p>
          <a:p>
            <a:pPr marL="609585" indent="-448722">
              <a:buSzPts val="1700"/>
              <a:buFont typeface="Arial"/>
              <a:buChar char="●"/>
            </a:pPr>
            <a:r>
              <a:rPr lang="en-US" sz="2267"/>
              <a:t>Bring a disability lens to the design, implementation and evaluation of all government policies (more than just the +)</a:t>
            </a:r>
            <a:endParaRPr sz="1733"/>
          </a:p>
          <a:p>
            <a:pPr marL="609585" indent="-448722">
              <a:buSzPts val="1700"/>
              <a:buFont typeface="Arial"/>
              <a:buChar char="●"/>
            </a:pPr>
            <a:r>
              <a:rPr lang="en-US" sz="2267"/>
              <a:t>Identify and eliminate ablest and neurotypical bias in assumptions, policies, and culture</a:t>
            </a:r>
            <a:endParaRPr sz="1733"/>
          </a:p>
          <a:p>
            <a:pPr marL="609585" indent="-448722">
              <a:buSzPts val="1700"/>
              <a:buFont typeface="Arial"/>
              <a:buChar char="●"/>
            </a:pPr>
            <a:r>
              <a:rPr lang="en-US" sz="2267"/>
              <a:t>Pathways through education to employment</a:t>
            </a:r>
            <a:endParaRPr sz="1733"/>
          </a:p>
          <a:p>
            <a:pPr marL="609585" indent="-448722">
              <a:buSzPts val="1700"/>
              <a:buFont typeface="Arial"/>
              <a:buChar char="●"/>
            </a:pPr>
            <a:r>
              <a:rPr lang="en-US" sz="2267"/>
              <a:t>Incentives for employers – WIL </a:t>
            </a:r>
            <a:endParaRPr sz="1733"/>
          </a:p>
          <a:p>
            <a:pPr marL="609585" indent="-448722">
              <a:buSzPts val="1700"/>
              <a:buFont typeface="Arial"/>
              <a:buChar char="●"/>
            </a:pPr>
            <a:r>
              <a:rPr lang="en-US" sz="2267"/>
              <a:t>Visibility of best practices and outcomes</a:t>
            </a:r>
            <a:endParaRPr sz="1733"/>
          </a:p>
          <a:p>
            <a:pPr marL="609585" indent="-448722">
              <a:buSzPts val="1700"/>
              <a:buFont typeface="Arial"/>
              <a:buChar char="●"/>
            </a:pPr>
            <a:r>
              <a:rPr lang="en-US" sz="2267"/>
              <a:t>Better support for assessments, supports, assistive devices and choices</a:t>
            </a:r>
            <a:endParaRPr sz="1733"/>
          </a:p>
          <a:p>
            <a:pPr marL="609585" indent="-448722">
              <a:buSzPts val="1700"/>
              <a:buFont typeface="Arial"/>
              <a:buChar char="●"/>
            </a:pPr>
            <a:r>
              <a:rPr lang="en-US" sz="2267"/>
              <a:t>Targets, evaluation and outcomes</a:t>
            </a:r>
            <a:endParaRPr sz="1733"/>
          </a:p>
          <a:p>
            <a:pPr marL="609585" indent="-448722">
              <a:buSzPts val="1700"/>
              <a:buFont typeface="Arial"/>
              <a:buChar char="●"/>
            </a:pPr>
            <a:r>
              <a:rPr lang="en-US" sz="2267"/>
              <a:t>Harness the power of technology for good not evil!</a:t>
            </a:r>
            <a:endParaRPr sz="1733"/>
          </a:p>
          <a:p>
            <a:pPr marL="609585" indent="-448722">
              <a:buSzPts val="1700"/>
              <a:buFont typeface="Arial"/>
              <a:buChar char="●"/>
            </a:pPr>
            <a:r>
              <a:rPr lang="en-US" sz="2267"/>
              <a:t>Fairness, efficiency and effectiveness: Accountability cuts both ways</a:t>
            </a:r>
            <a:endParaRPr sz="1733"/>
          </a:p>
          <a:p>
            <a:pPr marL="609585" indent="-304792">
              <a:buSzPts val="1400"/>
            </a:pPr>
            <a:endParaRPr sz="2400"/>
          </a:p>
          <a:p>
            <a:pPr marL="609585" indent="-304792">
              <a:buSzPts val="1400"/>
            </a:pPr>
            <a:endParaRPr sz="2400"/>
          </a:p>
          <a:p>
            <a:pPr marL="609585">
              <a:buSzPts val="1400"/>
            </a:pPr>
            <a:endParaRPr/>
          </a:p>
        </p:txBody>
      </p:sp>
      <p:sp>
        <p:nvSpPr>
          <p:cNvPr id="888" name="Google Shape;888;g388b7470a09_0_1386"/>
          <p:cNvSpPr txBox="1"/>
          <p:nvPr/>
        </p:nvSpPr>
        <p:spPr>
          <a:xfrm>
            <a:off x="4991733" y="0"/>
            <a:ext cx="4000000" cy="802743"/>
          </a:xfrm>
          <a:prstGeom prst="rect">
            <a:avLst/>
          </a:prstGeom>
          <a:noFill/>
          <a:ln>
            <a:noFill/>
          </a:ln>
        </p:spPr>
        <p:txBody>
          <a:bodyPr spcFirstLastPara="1" wrap="square" lIns="121900" tIns="121900" rIns="121900" bIns="121900" anchor="t" anchorCtr="0">
            <a:spAutoFit/>
          </a:bodyPr>
          <a:lstStyle/>
          <a:p>
            <a:pPr defTabSz="1219170">
              <a:spcBef>
                <a:spcPts val="533"/>
              </a:spcBef>
              <a:buClr>
                <a:srgbClr val="000000"/>
              </a:buClr>
              <a:buSzPts val="2400"/>
            </a:pPr>
            <a:r>
              <a:rPr lang="en-US" sz="3200" b="1" kern="0">
                <a:solidFill>
                  <a:srgbClr val="000000"/>
                </a:solidFill>
                <a:latin typeface="Arial"/>
                <a:ea typeface="Arial"/>
                <a:cs typeface="Arial"/>
                <a:sym typeface="Arial"/>
              </a:rPr>
              <a:t>Opportunities</a:t>
            </a:r>
            <a:endParaRPr sz="1867" kern="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g388b7470a09_0_1394"/>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Autofit/>
          </a:bodyPr>
          <a:lstStyle/>
          <a:p>
            <a:r>
              <a:rPr lang="en-US" sz="3200"/>
              <a:t>Shift the narrative</a:t>
            </a:r>
            <a:endParaRPr sz="2400"/>
          </a:p>
        </p:txBody>
      </p:sp>
      <p:grpSp>
        <p:nvGrpSpPr>
          <p:cNvPr id="895" name="Google Shape;895;g388b7470a09_0_1394"/>
          <p:cNvGrpSpPr/>
          <p:nvPr/>
        </p:nvGrpSpPr>
        <p:grpSpPr>
          <a:xfrm>
            <a:off x="945003" y="1713591"/>
            <a:ext cx="10078628" cy="3398885"/>
            <a:chOff x="391307" y="1412190"/>
            <a:chExt cx="8394193" cy="2956924"/>
          </a:xfrm>
        </p:grpSpPr>
        <p:sp>
          <p:nvSpPr>
            <p:cNvPr id="896" name="Google Shape;896;g388b7470a09_0_1394"/>
            <p:cNvSpPr/>
            <p:nvPr/>
          </p:nvSpPr>
          <p:spPr>
            <a:xfrm>
              <a:off x="1110975" y="1412190"/>
              <a:ext cx="2625000" cy="974700"/>
            </a:xfrm>
            <a:prstGeom prst="rect">
              <a:avLst/>
            </a:prstGeom>
            <a:noFill/>
            <a:ln>
              <a:noFill/>
            </a:ln>
          </p:spPr>
          <p:txBody>
            <a:bodyPr spcFirstLastPara="1" wrap="square" lIns="121900" tIns="60933" rIns="121900" bIns="60933" anchor="t" anchorCtr="0">
              <a:noAutofit/>
            </a:bodyPr>
            <a:lstStyle/>
            <a:p>
              <a:pPr marL="67732" defTabSz="1219170">
                <a:lnSpc>
                  <a:spcPct val="90000"/>
                </a:lnSpc>
                <a:buClr>
                  <a:srgbClr val="000000"/>
                </a:buClr>
                <a:buSzPts val="2400"/>
              </a:pPr>
              <a:r>
                <a:rPr lang="en-US" sz="2400" kern="0">
                  <a:solidFill>
                    <a:srgbClr val="000000"/>
                  </a:solidFill>
                  <a:latin typeface="Arial"/>
                  <a:ea typeface="Arial"/>
                  <a:cs typeface="Arial"/>
                  <a:sym typeface="Arial"/>
                </a:rPr>
                <a:t>Broaden the talent pool and overcome skills gaps</a:t>
              </a:r>
              <a:endParaRPr sz="2400" kern="0">
                <a:solidFill>
                  <a:srgbClr val="000000"/>
                </a:solidFill>
                <a:latin typeface="Arial"/>
                <a:ea typeface="Arial"/>
                <a:cs typeface="Arial"/>
                <a:sym typeface="Arial"/>
              </a:endParaRPr>
            </a:p>
          </p:txBody>
        </p:sp>
        <p:sp>
          <p:nvSpPr>
            <p:cNvPr id="897" name="Google Shape;897;g388b7470a09_0_1394"/>
            <p:cNvSpPr/>
            <p:nvPr/>
          </p:nvSpPr>
          <p:spPr>
            <a:xfrm>
              <a:off x="4743300" y="1412190"/>
              <a:ext cx="4042200" cy="974700"/>
            </a:xfrm>
            <a:prstGeom prst="rect">
              <a:avLst/>
            </a:prstGeom>
            <a:noFill/>
            <a:ln>
              <a:noFill/>
            </a:ln>
          </p:spPr>
          <p:txBody>
            <a:bodyPr spcFirstLastPara="1" wrap="square" lIns="121900" tIns="60933" rIns="121900" bIns="60933" anchor="t" anchorCtr="0">
              <a:noAutofit/>
            </a:bodyPr>
            <a:lstStyle/>
            <a:p>
              <a:pPr marL="67732" defTabSz="1219170">
                <a:lnSpc>
                  <a:spcPct val="90000"/>
                </a:lnSpc>
                <a:buClr>
                  <a:srgbClr val="000000"/>
                </a:buClr>
                <a:buSzPts val="2400"/>
              </a:pPr>
              <a:r>
                <a:rPr lang="en-US" sz="2400" kern="0">
                  <a:solidFill>
                    <a:srgbClr val="000000"/>
                  </a:solidFill>
                  <a:latin typeface="Arial"/>
                  <a:ea typeface="Arial"/>
                  <a:cs typeface="Arial"/>
                  <a:sym typeface="Arial"/>
                </a:rPr>
                <a:t>Respond to increasingly diverse communities and gain support from diverse stakeholders</a:t>
              </a:r>
              <a:endParaRPr sz="2400" kern="0">
                <a:solidFill>
                  <a:srgbClr val="000000"/>
                </a:solidFill>
                <a:latin typeface="Arial"/>
                <a:ea typeface="Arial"/>
                <a:cs typeface="Arial"/>
                <a:sym typeface="Arial"/>
              </a:endParaRPr>
            </a:p>
          </p:txBody>
        </p:sp>
        <p:sp>
          <p:nvSpPr>
            <p:cNvPr id="898" name="Google Shape;898;g388b7470a09_0_1394"/>
            <p:cNvSpPr/>
            <p:nvPr/>
          </p:nvSpPr>
          <p:spPr>
            <a:xfrm>
              <a:off x="1067944" y="3105213"/>
              <a:ext cx="2216100" cy="1263900"/>
            </a:xfrm>
            <a:prstGeom prst="rect">
              <a:avLst/>
            </a:prstGeom>
            <a:noFill/>
            <a:ln>
              <a:noFill/>
            </a:ln>
          </p:spPr>
          <p:txBody>
            <a:bodyPr spcFirstLastPara="1" wrap="square" lIns="121900" tIns="60933" rIns="121900" bIns="60933" anchor="t" anchorCtr="0">
              <a:noAutofit/>
            </a:bodyPr>
            <a:lstStyle/>
            <a:p>
              <a:pPr marL="67732" defTabSz="1219170">
                <a:lnSpc>
                  <a:spcPct val="90000"/>
                </a:lnSpc>
                <a:buClr>
                  <a:srgbClr val="000000"/>
                </a:buClr>
                <a:buSzPts val="2400"/>
              </a:pPr>
              <a:r>
                <a:rPr lang="en-US" sz="2400" kern="0">
                  <a:solidFill>
                    <a:srgbClr val="000000"/>
                  </a:solidFill>
                  <a:latin typeface="Arial"/>
                  <a:ea typeface="Arial"/>
                  <a:cs typeface="Arial"/>
                  <a:sym typeface="Arial"/>
                </a:rPr>
                <a:t>Foster innovation, creativity, and diverse thought </a:t>
              </a:r>
              <a:endParaRPr sz="2400" kern="0">
                <a:solidFill>
                  <a:srgbClr val="000000"/>
                </a:solidFill>
                <a:latin typeface="Arial"/>
                <a:ea typeface="Arial"/>
                <a:cs typeface="Arial"/>
                <a:sym typeface="Arial"/>
              </a:endParaRPr>
            </a:p>
          </p:txBody>
        </p:sp>
        <p:sp>
          <p:nvSpPr>
            <p:cNvPr id="899" name="Google Shape;899;g388b7470a09_0_1394"/>
            <p:cNvSpPr/>
            <p:nvPr/>
          </p:nvSpPr>
          <p:spPr>
            <a:xfrm>
              <a:off x="4017483" y="3105214"/>
              <a:ext cx="2052000" cy="1263900"/>
            </a:xfrm>
            <a:prstGeom prst="rect">
              <a:avLst/>
            </a:prstGeom>
            <a:noFill/>
            <a:ln>
              <a:noFill/>
            </a:ln>
          </p:spPr>
          <p:txBody>
            <a:bodyPr spcFirstLastPara="1" wrap="square" lIns="121900" tIns="60933" rIns="121900" bIns="60933" anchor="t" anchorCtr="0">
              <a:noAutofit/>
            </a:bodyPr>
            <a:lstStyle/>
            <a:p>
              <a:pPr marL="67732" defTabSz="1219170">
                <a:lnSpc>
                  <a:spcPct val="90000"/>
                </a:lnSpc>
                <a:buClr>
                  <a:srgbClr val="000000"/>
                </a:buClr>
                <a:buSzPts val="2400"/>
              </a:pPr>
              <a:r>
                <a:rPr lang="en-US" sz="2400" kern="0">
                  <a:solidFill>
                    <a:srgbClr val="000000"/>
                  </a:solidFill>
                  <a:latin typeface="Arial"/>
                  <a:ea typeface="Arial"/>
                  <a:cs typeface="Arial"/>
                  <a:sym typeface="Arial"/>
                </a:rPr>
                <a:t>Mitigate legal and reputational costs</a:t>
              </a:r>
              <a:endParaRPr sz="2400" kern="0">
                <a:solidFill>
                  <a:srgbClr val="000000"/>
                </a:solidFill>
                <a:latin typeface="Arial"/>
                <a:ea typeface="Arial"/>
                <a:cs typeface="Arial"/>
                <a:sym typeface="Arial"/>
              </a:endParaRPr>
            </a:p>
          </p:txBody>
        </p:sp>
        <p:sp>
          <p:nvSpPr>
            <p:cNvPr id="900" name="Google Shape;900;g388b7470a09_0_1394"/>
            <p:cNvSpPr/>
            <p:nvPr/>
          </p:nvSpPr>
          <p:spPr>
            <a:xfrm>
              <a:off x="6664549" y="3105213"/>
              <a:ext cx="2052000" cy="1263900"/>
            </a:xfrm>
            <a:prstGeom prst="rect">
              <a:avLst/>
            </a:prstGeom>
            <a:noFill/>
            <a:ln>
              <a:noFill/>
            </a:ln>
          </p:spPr>
          <p:txBody>
            <a:bodyPr spcFirstLastPara="1" wrap="square" lIns="121900" tIns="60933" rIns="121900" bIns="60933" anchor="t" anchorCtr="0">
              <a:noAutofit/>
            </a:bodyPr>
            <a:lstStyle/>
            <a:p>
              <a:pPr marL="67732" defTabSz="1219170">
                <a:lnSpc>
                  <a:spcPct val="90000"/>
                </a:lnSpc>
                <a:buClr>
                  <a:srgbClr val="000000"/>
                </a:buClr>
                <a:buSzPts val="2400"/>
              </a:pPr>
              <a:r>
                <a:rPr lang="en-US" sz="2400" kern="0">
                  <a:solidFill>
                    <a:srgbClr val="000000"/>
                  </a:solidFill>
                  <a:latin typeface="Arial"/>
                  <a:ea typeface="Arial"/>
                  <a:cs typeface="Arial"/>
                  <a:sym typeface="Arial"/>
                </a:rPr>
                <a:t>Increase employee satisfaction and reduce turnover</a:t>
              </a:r>
              <a:endParaRPr sz="2400" kern="0">
                <a:solidFill>
                  <a:srgbClr val="000000"/>
                </a:solidFill>
                <a:latin typeface="Arial"/>
                <a:ea typeface="Arial"/>
                <a:cs typeface="Arial"/>
                <a:sym typeface="Arial"/>
              </a:endParaRPr>
            </a:p>
          </p:txBody>
        </p:sp>
        <p:sp>
          <p:nvSpPr>
            <p:cNvPr id="901" name="Google Shape;901;g388b7470a09_0_1394"/>
            <p:cNvSpPr/>
            <p:nvPr/>
          </p:nvSpPr>
          <p:spPr>
            <a:xfrm>
              <a:off x="391307" y="1601158"/>
              <a:ext cx="719668" cy="672088"/>
            </a:xfrm>
            <a:custGeom>
              <a:avLst/>
              <a:gdLst/>
              <a:ahLst/>
              <a:cxnLst/>
              <a:rect l="l" t="t" r="r" b="b"/>
              <a:pathLst>
                <a:path w="182" h="170" extrusionOk="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chemeClr val="accent4"/>
            </a:solidFill>
            <a:ln>
              <a:noFill/>
            </a:ln>
          </p:spPr>
          <p:txBody>
            <a:bodyPr spcFirstLastPara="1" wrap="square" lIns="132067" tIns="66033" rIns="132067" bIns="66033" anchor="t" anchorCtr="0">
              <a:noAutofit/>
            </a:bodyPr>
            <a:lstStyle/>
            <a:p>
              <a:pPr defTabSz="1219170">
                <a:buClr>
                  <a:srgbClr val="000000"/>
                </a:buClr>
                <a:buSzPts val="1716"/>
              </a:pPr>
              <a:endParaRPr sz="2288" kern="0">
                <a:solidFill>
                  <a:srgbClr val="000000"/>
                </a:solidFill>
                <a:latin typeface="Arial"/>
                <a:ea typeface="Arial"/>
                <a:cs typeface="Arial"/>
                <a:sym typeface="Arial"/>
              </a:endParaRPr>
            </a:p>
          </p:txBody>
        </p:sp>
        <p:pic>
          <p:nvPicPr>
            <p:cNvPr id="902" name="Google Shape;902;g388b7470a09_0_1394" title="Money icon pink.png"/>
            <p:cNvPicPr preferRelativeResize="0"/>
            <p:nvPr/>
          </p:nvPicPr>
          <p:blipFill rotWithShape="1">
            <a:blip r:embed="rId3" cstate="hqprint">
              <a:alphaModFix/>
              <a:extLst>
                <a:ext uri="{28A0092B-C50C-407E-A947-70E740481C1C}">
                  <a14:useLocalDpi xmlns:a14="http://schemas.microsoft.com/office/drawing/2010/main"/>
                </a:ext>
              </a:extLst>
            </a:blip>
            <a:srcRect l="661" r="651"/>
            <a:stretch/>
          </p:blipFill>
          <p:spPr>
            <a:xfrm>
              <a:off x="3779007" y="1494469"/>
              <a:ext cx="916504" cy="916510"/>
            </a:xfrm>
            <a:prstGeom prst="rect">
              <a:avLst/>
            </a:prstGeom>
            <a:noFill/>
            <a:ln>
              <a:noFill/>
            </a:ln>
          </p:spPr>
        </p:pic>
        <p:sp>
          <p:nvSpPr>
            <p:cNvPr id="903" name="Google Shape;903;g388b7470a09_0_1394"/>
            <p:cNvSpPr/>
            <p:nvPr/>
          </p:nvSpPr>
          <p:spPr>
            <a:xfrm>
              <a:off x="530470" y="3163558"/>
              <a:ext cx="537474" cy="814607"/>
            </a:xfrm>
            <a:custGeom>
              <a:avLst/>
              <a:gdLst/>
              <a:ahLst/>
              <a:cxnLst/>
              <a:rect l="l" t="t" r="r" b="b"/>
              <a:pathLst>
                <a:path w="97" h="146" extrusionOk="0">
                  <a:moveTo>
                    <a:pt x="97" y="43"/>
                  </a:moveTo>
                  <a:cubicBezTo>
                    <a:pt x="97" y="52"/>
                    <a:pt x="94" y="61"/>
                    <a:pt x="87" y="68"/>
                  </a:cubicBezTo>
                  <a:cubicBezTo>
                    <a:pt x="85" y="71"/>
                    <a:pt x="82" y="74"/>
                    <a:pt x="80" y="76"/>
                  </a:cubicBezTo>
                  <a:cubicBezTo>
                    <a:pt x="79" y="79"/>
                    <a:pt x="77" y="82"/>
                    <a:pt x="75" y="85"/>
                  </a:cubicBezTo>
                  <a:cubicBezTo>
                    <a:pt x="73" y="89"/>
                    <a:pt x="72" y="92"/>
                    <a:pt x="72" y="95"/>
                  </a:cubicBezTo>
                  <a:cubicBezTo>
                    <a:pt x="75" y="97"/>
                    <a:pt x="76" y="100"/>
                    <a:pt x="76" y="103"/>
                  </a:cubicBezTo>
                  <a:cubicBezTo>
                    <a:pt x="76" y="106"/>
                    <a:pt x="75" y="108"/>
                    <a:pt x="74" y="109"/>
                  </a:cubicBezTo>
                  <a:cubicBezTo>
                    <a:pt x="75" y="111"/>
                    <a:pt x="76" y="113"/>
                    <a:pt x="76" y="115"/>
                  </a:cubicBezTo>
                  <a:cubicBezTo>
                    <a:pt x="76" y="119"/>
                    <a:pt x="75" y="121"/>
                    <a:pt x="72" y="123"/>
                  </a:cubicBezTo>
                  <a:cubicBezTo>
                    <a:pt x="73" y="124"/>
                    <a:pt x="73" y="126"/>
                    <a:pt x="73" y="127"/>
                  </a:cubicBezTo>
                  <a:cubicBezTo>
                    <a:pt x="73" y="130"/>
                    <a:pt x="72" y="133"/>
                    <a:pt x="70" y="134"/>
                  </a:cubicBezTo>
                  <a:cubicBezTo>
                    <a:pt x="68" y="136"/>
                    <a:pt x="66" y="136"/>
                    <a:pt x="63" y="136"/>
                  </a:cubicBezTo>
                  <a:cubicBezTo>
                    <a:pt x="61" y="139"/>
                    <a:pt x="60" y="141"/>
                    <a:pt x="57" y="143"/>
                  </a:cubicBezTo>
                  <a:cubicBezTo>
                    <a:pt x="55" y="145"/>
                    <a:pt x="52" y="146"/>
                    <a:pt x="49" y="146"/>
                  </a:cubicBezTo>
                  <a:cubicBezTo>
                    <a:pt x="46" y="146"/>
                    <a:pt x="43" y="145"/>
                    <a:pt x="41" y="143"/>
                  </a:cubicBezTo>
                  <a:cubicBezTo>
                    <a:pt x="38" y="141"/>
                    <a:pt x="36" y="139"/>
                    <a:pt x="35" y="136"/>
                  </a:cubicBezTo>
                  <a:cubicBezTo>
                    <a:pt x="32" y="136"/>
                    <a:pt x="30" y="136"/>
                    <a:pt x="28" y="134"/>
                  </a:cubicBezTo>
                  <a:cubicBezTo>
                    <a:pt x="26" y="133"/>
                    <a:pt x="25" y="130"/>
                    <a:pt x="25" y="127"/>
                  </a:cubicBezTo>
                  <a:cubicBezTo>
                    <a:pt x="25" y="126"/>
                    <a:pt x="25" y="124"/>
                    <a:pt x="26" y="123"/>
                  </a:cubicBezTo>
                  <a:cubicBezTo>
                    <a:pt x="23" y="121"/>
                    <a:pt x="22" y="119"/>
                    <a:pt x="22" y="115"/>
                  </a:cubicBezTo>
                  <a:cubicBezTo>
                    <a:pt x="22" y="113"/>
                    <a:pt x="22" y="111"/>
                    <a:pt x="24" y="109"/>
                  </a:cubicBezTo>
                  <a:cubicBezTo>
                    <a:pt x="22" y="108"/>
                    <a:pt x="22" y="106"/>
                    <a:pt x="22" y="103"/>
                  </a:cubicBezTo>
                  <a:cubicBezTo>
                    <a:pt x="22" y="100"/>
                    <a:pt x="23" y="97"/>
                    <a:pt x="26" y="95"/>
                  </a:cubicBezTo>
                  <a:cubicBezTo>
                    <a:pt x="26" y="92"/>
                    <a:pt x="25" y="89"/>
                    <a:pt x="23" y="85"/>
                  </a:cubicBezTo>
                  <a:cubicBezTo>
                    <a:pt x="21" y="82"/>
                    <a:pt x="19" y="79"/>
                    <a:pt x="17" y="76"/>
                  </a:cubicBezTo>
                  <a:cubicBezTo>
                    <a:pt x="15" y="74"/>
                    <a:pt x="13" y="71"/>
                    <a:pt x="10" y="68"/>
                  </a:cubicBezTo>
                  <a:cubicBezTo>
                    <a:pt x="4" y="61"/>
                    <a:pt x="0" y="52"/>
                    <a:pt x="0" y="43"/>
                  </a:cubicBezTo>
                  <a:cubicBezTo>
                    <a:pt x="0" y="36"/>
                    <a:pt x="2" y="31"/>
                    <a:pt x="5" y="25"/>
                  </a:cubicBezTo>
                  <a:cubicBezTo>
                    <a:pt x="7" y="20"/>
                    <a:pt x="11" y="15"/>
                    <a:pt x="16" y="12"/>
                  </a:cubicBezTo>
                  <a:cubicBezTo>
                    <a:pt x="20" y="8"/>
                    <a:pt x="25" y="5"/>
                    <a:pt x="31" y="3"/>
                  </a:cubicBezTo>
                  <a:cubicBezTo>
                    <a:pt x="37" y="1"/>
                    <a:pt x="43" y="0"/>
                    <a:pt x="49" y="0"/>
                  </a:cubicBezTo>
                  <a:cubicBezTo>
                    <a:pt x="55" y="0"/>
                    <a:pt x="61" y="1"/>
                    <a:pt x="66" y="3"/>
                  </a:cubicBezTo>
                  <a:cubicBezTo>
                    <a:pt x="72" y="5"/>
                    <a:pt x="77" y="8"/>
                    <a:pt x="82" y="12"/>
                  </a:cubicBezTo>
                  <a:cubicBezTo>
                    <a:pt x="87" y="15"/>
                    <a:pt x="90" y="20"/>
                    <a:pt x="93" y="25"/>
                  </a:cubicBezTo>
                  <a:cubicBezTo>
                    <a:pt x="96" y="31"/>
                    <a:pt x="97" y="36"/>
                    <a:pt x="97" y="43"/>
                  </a:cubicBezTo>
                  <a:close/>
                  <a:moveTo>
                    <a:pt x="85" y="43"/>
                  </a:moveTo>
                  <a:cubicBezTo>
                    <a:pt x="85" y="38"/>
                    <a:pt x="84" y="34"/>
                    <a:pt x="82" y="30"/>
                  </a:cubicBezTo>
                  <a:cubicBezTo>
                    <a:pt x="80" y="26"/>
                    <a:pt x="77" y="23"/>
                    <a:pt x="73" y="20"/>
                  </a:cubicBezTo>
                  <a:cubicBezTo>
                    <a:pt x="70" y="18"/>
                    <a:pt x="66" y="16"/>
                    <a:pt x="62" y="15"/>
                  </a:cubicBezTo>
                  <a:cubicBezTo>
                    <a:pt x="57" y="13"/>
                    <a:pt x="53" y="12"/>
                    <a:pt x="49" y="12"/>
                  </a:cubicBezTo>
                  <a:cubicBezTo>
                    <a:pt x="44" y="12"/>
                    <a:pt x="40" y="13"/>
                    <a:pt x="36" y="15"/>
                  </a:cubicBezTo>
                  <a:cubicBezTo>
                    <a:pt x="32" y="16"/>
                    <a:pt x="28" y="18"/>
                    <a:pt x="24" y="20"/>
                  </a:cubicBezTo>
                  <a:cubicBezTo>
                    <a:pt x="21" y="23"/>
                    <a:pt x="18" y="26"/>
                    <a:pt x="16" y="30"/>
                  </a:cubicBezTo>
                  <a:cubicBezTo>
                    <a:pt x="14" y="34"/>
                    <a:pt x="13" y="38"/>
                    <a:pt x="13" y="43"/>
                  </a:cubicBezTo>
                  <a:cubicBezTo>
                    <a:pt x="13" y="49"/>
                    <a:pt x="15" y="55"/>
                    <a:pt x="19" y="60"/>
                  </a:cubicBezTo>
                  <a:cubicBezTo>
                    <a:pt x="20" y="60"/>
                    <a:pt x="21" y="61"/>
                    <a:pt x="22" y="63"/>
                  </a:cubicBezTo>
                  <a:cubicBezTo>
                    <a:pt x="23" y="64"/>
                    <a:pt x="24" y="65"/>
                    <a:pt x="25" y="66"/>
                  </a:cubicBezTo>
                  <a:cubicBezTo>
                    <a:pt x="33" y="76"/>
                    <a:pt x="37" y="85"/>
                    <a:pt x="38" y="94"/>
                  </a:cubicBezTo>
                  <a:cubicBezTo>
                    <a:pt x="60" y="94"/>
                    <a:pt x="60" y="94"/>
                    <a:pt x="60" y="94"/>
                  </a:cubicBezTo>
                  <a:cubicBezTo>
                    <a:pt x="60" y="85"/>
                    <a:pt x="65" y="76"/>
                    <a:pt x="73" y="66"/>
                  </a:cubicBezTo>
                  <a:cubicBezTo>
                    <a:pt x="74" y="65"/>
                    <a:pt x="75" y="64"/>
                    <a:pt x="76" y="63"/>
                  </a:cubicBezTo>
                  <a:cubicBezTo>
                    <a:pt x="77" y="61"/>
                    <a:pt x="78" y="60"/>
                    <a:pt x="79" y="60"/>
                  </a:cubicBezTo>
                  <a:cubicBezTo>
                    <a:pt x="83" y="55"/>
                    <a:pt x="85" y="49"/>
                    <a:pt x="85" y="43"/>
                  </a:cubicBezTo>
                  <a:close/>
                  <a:moveTo>
                    <a:pt x="70" y="43"/>
                  </a:moveTo>
                  <a:cubicBezTo>
                    <a:pt x="70" y="43"/>
                    <a:pt x="70" y="44"/>
                    <a:pt x="69" y="45"/>
                  </a:cubicBezTo>
                  <a:cubicBezTo>
                    <a:pt x="68" y="45"/>
                    <a:pt x="68" y="46"/>
                    <a:pt x="67" y="46"/>
                  </a:cubicBezTo>
                  <a:cubicBezTo>
                    <a:pt x="66" y="46"/>
                    <a:pt x="65" y="45"/>
                    <a:pt x="65" y="45"/>
                  </a:cubicBezTo>
                  <a:cubicBezTo>
                    <a:pt x="64" y="44"/>
                    <a:pt x="64" y="43"/>
                    <a:pt x="64" y="43"/>
                  </a:cubicBezTo>
                  <a:cubicBezTo>
                    <a:pt x="64" y="40"/>
                    <a:pt x="62" y="38"/>
                    <a:pt x="59" y="36"/>
                  </a:cubicBezTo>
                  <a:cubicBezTo>
                    <a:pt x="55" y="34"/>
                    <a:pt x="52" y="34"/>
                    <a:pt x="49" y="34"/>
                  </a:cubicBezTo>
                  <a:cubicBezTo>
                    <a:pt x="48" y="34"/>
                    <a:pt x="47" y="33"/>
                    <a:pt x="47" y="33"/>
                  </a:cubicBezTo>
                  <a:cubicBezTo>
                    <a:pt x="46" y="32"/>
                    <a:pt x="46" y="31"/>
                    <a:pt x="46" y="31"/>
                  </a:cubicBezTo>
                  <a:cubicBezTo>
                    <a:pt x="46" y="30"/>
                    <a:pt x="46" y="29"/>
                    <a:pt x="47" y="28"/>
                  </a:cubicBezTo>
                  <a:cubicBezTo>
                    <a:pt x="47" y="28"/>
                    <a:pt x="48" y="28"/>
                    <a:pt x="49" y="28"/>
                  </a:cubicBezTo>
                  <a:cubicBezTo>
                    <a:pt x="52" y="28"/>
                    <a:pt x="55" y="28"/>
                    <a:pt x="58" y="29"/>
                  </a:cubicBezTo>
                  <a:cubicBezTo>
                    <a:pt x="61" y="30"/>
                    <a:pt x="64" y="32"/>
                    <a:pt x="66" y="34"/>
                  </a:cubicBezTo>
                  <a:cubicBezTo>
                    <a:pt x="69" y="37"/>
                    <a:pt x="70" y="39"/>
                    <a:pt x="70" y="43"/>
                  </a:cubicBezTo>
                  <a:close/>
                </a:path>
              </a:pathLst>
            </a:custGeom>
            <a:solidFill>
              <a:srgbClr val="FA34E1"/>
            </a:solidFill>
            <a:ln>
              <a:noFill/>
            </a:ln>
          </p:spPr>
          <p:txBody>
            <a:bodyPr spcFirstLastPara="1" wrap="square" lIns="132067" tIns="66033" rIns="132067" bIns="66033" anchor="t" anchorCtr="0">
              <a:noAutofit/>
            </a:bodyPr>
            <a:lstStyle/>
            <a:p>
              <a:pPr defTabSz="1219170">
                <a:buClr>
                  <a:srgbClr val="000000"/>
                </a:buClr>
                <a:buSzPts val="1716"/>
              </a:pPr>
              <a:endParaRPr sz="2288" kern="0">
                <a:solidFill>
                  <a:srgbClr val="000000"/>
                </a:solidFill>
                <a:latin typeface="Arial"/>
                <a:ea typeface="Arial"/>
                <a:cs typeface="Arial"/>
                <a:sym typeface="Arial"/>
              </a:endParaRPr>
            </a:p>
          </p:txBody>
        </p:sp>
        <p:sp>
          <p:nvSpPr>
            <p:cNvPr id="904" name="Google Shape;904;g388b7470a09_0_1394"/>
            <p:cNvSpPr/>
            <p:nvPr/>
          </p:nvSpPr>
          <p:spPr>
            <a:xfrm>
              <a:off x="6017185" y="3239758"/>
              <a:ext cx="647365" cy="654113"/>
            </a:xfrm>
            <a:custGeom>
              <a:avLst/>
              <a:gdLst/>
              <a:ahLst/>
              <a:cxnLst/>
              <a:rect l="l" t="t" r="r" b="b"/>
              <a:pathLst>
                <a:path w="145" h="146" extrusionOk="0">
                  <a:moveTo>
                    <a:pt x="136" y="36"/>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6"/>
                  </a:cubicBezTo>
                  <a:cubicBezTo>
                    <a:pt x="16" y="25"/>
                    <a:pt x="25" y="17"/>
                    <a:pt x="36" y="10"/>
                  </a:cubicBezTo>
                  <a:cubicBezTo>
                    <a:pt x="47" y="4"/>
                    <a:pt x="60" y="0"/>
                    <a:pt x="73" y="0"/>
                  </a:cubicBezTo>
                  <a:cubicBezTo>
                    <a:pt x="86" y="0"/>
                    <a:pt x="98" y="4"/>
                    <a:pt x="109" y="10"/>
                  </a:cubicBezTo>
                  <a:cubicBezTo>
                    <a:pt x="120" y="17"/>
                    <a:pt x="129" y="25"/>
                    <a:pt x="136" y="36"/>
                  </a:cubicBezTo>
                  <a:close/>
                  <a:moveTo>
                    <a:pt x="128" y="96"/>
                  </a:moveTo>
                  <a:cubicBezTo>
                    <a:pt x="132" y="89"/>
                    <a:pt x="133" y="81"/>
                    <a:pt x="133" y="73"/>
                  </a:cubicBezTo>
                  <a:cubicBezTo>
                    <a:pt x="133" y="65"/>
                    <a:pt x="132" y="57"/>
                    <a:pt x="128" y="49"/>
                  </a:cubicBezTo>
                  <a:cubicBezTo>
                    <a:pt x="125" y="42"/>
                    <a:pt x="121" y="36"/>
                    <a:pt x="116" y="30"/>
                  </a:cubicBezTo>
                  <a:cubicBezTo>
                    <a:pt x="110" y="25"/>
                    <a:pt x="104" y="20"/>
                    <a:pt x="96" y="17"/>
                  </a:cubicBezTo>
                  <a:cubicBezTo>
                    <a:pt x="89" y="14"/>
                    <a:pt x="81" y="12"/>
                    <a:pt x="73" y="12"/>
                  </a:cubicBezTo>
                  <a:cubicBezTo>
                    <a:pt x="65" y="12"/>
                    <a:pt x="57" y="14"/>
                    <a:pt x="49" y="17"/>
                  </a:cubicBezTo>
                  <a:cubicBezTo>
                    <a:pt x="42" y="20"/>
                    <a:pt x="35" y="25"/>
                    <a:pt x="30" y="30"/>
                  </a:cubicBezTo>
                  <a:cubicBezTo>
                    <a:pt x="25" y="36"/>
                    <a:pt x="20" y="42"/>
                    <a:pt x="17" y="49"/>
                  </a:cubicBezTo>
                  <a:cubicBezTo>
                    <a:pt x="14" y="57"/>
                    <a:pt x="12" y="65"/>
                    <a:pt x="12" y="73"/>
                  </a:cubicBezTo>
                  <a:cubicBezTo>
                    <a:pt x="12" y="81"/>
                    <a:pt x="14" y="89"/>
                    <a:pt x="17" y="96"/>
                  </a:cubicBezTo>
                  <a:cubicBezTo>
                    <a:pt x="20" y="104"/>
                    <a:pt x="25" y="110"/>
                    <a:pt x="30" y="116"/>
                  </a:cubicBezTo>
                  <a:cubicBezTo>
                    <a:pt x="35" y="121"/>
                    <a:pt x="42" y="125"/>
                    <a:pt x="49" y="129"/>
                  </a:cubicBezTo>
                  <a:cubicBezTo>
                    <a:pt x="57" y="132"/>
                    <a:pt x="65" y="133"/>
                    <a:pt x="73" y="133"/>
                  </a:cubicBezTo>
                  <a:cubicBezTo>
                    <a:pt x="81" y="133"/>
                    <a:pt x="89" y="132"/>
                    <a:pt x="96" y="129"/>
                  </a:cubicBezTo>
                  <a:cubicBezTo>
                    <a:pt x="104" y="125"/>
                    <a:pt x="110" y="121"/>
                    <a:pt x="116" y="116"/>
                  </a:cubicBezTo>
                  <a:cubicBezTo>
                    <a:pt x="121" y="110"/>
                    <a:pt x="125" y="104"/>
                    <a:pt x="128" y="96"/>
                  </a:cubicBezTo>
                  <a:close/>
                  <a:moveTo>
                    <a:pt x="57" y="40"/>
                  </a:moveTo>
                  <a:cubicBezTo>
                    <a:pt x="59" y="43"/>
                    <a:pt x="61" y="45"/>
                    <a:pt x="61" y="49"/>
                  </a:cubicBezTo>
                  <a:cubicBezTo>
                    <a:pt x="61" y="52"/>
                    <a:pt x="59" y="55"/>
                    <a:pt x="57" y="57"/>
                  </a:cubicBezTo>
                  <a:cubicBezTo>
                    <a:pt x="55" y="60"/>
                    <a:pt x="52" y="61"/>
                    <a:pt x="49" y="61"/>
                  </a:cubicBezTo>
                  <a:cubicBezTo>
                    <a:pt x="45" y="61"/>
                    <a:pt x="42" y="60"/>
                    <a:pt x="40" y="57"/>
                  </a:cubicBezTo>
                  <a:cubicBezTo>
                    <a:pt x="38" y="55"/>
                    <a:pt x="36" y="52"/>
                    <a:pt x="36" y="49"/>
                  </a:cubicBezTo>
                  <a:cubicBezTo>
                    <a:pt x="36" y="45"/>
                    <a:pt x="38" y="43"/>
                    <a:pt x="40" y="40"/>
                  </a:cubicBezTo>
                  <a:cubicBezTo>
                    <a:pt x="42" y="38"/>
                    <a:pt x="45" y="37"/>
                    <a:pt x="49" y="37"/>
                  </a:cubicBezTo>
                  <a:cubicBezTo>
                    <a:pt x="52" y="37"/>
                    <a:pt x="55" y="38"/>
                    <a:pt x="57" y="40"/>
                  </a:cubicBezTo>
                  <a:close/>
                  <a:moveTo>
                    <a:pt x="107" y="90"/>
                  </a:moveTo>
                  <a:cubicBezTo>
                    <a:pt x="105" y="97"/>
                    <a:pt x="101" y="104"/>
                    <a:pt x="94" y="108"/>
                  </a:cubicBezTo>
                  <a:cubicBezTo>
                    <a:pt x="88" y="113"/>
                    <a:pt x="81" y="115"/>
                    <a:pt x="73" y="115"/>
                  </a:cubicBezTo>
                  <a:cubicBezTo>
                    <a:pt x="65" y="115"/>
                    <a:pt x="58" y="113"/>
                    <a:pt x="51" y="108"/>
                  </a:cubicBezTo>
                  <a:cubicBezTo>
                    <a:pt x="45" y="104"/>
                    <a:pt x="40" y="97"/>
                    <a:pt x="38" y="90"/>
                  </a:cubicBezTo>
                  <a:cubicBezTo>
                    <a:pt x="38" y="88"/>
                    <a:pt x="38" y="87"/>
                    <a:pt x="39" y="85"/>
                  </a:cubicBezTo>
                  <a:cubicBezTo>
                    <a:pt x="39" y="84"/>
                    <a:pt x="40" y="83"/>
                    <a:pt x="42" y="82"/>
                  </a:cubicBezTo>
                  <a:cubicBezTo>
                    <a:pt x="44" y="82"/>
                    <a:pt x="45" y="82"/>
                    <a:pt x="47" y="83"/>
                  </a:cubicBezTo>
                  <a:cubicBezTo>
                    <a:pt x="48" y="83"/>
                    <a:pt x="49" y="85"/>
                    <a:pt x="50" y="86"/>
                  </a:cubicBezTo>
                  <a:cubicBezTo>
                    <a:pt x="51" y="91"/>
                    <a:pt x="54" y="95"/>
                    <a:pt x="58" y="99"/>
                  </a:cubicBezTo>
                  <a:cubicBezTo>
                    <a:pt x="63" y="102"/>
                    <a:pt x="67" y="103"/>
                    <a:pt x="73" y="103"/>
                  </a:cubicBezTo>
                  <a:cubicBezTo>
                    <a:pt x="78" y="103"/>
                    <a:pt x="83" y="102"/>
                    <a:pt x="87" y="99"/>
                  </a:cubicBezTo>
                  <a:cubicBezTo>
                    <a:pt x="91" y="95"/>
                    <a:pt x="94" y="91"/>
                    <a:pt x="96" y="86"/>
                  </a:cubicBezTo>
                  <a:cubicBezTo>
                    <a:pt x="96" y="85"/>
                    <a:pt x="97" y="83"/>
                    <a:pt x="99" y="83"/>
                  </a:cubicBezTo>
                  <a:cubicBezTo>
                    <a:pt x="100" y="82"/>
                    <a:pt x="102" y="82"/>
                    <a:pt x="103" y="82"/>
                  </a:cubicBezTo>
                  <a:cubicBezTo>
                    <a:pt x="105" y="83"/>
                    <a:pt x="106" y="84"/>
                    <a:pt x="107" y="85"/>
                  </a:cubicBezTo>
                  <a:cubicBezTo>
                    <a:pt x="108" y="87"/>
                    <a:pt x="108" y="88"/>
                    <a:pt x="107" y="90"/>
                  </a:cubicBezTo>
                  <a:close/>
                  <a:moveTo>
                    <a:pt x="105" y="40"/>
                  </a:moveTo>
                  <a:cubicBezTo>
                    <a:pt x="108" y="43"/>
                    <a:pt x="109" y="45"/>
                    <a:pt x="109" y="49"/>
                  </a:cubicBezTo>
                  <a:cubicBezTo>
                    <a:pt x="109" y="52"/>
                    <a:pt x="108" y="55"/>
                    <a:pt x="105" y="57"/>
                  </a:cubicBezTo>
                  <a:cubicBezTo>
                    <a:pt x="103" y="60"/>
                    <a:pt x="100" y="61"/>
                    <a:pt x="97" y="61"/>
                  </a:cubicBezTo>
                  <a:cubicBezTo>
                    <a:pt x="94" y="61"/>
                    <a:pt x="91" y="60"/>
                    <a:pt x="88" y="57"/>
                  </a:cubicBezTo>
                  <a:cubicBezTo>
                    <a:pt x="86" y="55"/>
                    <a:pt x="85" y="52"/>
                    <a:pt x="85" y="49"/>
                  </a:cubicBezTo>
                  <a:cubicBezTo>
                    <a:pt x="85" y="45"/>
                    <a:pt x="86" y="43"/>
                    <a:pt x="88" y="40"/>
                  </a:cubicBezTo>
                  <a:cubicBezTo>
                    <a:pt x="91" y="38"/>
                    <a:pt x="94" y="37"/>
                    <a:pt x="97" y="37"/>
                  </a:cubicBezTo>
                  <a:cubicBezTo>
                    <a:pt x="100" y="37"/>
                    <a:pt x="103" y="38"/>
                    <a:pt x="105" y="40"/>
                  </a:cubicBezTo>
                  <a:close/>
                </a:path>
              </a:pathLst>
            </a:custGeom>
            <a:solidFill>
              <a:srgbClr val="FA34E1"/>
            </a:solidFill>
            <a:ln>
              <a:noFill/>
            </a:ln>
          </p:spPr>
          <p:txBody>
            <a:bodyPr spcFirstLastPara="1" wrap="square" lIns="132067" tIns="66033" rIns="132067" bIns="66033" anchor="t" anchorCtr="0">
              <a:noAutofit/>
            </a:bodyPr>
            <a:lstStyle/>
            <a:p>
              <a:pPr defTabSz="1219170">
                <a:buClr>
                  <a:srgbClr val="000000"/>
                </a:buClr>
                <a:buSzPts val="1716"/>
              </a:pPr>
              <a:endParaRPr sz="2288" kern="0">
                <a:solidFill>
                  <a:srgbClr val="000000"/>
                </a:solidFill>
                <a:latin typeface="Arial"/>
                <a:ea typeface="Arial"/>
                <a:cs typeface="Arial"/>
                <a:sym typeface="Arial"/>
              </a:endParaRPr>
            </a:p>
          </p:txBody>
        </p:sp>
        <p:pic>
          <p:nvPicPr>
            <p:cNvPr id="905" name="Google Shape;905;g388b7470a09_0_1394" title="Gavel icon pink.png"/>
            <p:cNvPicPr preferRelativeResize="0"/>
            <p:nvPr/>
          </p:nvPicPr>
          <p:blipFill rotWithShape="1">
            <a:blip r:embed="rId4" cstate="hqprint">
              <a:alphaModFix/>
              <a:extLst>
                <a:ext uri="{28A0092B-C50C-407E-A947-70E740481C1C}">
                  <a14:useLocalDpi xmlns:a14="http://schemas.microsoft.com/office/drawing/2010/main"/>
                </a:ext>
              </a:extLst>
            </a:blip>
            <a:srcRect l="661" r="651"/>
            <a:stretch/>
          </p:blipFill>
          <p:spPr>
            <a:xfrm>
              <a:off x="3173940" y="3174335"/>
              <a:ext cx="916519" cy="916539"/>
            </a:xfrm>
            <a:prstGeom prst="rect">
              <a:avLst/>
            </a:prstGeom>
            <a:noFill/>
            <a:ln>
              <a:noFill/>
            </a:ln>
          </p:spPr>
        </p:pic>
      </p:grpSp>
      <p:sp>
        <p:nvSpPr>
          <p:cNvPr id="906" name="Google Shape;906;g388b7470a09_0_1394"/>
          <p:cNvSpPr txBox="1">
            <a:spLocks noGrp="1"/>
          </p:cNvSpPr>
          <p:nvPr>
            <p:ph type="sldNum" idx="12"/>
          </p:nvPr>
        </p:nvSpPr>
        <p:spPr>
          <a:xfrm>
            <a:off x="5754445" y="6356368"/>
            <a:ext cx="731600" cy="524800"/>
          </a:xfrm>
          <a:prstGeom prst="rect">
            <a:avLst/>
          </a:prstGeom>
          <a:noFill/>
          <a:ln>
            <a:noFill/>
          </a:ln>
        </p:spPr>
        <p:txBody>
          <a:bodyPr spcFirstLastPara="1" wrap="square" lIns="121900" tIns="60933" rIns="121900" bIns="60933" anchor="t" anchorCtr="0">
            <a:noAutofit/>
          </a:bodyPr>
          <a:lstStyle/>
          <a:p>
            <a:pPr algn="ctr" defTabSz="1219170"/>
            <a:fld id="{00000000-1234-1234-1234-123412341234}" type="slidenum">
              <a:rPr lang="en-US" kern="0">
                <a:solidFill>
                  <a:srgbClr val="FA34E1"/>
                </a:solidFill>
              </a:rPr>
              <a:pPr algn="ctr" defTabSz="1219170"/>
              <a:t>32</a:t>
            </a:fld>
            <a:endParaRPr kern="0">
              <a:solidFill>
                <a:srgbClr val="FA34E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g388b7470a09_0_1411"/>
          <p:cNvSpPr txBox="1">
            <a:spLocks noGrp="1"/>
          </p:cNvSpPr>
          <p:nvPr>
            <p:ph type="title"/>
          </p:nvPr>
        </p:nvSpPr>
        <p:spPr>
          <a:xfrm>
            <a:off x="502816" y="299952"/>
            <a:ext cx="11186400" cy="528400"/>
          </a:xfrm>
          <a:prstGeom prst="rect">
            <a:avLst/>
          </a:prstGeom>
          <a:noFill/>
          <a:ln>
            <a:noFill/>
          </a:ln>
        </p:spPr>
        <p:txBody>
          <a:bodyPr spcFirstLastPara="1" wrap="square" lIns="0" tIns="0" rIns="0" bIns="0" anchor="t" anchorCtr="0">
            <a:noAutofit/>
          </a:bodyPr>
          <a:lstStyle/>
          <a:p>
            <a:r>
              <a:rPr lang="en-US" sz="3200">
                <a:solidFill>
                  <a:srgbClr val="000000"/>
                </a:solidFill>
              </a:rPr>
              <a:t>Recognize critical role of SMEs and entrepreneurs</a:t>
            </a:r>
            <a:endParaRPr sz="3200">
              <a:solidFill>
                <a:srgbClr val="000000"/>
              </a:solidFill>
            </a:endParaRPr>
          </a:p>
        </p:txBody>
      </p:sp>
      <p:sp>
        <p:nvSpPr>
          <p:cNvPr id="913" name="Google Shape;913;g388b7470a09_0_1411"/>
          <p:cNvSpPr txBox="1">
            <a:spLocks noGrp="1"/>
          </p:cNvSpPr>
          <p:nvPr>
            <p:ph type="sldNum" idx="12"/>
          </p:nvPr>
        </p:nvSpPr>
        <p:spPr>
          <a:xfrm>
            <a:off x="5630745" y="6356368"/>
            <a:ext cx="731600" cy="524800"/>
          </a:xfrm>
          <a:prstGeom prst="rect">
            <a:avLst/>
          </a:prstGeom>
          <a:noFill/>
          <a:ln>
            <a:noFill/>
          </a:ln>
        </p:spPr>
        <p:txBody>
          <a:bodyPr spcFirstLastPara="1" wrap="square" lIns="121900" tIns="60933" rIns="121900" bIns="60933" anchor="t" anchorCtr="0">
            <a:noAutofit/>
          </a:bodyPr>
          <a:lstStyle/>
          <a:p>
            <a:pPr algn="ctr" defTabSz="1219170"/>
            <a:fld id="{00000000-1234-1234-1234-123412341234}" type="slidenum">
              <a:rPr lang="en-US" kern="0">
                <a:solidFill>
                  <a:srgbClr val="FA34E1"/>
                </a:solidFill>
              </a:rPr>
              <a:pPr algn="ctr" defTabSz="1219170"/>
              <a:t>33</a:t>
            </a:fld>
            <a:endParaRPr kern="0">
              <a:solidFill>
                <a:srgbClr val="FA34E1"/>
              </a:solidFill>
            </a:endParaRPr>
          </a:p>
        </p:txBody>
      </p:sp>
      <p:sp>
        <p:nvSpPr>
          <p:cNvPr id="914" name="Google Shape;914;g388b7470a09_0_1411"/>
          <p:cNvSpPr txBox="1"/>
          <p:nvPr/>
        </p:nvSpPr>
        <p:spPr>
          <a:xfrm>
            <a:off x="203200" y="828367"/>
            <a:ext cx="7886800" cy="5800400"/>
          </a:xfrm>
          <a:prstGeom prst="rect">
            <a:avLst/>
          </a:prstGeom>
          <a:noFill/>
          <a:ln>
            <a:noFill/>
          </a:ln>
        </p:spPr>
        <p:txBody>
          <a:bodyPr spcFirstLastPara="1" wrap="square" lIns="121900" tIns="121900" rIns="121900" bIns="121900" anchor="t" anchorCtr="0">
            <a:noAutofit/>
          </a:bodyPr>
          <a:lstStyle/>
          <a:p>
            <a:pPr marL="609585" indent="-423323" defTabSz="1219170">
              <a:buClr>
                <a:srgbClr val="000000"/>
              </a:buClr>
              <a:buSzPts val="1400"/>
              <a:buFont typeface="Arial"/>
              <a:buChar char="●"/>
            </a:pPr>
            <a:r>
              <a:rPr lang="en-US" sz="2400" kern="0">
                <a:solidFill>
                  <a:srgbClr val="000000"/>
                </a:solidFill>
                <a:latin typeface="Arial"/>
                <a:ea typeface="Arial"/>
                <a:cs typeface="Arial"/>
                <a:sym typeface="Arial"/>
              </a:rPr>
              <a:t>SMEs are the backbone of the Canadian economy (99.7% of businesses employing 63.8% of the workforce)</a:t>
            </a:r>
            <a:endParaRPr sz="1867" kern="0">
              <a:solidFill>
                <a:srgbClr val="000000"/>
              </a:solidFill>
              <a:latin typeface="Arial"/>
              <a:ea typeface="Arial"/>
              <a:cs typeface="Arial"/>
              <a:sym typeface="Arial"/>
            </a:endParaRPr>
          </a:p>
          <a:p>
            <a:pPr marL="609585" indent="-423323" defTabSz="1219170">
              <a:buClr>
                <a:srgbClr val="000000"/>
              </a:buClr>
              <a:buSzPts val="1400"/>
              <a:buFont typeface="Arial"/>
              <a:buChar char="●"/>
            </a:pPr>
            <a:r>
              <a:rPr lang="en-US" sz="2400" kern="0">
                <a:solidFill>
                  <a:srgbClr val="000000"/>
                </a:solidFill>
                <a:latin typeface="Arial"/>
                <a:ea typeface="Arial"/>
                <a:cs typeface="Arial"/>
                <a:sym typeface="Arial"/>
              </a:rPr>
              <a:t>Entrepreneurship is a legitimate pathway</a:t>
            </a:r>
            <a:endParaRPr sz="2400" kern="0">
              <a:solidFill>
                <a:srgbClr val="000000"/>
              </a:solidFill>
              <a:latin typeface="Arial"/>
              <a:ea typeface="Arial"/>
              <a:cs typeface="Arial"/>
              <a:sym typeface="Arial"/>
            </a:endParaRPr>
          </a:p>
          <a:p>
            <a:pPr marL="609585" indent="-423323" defTabSz="1219170">
              <a:buClr>
                <a:srgbClr val="000000"/>
              </a:buClr>
              <a:buSzPts val="1400"/>
              <a:buFont typeface="Arial"/>
              <a:buChar char="●"/>
            </a:pPr>
            <a:r>
              <a:rPr lang="en-US" sz="2400" kern="0">
                <a:solidFill>
                  <a:srgbClr val="000000"/>
                </a:solidFill>
                <a:latin typeface="Arial"/>
                <a:ea typeface="Arial"/>
                <a:cs typeface="Arial"/>
                <a:sym typeface="Arial"/>
              </a:rPr>
              <a:t>SMEs are well-positioned to advance disability inclusion due to their smaller size and ability to establish closer relationships with employees</a:t>
            </a:r>
            <a:endParaRPr sz="2400" kern="0">
              <a:solidFill>
                <a:srgbClr val="000000"/>
              </a:solidFill>
              <a:latin typeface="Arial"/>
              <a:ea typeface="Arial"/>
              <a:cs typeface="Arial"/>
              <a:sym typeface="Arial"/>
            </a:endParaRPr>
          </a:p>
          <a:p>
            <a:pPr marL="609585" indent="-423323" defTabSz="1219170">
              <a:buClr>
                <a:srgbClr val="000000"/>
              </a:buClr>
              <a:buSzPts val="1400"/>
              <a:buFont typeface="Arial"/>
              <a:buChar char="●"/>
            </a:pPr>
            <a:r>
              <a:rPr lang="en-US" sz="2400" kern="0">
                <a:solidFill>
                  <a:srgbClr val="000000"/>
                </a:solidFill>
                <a:latin typeface="Arial"/>
                <a:ea typeface="Arial"/>
                <a:cs typeface="Arial"/>
                <a:sym typeface="Arial"/>
              </a:rPr>
              <a:t>Many SMEs do not know where to start and are focused on day-to-day operations, postponing planning accessibility strategies</a:t>
            </a:r>
            <a:endParaRPr sz="2400" kern="0">
              <a:solidFill>
                <a:srgbClr val="000000"/>
              </a:solidFill>
              <a:latin typeface="Arial"/>
              <a:ea typeface="Arial"/>
              <a:cs typeface="Arial"/>
              <a:sym typeface="Arial"/>
            </a:endParaRPr>
          </a:p>
          <a:p>
            <a:pPr marL="609585" indent="-423323" defTabSz="1219170">
              <a:buClr>
                <a:srgbClr val="000000"/>
              </a:buClr>
              <a:buSzPts val="1400"/>
              <a:buFont typeface="Arial"/>
              <a:buChar char="●"/>
            </a:pPr>
            <a:r>
              <a:rPr lang="en-US" sz="2400" kern="0">
                <a:solidFill>
                  <a:srgbClr val="000000"/>
                </a:solidFill>
                <a:latin typeface="Arial"/>
                <a:ea typeface="Arial"/>
                <a:cs typeface="Arial"/>
                <a:sym typeface="Arial"/>
              </a:rPr>
              <a:t>SMEs may perceive cost and lack of internal organizational infrastructure as barriers to accommodation and accessibility</a:t>
            </a:r>
            <a:endParaRPr sz="1867" kern="0">
              <a:solidFill>
                <a:srgbClr val="000000"/>
              </a:solidFill>
              <a:latin typeface="Arial"/>
              <a:ea typeface="Arial"/>
              <a:cs typeface="Arial"/>
              <a:sym typeface="Arial"/>
            </a:endParaRPr>
          </a:p>
          <a:p>
            <a:pPr marL="609585" indent="-423323" defTabSz="1219170">
              <a:buClr>
                <a:srgbClr val="000000"/>
              </a:buClr>
              <a:buSzPts val="1400"/>
              <a:buFont typeface="Arial"/>
              <a:buChar char="●"/>
            </a:pPr>
            <a:r>
              <a:rPr lang="en-US" sz="2400" kern="0">
                <a:solidFill>
                  <a:srgbClr val="000000"/>
                </a:solidFill>
                <a:latin typeface="Arial"/>
                <a:ea typeface="Arial"/>
                <a:cs typeface="Arial"/>
                <a:sym typeface="Arial"/>
              </a:rPr>
              <a:t>Need to develop strategies tailored to their specific organizational context, size, industry,</a:t>
            </a:r>
            <a:r>
              <a:rPr lang="en-US" sz="2400" kern="0">
                <a:solidFill>
                  <a:srgbClr val="000000"/>
                </a:solidFill>
                <a:latin typeface="Arial"/>
                <a:cs typeface="Arial"/>
                <a:sym typeface="Arial"/>
              </a:rPr>
              <a:t> and </a:t>
            </a:r>
            <a:r>
              <a:rPr lang="en-US" sz="2400" kern="0">
                <a:solidFill>
                  <a:srgbClr val="000000"/>
                </a:solidFill>
                <a:latin typeface="Arial"/>
                <a:ea typeface="Arial"/>
                <a:cs typeface="Arial"/>
                <a:sym typeface="Arial"/>
              </a:rPr>
              <a:t>workforce</a:t>
            </a:r>
            <a:endParaRPr sz="2400" kern="0">
              <a:solidFill>
                <a:srgbClr val="000000"/>
              </a:solidFill>
              <a:latin typeface="Arial"/>
              <a:ea typeface="Arial"/>
              <a:cs typeface="Arial"/>
              <a:sym typeface="Arial"/>
            </a:endParaRPr>
          </a:p>
        </p:txBody>
      </p:sp>
      <p:sp>
        <p:nvSpPr>
          <p:cNvPr id="916" name="Google Shape;916;g388b7470a09_0_1411"/>
          <p:cNvSpPr/>
          <p:nvPr/>
        </p:nvSpPr>
        <p:spPr>
          <a:xfrm>
            <a:off x="8827972" y="715619"/>
            <a:ext cx="3013600" cy="6668400"/>
          </a:xfrm>
          <a:prstGeom prst="rect">
            <a:avLst/>
          </a:prstGeom>
          <a:noFill/>
          <a:ln>
            <a:noFill/>
          </a:ln>
        </p:spPr>
        <p:txBody>
          <a:bodyPr spcFirstLastPara="1" wrap="square" lIns="0" tIns="0" rIns="0" bIns="0" anchor="t" anchorCtr="0">
            <a:noAutofit/>
          </a:bodyPr>
          <a:lstStyle/>
          <a:p>
            <a:pPr defTabSz="1219170">
              <a:buClr>
                <a:srgbClr val="1A0DAB"/>
              </a:buClr>
              <a:buSzPts val="1500"/>
            </a:pPr>
            <a:r>
              <a:rPr lang="en-US" sz="2000" u="sng" kern="0">
                <a:solidFill>
                  <a:srgbClr val="1A0DAB"/>
                </a:solidFill>
                <a:latin typeface="Arial"/>
                <a:ea typeface="Arial"/>
                <a:cs typeface="Arial"/>
                <a:sym typeface="Arial"/>
              </a:rPr>
              <a:t>  </a:t>
            </a:r>
            <a:r>
              <a:rPr lang="en-US" sz="20133" u="sng" kern="0">
                <a:solidFill>
                  <a:srgbClr val="1A0DAB"/>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endParaRPr sz="2000" u="sng" kern="0">
              <a:solidFill>
                <a:srgbClr val="1A0DAB"/>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defTabSz="1219170">
              <a:buClr>
                <a:srgbClr val="1F1F1F"/>
              </a:buClr>
              <a:buSzPts val="600"/>
            </a:pPr>
            <a:r>
              <a:rPr lang="en-US" sz="800" kern="0">
                <a:solidFill>
                  <a:srgbClr val="1F1F1F"/>
                </a:solidFill>
                <a:latin typeface="Arial"/>
                <a:ea typeface="Arial"/>
                <a:cs typeface="Arial"/>
                <a:sym typeface="Arial"/>
              </a:rPr>
              <a:t>  </a:t>
            </a:r>
            <a:r>
              <a:rPr lang="en-US" sz="933" u="sng" kern="0">
                <a:solidFill>
                  <a:srgbClr val="1F1F1F"/>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endParaRPr sz="2400" u="sng" kern="0">
              <a:solidFill>
                <a:srgbClr val="1F1F1F"/>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defTabSz="1219170">
              <a:buClr>
                <a:srgbClr val="1A0DAB"/>
              </a:buClr>
              <a:buSzPts val="11500"/>
            </a:pPr>
            <a:r>
              <a:rPr lang="en-US" sz="15333" u="sng" kern="0">
                <a:solidFill>
                  <a:srgbClr val="1A0DAB"/>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endParaRPr sz="2000" u="sng" kern="0">
              <a:solidFill>
                <a:srgbClr val="1A0DAB"/>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defTabSz="1219170">
              <a:buClr>
                <a:srgbClr val="1F1F1F"/>
              </a:buClr>
              <a:buSzPts val="600"/>
            </a:pPr>
            <a:r>
              <a:rPr lang="en-US" sz="800" u="sng" kern="0">
                <a:solidFill>
                  <a:srgbClr val="1F1F1F"/>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US" sz="933" u="sng" kern="0">
                <a:solidFill>
                  <a:srgbClr val="1F1F1F"/>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endParaRPr sz="2400" u="sng" kern="0">
              <a:solidFill>
                <a:srgbClr val="1F1F1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defTabSz="1219170">
              <a:buClr>
                <a:srgbClr val="5E5E5E"/>
              </a:buClr>
              <a:buSzPts val="900"/>
            </a:pPr>
            <a:r>
              <a:rPr lang="en-US" sz="1200" u="sng" kern="0">
                <a:solidFill>
                  <a:srgbClr val="5E5E5E"/>
                </a:solidFill>
                <a:latin typeface="Arial"/>
                <a:ea typeface="Arial"/>
                <a:cs typeface="Arial"/>
                <a:sym typeface="Arial"/>
                <a:hlinkClick r:id="rId5">
                  <a:extLst>
                    <a:ext uri="{A12FA001-AC4F-418D-AE19-62706E023703}">
                      <ahyp:hlinkClr xmlns:ahyp="http://schemas.microsoft.com/office/drawing/2018/hyperlinkcolor" val="tx"/>
                    </a:ext>
                  </a:extLst>
                </a:hlinkClick>
              </a:rPr>
              <a:t>Forbes</a:t>
            </a:r>
            <a:endParaRPr sz="800" u="sng" kern="0">
              <a:solidFill>
                <a:srgbClr val="1F1F1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defTabSz="1219170">
              <a:buClr>
                <a:srgbClr val="1F1F1F"/>
              </a:buClr>
              <a:buSzPts val="1800"/>
            </a:pPr>
            <a:br>
              <a:rPr lang="en-US" sz="2400" u="sng" kern="0">
                <a:solidFill>
                  <a:srgbClr val="1F1F1F"/>
                </a:solidFill>
                <a:latin typeface="Arial"/>
                <a:ea typeface="Arial"/>
                <a:cs typeface="Arial"/>
                <a:sym typeface="Arial"/>
                <a:hlinkClick r:id="rId5">
                  <a:extLst>
                    <a:ext uri="{A12FA001-AC4F-418D-AE19-62706E023703}">
                      <ahyp:hlinkClr xmlns:ahyp="http://schemas.microsoft.com/office/drawing/2018/hyperlinkcolor" val="tx"/>
                    </a:ext>
                  </a:extLst>
                </a:hlinkClick>
              </a:rPr>
            </a:br>
            <a:endParaRPr sz="2400" kern="0">
              <a:solidFill>
                <a:srgbClr val="000000"/>
              </a:solidFill>
              <a:latin typeface="Arial"/>
              <a:ea typeface="Arial"/>
              <a:cs typeface="Arial"/>
              <a:sym typeface="Arial"/>
            </a:endParaRPr>
          </a:p>
        </p:txBody>
      </p:sp>
      <p:pic>
        <p:nvPicPr>
          <p:cNvPr id="917" name="Google Shape;917;g388b7470a09_0_1411" descr="ADHD &amp; Entrepreneurship: A Woman's ...">
            <a:hlinkClick r:id="rId3"/>
          </p:cNvPr>
          <p:cNvPicPr preferRelativeResize="0"/>
          <p:nvPr/>
        </p:nvPicPr>
        <p:blipFill rotWithShape="1">
          <a:blip r:embed="rId6">
            <a:alphaModFix/>
          </a:blip>
          <a:srcRect/>
          <a:stretch/>
        </p:blipFill>
        <p:spPr>
          <a:xfrm>
            <a:off x="8089990" y="1002318"/>
            <a:ext cx="4006044" cy="5047615"/>
          </a:xfrm>
          <a:prstGeom prst="rect">
            <a:avLst/>
          </a:prstGeom>
          <a:noFill/>
          <a:ln>
            <a:noFill/>
          </a:ln>
        </p:spPr>
      </p:pic>
      <p:pic>
        <p:nvPicPr>
          <p:cNvPr id="918" name="Google Shape;918;g388b7470a09_0_1411">
            <a:hlinkClick r:id="rId4"/>
          </p:cNvPr>
          <p:cNvPicPr preferRelativeResize="0"/>
          <p:nvPr/>
        </p:nvPicPr>
        <p:blipFill rotWithShape="1">
          <a:blip r:embed="rId7">
            <a:alphaModFix/>
          </a:blip>
          <a:srcRect/>
          <a:stretch/>
        </p:blipFill>
        <p:spPr>
          <a:xfrm>
            <a:off x="8827972" y="4099219"/>
            <a:ext cx="152400" cy="152400"/>
          </a:xfrm>
          <a:prstGeom prst="rect">
            <a:avLst/>
          </a:prstGeom>
          <a:noFill/>
          <a:ln>
            <a:noFill/>
          </a:ln>
        </p:spPr>
      </p:pic>
      <p:pic>
        <p:nvPicPr>
          <p:cNvPr id="919" name="Google Shape;919;g388b7470a09_0_1411"/>
          <p:cNvPicPr preferRelativeResize="0"/>
          <p:nvPr/>
        </p:nvPicPr>
        <p:blipFill rotWithShape="1">
          <a:blip r:embed="rId8">
            <a:alphaModFix/>
          </a:blip>
          <a:srcRect/>
          <a:stretch/>
        </p:blipFill>
        <p:spPr>
          <a:xfrm>
            <a:off x="9470600" y="6099934"/>
            <a:ext cx="371067" cy="2969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341cee3f188_0_66"/>
          <p:cNvSpPr txBox="1">
            <a:spLocks noGrp="1"/>
          </p:cNvSpPr>
          <p:nvPr>
            <p:ph type="title"/>
          </p:nvPr>
        </p:nvSpPr>
        <p:spPr>
          <a:xfrm>
            <a:off x="527049" y="501652"/>
            <a:ext cx="11186400" cy="528400"/>
          </a:xfrm>
          <a:prstGeom prst="rect">
            <a:avLst/>
          </a:prstGeom>
          <a:noFill/>
          <a:ln>
            <a:noFill/>
          </a:ln>
        </p:spPr>
        <p:txBody>
          <a:bodyPr spcFirstLastPara="1" wrap="square" lIns="0" tIns="0" rIns="0" bIns="0" anchor="t" anchorCtr="0">
            <a:normAutofit/>
          </a:bodyPr>
          <a:lstStyle/>
          <a:p>
            <a:r>
              <a:rPr lang="en-US" sz="3200"/>
              <a:t>Employer awareness and tools</a:t>
            </a:r>
            <a:endParaRPr sz="3200"/>
          </a:p>
        </p:txBody>
      </p:sp>
      <p:sp>
        <p:nvSpPr>
          <p:cNvPr id="926" name="Google Shape;926;g341cee3f188_0_66"/>
          <p:cNvSpPr txBox="1">
            <a:spLocks noGrp="1"/>
          </p:cNvSpPr>
          <p:nvPr>
            <p:ph type="sldNum" idx="12"/>
          </p:nvPr>
        </p:nvSpPr>
        <p:spPr>
          <a:xfrm>
            <a:off x="5754445" y="6356368"/>
            <a:ext cx="731600" cy="524800"/>
          </a:xfrm>
          <a:prstGeom prst="rect">
            <a:avLst/>
          </a:prstGeom>
          <a:noFill/>
          <a:ln>
            <a:noFill/>
          </a:ln>
        </p:spPr>
        <p:txBody>
          <a:bodyPr spcFirstLastPara="1" wrap="square" lIns="121900" tIns="60933" rIns="121900" bIns="60933" anchor="t" anchorCtr="0">
            <a:noAutofit/>
          </a:bodyPr>
          <a:lstStyle/>
          <a:p>
            <a:pPr algn="ctr" defTabSz="1219170"/>
            <a:fld id="{00000000-1234-1234-1234-123412341234}" type="slidenum">
              <a:rPr lang="en-US" kern="0">
                <a:solidFill>
                  <a:srgbClr val="FA34E1"/>
                </a:solidFill>
              </a:rPr>
              <a:pPr algn="ctr" defTabSz="1219170"/>
              <a:t>34</a:t>
            </a:fld>
            <a:endParaRPr kern="0">
              <a:solidFill>
                <a:srgbClr val="FA34E1"/>
              </a:solidFill>
            </a:endParaRPr>
          </a:p>
        </p:txBody>
      </p:sp>
      <p:sp>
        <p:nvSpPr>
          <p:cNvPr id="927" name="Google Shape;927;g341cee3f188_0_66"/>
          <p:cNvSpPr/>
          <p:nvPr/>
        </p:nvSpPr>
        <p:spPr>
          <a:xfrm>
            <a:off x="1293367" y="1265551"/>
            <a:ext cx="3721600" cy="752400"/>
          </a:xfrm>
          <a:prstGeom prst="roundRect">
            <a:avLst>
              <a:gd name="adj" fmla="val 16667"/>
            </a:avLst>
          </a:prstGeom>
          <a:solidFill>
            <a:srgbClr val="FA34E1"/>
          </a:solidFill>
          <a:ln w="9525" cap="flat" cmpd="sng">
            <a:solidFill>
              <a:srgbClr val="DD05C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800"/>
            </a:pPr>
            <a:r>
              <a:rPr lang="en-US" sz="2400" b="1" kern="0">
                <a:solidFill>
                  <a:srgbClr val="FFFFFF"/>
                </a:solidFill>
                <a:latin typeface="Arial"/>
                <a:ea typeface="Arial"/>
                <a:cs typeface="Arial"/>
                <a:sym typeface="Arial"/>
              </a:rPr>
              <a:t>Financial Incentives &amp; Support Mechanisms</a:t>
            </a:r>
            <a:endParaRPr sz="2400" b="1" kern="0">
              <a:solidFill>
                <a:srgbClr val="FFFFFF"/>
              </a:solidFill>
              <a:latin typeface="Arial"/>
              <a:ea typeface="Arial"/>
              <a:cs typeface="Arial"/>
              <a:sym typeface="Arial"/>
            </a:endParaRPr>
          </a:p>
        </p:txBody>
      </p:sp>
      <p:sp>
        <p:nvSpPr>
          <p:cNvPr id="928" name="Google Shape;928;g341cee3f188_0_66"/>
          <p:cNvSpPr/>
          <p:nvPr/>
        </p:nvSpPr>
        <p:spPr>
          <a:xfrm>
            <a:off x="1293367" y="2017965"/>
            <a:ext cx="3721600" cy="1411200"/>
          </a:xfrm>
          <a:prstGeom prst="roundRect">
            <a:avLst>
              <a:gd name="adj" fmla="val 16667"/>
            </a:avLst>
          </a:prstGeom>
          <a:solidFill>
            <a:srgbClr val="FED4F9"/>
          </a:solidFill>
          <a:ln w="9525" cap="flat" cmpd="sng">
            <a:solidFill>
              <a:srgbClr val="DD05C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600"/>
            </a:pPr>
            <a:r>
              <a:rPr lang="en-US" sz="2133" kern="0">
                <a:solidFill>
                  <a:srgbClr val="000000"/>
                </a:solidFill>
                <a:latin typeface="Arial"/>
                <a:ea typeface="Arial"/>
                <a:cs typeface="Arial"/>
                <a:sym typeface="Arial"/>
              </a:rPr>
              <a:t>Funding, tax credits, reimbursement, financial support for recruitment and onboarding support</a:t>
            </a:r>
            <a:endParaRPr sz="2133" kern="0">
              <a:solidFill>
                <a:srgbClr val="000000"/>
              </a:solidFill>
              <a:latin typeface="Arial"/>
              <a:ea typeface="Arial"/>
              <a:cs typeface="Arial"/>
              <a:sym typeface="Arial"/>
            </a:endParaRPr>
          </a:p>
        </p:txBody>
      </p:sp>
      <p:sp>
        <p:nvSpPr>
          <p:cNvPr id="929" name="Google Shape;929;g341cee3f188_0_66"/>
          <p:cNvSpPr/>
          <p:nvPr/>
        </p:nvSpPr>
        <p:spPr>
          <a:xfrm>
            <a:off x="1293367" y="3864000"/>
            <a:ext cx="3721600" cy="752400"/>
          </a:xfrm>
          <a:prstGeom prst="roundRect">
            <a:avLst>
              <a:gd name="adj" fmla="val 16667"/>
            </a:avLst>
          </a:prstGeom>
          <a:solidFill>
            <a:srgbClr val="FA34E1"/>
          </a:solidFill>
          <a:ln w="9525" cap="flat" cmpd="sng">
            <a:solidFill>
              <a:srgbClr val="DD05C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800"/>
            </a:pPr>
            <a:r>
              <a:rPr lang="en-US" sz="2400" b="1" kern="0">
                <a:solidFill>
                  <a:srgbClr val="FFFFFF"/>
                </a:solidFill>
                <a:latin typeface="Arial"/>
                <a:ea typeface="Arial"/>
                <a:cs typeface="Arial"/>
                <a:sym typeface="Arial"/>
              </a:rPr>
              <a:t>Fill Labour &amp; Skills Shortages</a:t>
            </a:r>
            <a:endParaRPr sz="2400" b="1" kern="0">
              <a:solidFill>
                <a:srgbClr val="FFFFFF"/>
              </a:solidFill>
              <a:latin typeface="Arial"/>
              <a:ea typeface="Arial"/>
              <a:cs typeface="Arial"/>
              <a:sym typeface="Arial"/>
            </a:endParaRPr>
          </a:p>
        </p:txBody>
      </p:sp>
      <p:sp>
        <p:nvSpPr>
          <p:cNvPr id="930" name="Google Shape;930;g341cee3f188_0_66"/>
          <p:cNvSpPr/>
          <p:nvPr/>
        </p:nvSpPr>
        <p:spPr>
          <a:xfrm>
            <a:off x="1293367" y="4616400"/>
            <a:ext cx="3721600" cy="1411200"/>
          </a:xfrm>
          <a:prstGeom prst="roundRect">
            <a:avLst>
              <a:gd name="adj" fmla="val 16667"/>
            </a:avLst>
          </a:prstGeom>
          <a:solidFill>
            <a:srgbClr val="FED4F9"/>
          </a:solidFill>
          <a:ln w="9525" cap="flat" cmpd="sng">
            <a:solidFill>
              <a:srgbClr val="DD05C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600"/>
            </a:pPr>
            <a:r>
              <a:rPr lang="en-US" sz="2133" kern="0">
                <a:solidFill>
                  <a:srgbClr val="000000"/>
                </a:solidFill>
                <a:latin typeface="Arial"/>
                <a:ea typeface="Arial"/>
                <a:cs typeface="Arial"/>
                <a:sym typeface="Arial"/>
              </a:rPr>
              <a:t>Persons with disabilities are an untapped talent pool that can help fill labour shortages</a:t>
            </a:r>
            <a:endParaRPr sz="2133" kern="0">
              <a:solidFill>
                <a:srgbClr val="000000"/>
              </a:solidFill>
              <a:latin typeface="Arial"/>
              <a:ea typeface="Arial"/>
              <a:cs typeface="Arial"/>
              <a:sym typeface="Arial"/>
            </a:endParaRPr>
          </a:p>
        </p:txBody>
      </p:sp>
      <p:sp>
        <p:nvSpPr>
          <p:cNvPr id="931" name="Google Shape;931;g341cee3f188_0_66"/>
          <p:cNvSpPr/>
          <p:nvPr/>
        </p:nvSpPr>
        <p:spPr>
          <a:xfrm>
            <a:off x="6598833" y="1265551"/>
            <a:ext cx="3721600" cy="752400"/>
          </a:xfrm>
          <a:prstGeom prst="roundRect">
            <a:avLst>
              <a:gd name="adj" fmla="val 16667"/>
            </a:avLst>
          </a:prstGeom>
          <a:solidFill>
            <a:srgbClr val="FA34E1"/>
          </a:solidFill>
          <a:ln w="9525" cap="flat" cmpd="sng">
            <a:solidFill>
              <a:srgbClr val="DD05C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800"/>
            </a:pPr>
            <a:r>
              <a:rPr lang="en-US" sz="2400" b="1" kern="0">
                <a:solidFill>
                  <a:srgbClr val="FFFFFF"/>
                </a:solidFill>
                <a:latin typeface="Arial"/>
                <a:ea typeface="Arial"/>
                <a:cs typeface="Arial"/>
                <a:sym typeface="Arial"/>
              </a:rPr>
              <a:t>Tools &amp; Resources</a:t>
            </a:r>
            <a:endParaRPr sz="2400" b="1" kern="0">
              <a:solidFill>
                <a:srgbClr val="FFFFFF"/>
              </a:solidFill>
              <a:latin typeface="Arial"/>
              <a:ea typeface="Arial"/>
              <a:cs typeface="Arial"/>
              <a:sym typeface="Arial"/>
            </a:endParaRPr>
          </a:p>
        </p:txBody>
      </p:sp>
      <p:sp>
        <p:nvSpPr>
          <p:cNvPr id="932" name="Google Shape;932;g341cee3f188_0_66"/>
          <p:cNvSpPr/>
          <p:nvPr/>
        </p:nvSpPr>
        <p:spPr>
          <a:xfrm>
            <a:off x="6495433" y="2017967"/>
            <a:ext cx="3928400" cy="1411200"/>
          </a:xfrm>
          <a:prstGeom prst="roundRect">
            <a:avLst>
              <a:gd name="adj" fmla="val 16667"/>
            </a:avLst>
          </a:prstGeom>
          <a:solidFill>
            <a:srgbClr val="FED4F9"/>
          </a:solidFill>
          <a:ln w="9525" cap="flat" cmpd="sng">
            <a:solidFill>
              <a:srgbClr val="DD05C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600"/>
            </a:pPr>
            <a:r>
              <a:rPr lang="en-US" sz="2133" kern="0">
                <a:solidFill>
                  <a:srgbClr val="000000"/>
                </a:solidFill>
                <a:latin typeface="Arial"/>
                <a:ea typeface="Arial"/>
                <a:cs typeface="Arial"/>
                <a:sym typeface="Arial"/>
              </a:rPr>
              <a:t>Toolkits, Training Programs, Assessment Frameworks, Universal Design Principles, Standards</a:t>
            </a:r>
            <a:endParaRPr sz="2133" kern="0">
              <a:solidFill>
                <a:srgbClr val="000000"/>
              </a:solidFill>
              <a:latin typeface="Arial"/>
              <a:ea typeface="Arial"/>
              <a:cs typeface="Arial"/>
              <a:sym typeface="Arial"/>
            </a:endParaRPr>
          </a:p>
        </p:txBody>
      </p:sp>
      <p:sp>
        <p:nvSpPr>
          <p:cNvPr id="933" name="Google Shape;933;g341cee3f188_0_66"/>
          <p:cNvSpPr/>
          <p:nvPr/>
        </p:nvSpPr>
        <p:spPr>
          <a:xfrm>
            <a:off x="6598833" y="3864000"/>
            <a:ext cx="3721600" cy="752400"/>
          </a:xfrm>
          <a:prstGeom prst="roundRect">
            <a:avLst>
              <a:gd name="adj" fmla="val 16667"/>
            </a:avLst>
          </a:prstGeom>
          <a:solidFill>
            <a:srgbClr val="FA34E1"/>
          </a:solidFill>
          <a:ln w="9525" cap="flat" cmpd="sng">
            <a:solidFill>
              <a:srgbClr val="DD05C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800"/>
            </a:pPr>
            <a:r>
              <a:rPr lang="en-US" sz="2400" b="1" kern="0">
                <a:solidFill>
                  <a:srgbClr val="FFFFFF"/>
                </a:solidFill>
                <a:latin typeface="Arial"/>
                <a:ea typeface="Arial"/>
                <a:cs typeface="Arial"/>
                <a:sym typeface="Arial"/>
              </a:rPr>
              <a:t>Voluntary Codes &amp; Initiatives</a:t>
            </a:r>
            <a:endParaRPr sz="2400" b="1" kern="0">
              <a:solidFill>
                <a:srgbClr val="FFFFFF"/>
              </a:solidFill>
              <a:latin typeface="Arial"/>
              <a:ea typeface="Arial"/>
              <a:cs typeface="Arial"/>
              <a:sym typeface="Arial"/>
            </a:endParaRPr>
          </a:p>
        </p:txBody>
      </p:sp>
      <p:sp>
        <p:nvSpPr>
          <p:cNvPr id="934" name="Google Shape;934;g341cee3f188_0_66"/>
          <p:cNvSpPr/>
          <p:nvPr/>
        </p:nvSpPr>
        <p:spPr>
          <a:xfrm>
            <a:off x="6598833" y="4616400"/>
            <a:ext cx="3721600" cy="1411200"/>
          </a:xfrm>
          <a:prstGeom prst="roundRect">
            <a:avLst>
              <a:gd name="adj" fmla="val 16667"/>
            </a:avLst>
          </a:prstGeom>
          <a:solidFill>
            <a:srgbClr val="FED4F9"/>
          </a:solidFill>
          <a:ln w="9525" cap="flat" cmpd="sng">
            <a:solidFill>
              <a:srgbClr val="DD05C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600"/>
            </a:pPr>
            <a:r>
              <a:rPr lang="en-US" sz="2133" kern="0">
                <a:solidFill>
                  <a:srgbClr val="000000"/>
                </a:solidFill>
                <a:latin typeface="Arial"/>
                <a:ea typeface="Arial"/>
                <a:cs typeface="Arial"/>
                <a:sym typeface="Arial"/>
              </a:rPr>
              <a:t>Proactive approach and non-legislative means for adherence to standards and best practice sharing</a:t>
            </a:r>
            <a:endParaRPr sz="2133" kern="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g388b7470a09_0_1423"/>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Autofit/>
          </a:bodyPr>
          <a:lstStyle/>
          <a:p>
            <a:r>
              <a:rPr lang="en-US" sz="4000">
                <a:solidFill>
                  <a:srgbClr val="71A11D"/>
                </a:solidFill>
              </a:rPr>
              <a:t>Organizational Level: The Accessibility Diversity Assessment Tool (DAT)</a:t>
            </a:r>
            <a:endParaRPr sz="4000">
              <a:solidFill>
                <a:srgbClr val="71A11D"/>
              </a:solidFill>
            </a:endParaRPr>
          </a:p>
        </p:txBody>
      </p:sp>
      <p:sp>
        <p:nvSpPr>
          <p:cNvPr id="941" name="Google Shape;941;g388b7470a09_0_1423"/>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pPr defTabSz="1219170"/>
              <a:t>35</a:t>
            </a:fld>
            <a:endParaRPr kern="0"/>
          </a:p>
        </p:txBody>
      </p:sp>
      <p:grpSp>
        <p:nvGrpSpPr>
          <p:cNvPr id="942" name="Google Shape;942;g388b7470a09_0_1423"/>
          <p:cNvGrpSpPr/>
          <p:nvPr/>
        </p:nvGrpSpPr>
        <p:grpSpPr>
          <a:xfrm>
            <a:off x="484000" y="3202713"/>
            <a:ext cx="11028896" cy="2314407"/>
            <a:chOff x="360648" y="2441393"/>
            <a:chExt cx="11270844" cy="2429398"/>
          </a:xfrm>
        </p:grpSpPr>
        <p:sp>
          <p:nvSpPr>
            <p:cNvPr id="943" name="Google Shape;943;g388b7470a09_0_1423"/>
            <p:cNvSpPr/>
            <p:nvPr/>
          </p:nvSpPr>
          <p:spPr>
            <a:xfrm>
              <a:off x="2799318" y="2617201"/>
              <a:ext cx="942216" cy="908988"/>
            </a:xfrm>
            <a:custGeom>
              <a:avLst/>
              <a:gdLst/>
              <a:ahLst/>
              <a:cxnLst/>
              <a:rect l="l" t="t" r="r" b="b"/>
              <a:pathLst>
                <a:path w="208" h="208" extrusionOk="0">
                  <a:moveTo>
                    <a:pt x="0" y="78"/>
                  </a:moveTo>
                  <a:cubicBezTo>
                    <a:pt x="0" y="64"/>
                    <a:pt x="3" y="51"/>
                    <a:pt x="10" y="39"/>
                  </a:cubicBezTo>
                  <a:cubicBezTo>
                    <a:pt x="17" y="27"/>
                    <a:pt x="26" y="18"/>
                    <a:pt x="38" y="11"/>
                  </a:cubicBezTo>
                  <a:cubicBezTo>
                    <a:pt x="51" y="4"/>
                    <a:pt x="64" y="0"/>
                    <a:pt x="78" y="0"/>
                  </a:cubicBezTo>
                  <a:cubicBezTo>
                    <a:pt x="92" y="0"/>
                    <a:pt x="105" y="4"/>
                    <a:pt x="117" y="11"/>
                  </a:cubicBezTo>
                  <a:cubicBezTo>
                    <a:pt x="129" y="18"/>
                    <a:pt x="138" y="27"/>
                    <a:pt x="145" y="39"/>
                  </a:cubicBezTo>
                  <a:cubicBezTo>
                    <a:pt x="152" y="51"/>
                    <a:pt x="156" y="64"/>
                    <a:pt x="156" y="78"/>
                  </a:cubicBezTo>
                  <a:cubicBezTo>
                    <a:pt x="156" y="92"/>
                    <a:pt x="152" y="105"/>
                    <a:pt x="146" y="117"/>
                  </a:cubicBezTo>
                  <a:cubicBezTo>
                    <a:pt x="202" y="173"/>
                    <a:pt x="202" y="173"/>
                    <a:pt x="202" y="173"/>
                  </a:cubicBezTo>
                  <a:cubicBezTo>
                    <a:pt x="206" y="177"/>
                    <a:pt x="208" y="182"/>
                    <a:pt x="208" y="187"/>
                  </a:cubicBezTo>
                  <a:cubicBezTo>
                    <a:pt x="208" y="190"/>
                    <a:pt x="207" y="193"/>
                    <a:pt x="206" y="195"/>
                  </a:cubicBezTo>
                  <a:cubicBezTo>
                    <a:pt x="205" y="198"/>
                    <a:pt x="204" y="200"/>
                    <a:pt x="202" y="202"/>
                  </a:cubicBezTo>
                  <a:cubicBezTo>
                    <a:pt x="200" y="204"/>
                    <a:pt x="197" y="206"/>
                    <a:pt x="195" y="207"/>
                  </a:cubicBezTo>
                  <a:cubicBezTo>
                    <a:pt x="193" y="208"/>
                    <a:pt x="190" y="208"/>
                    <a:pt x="187" y="208"/>
                  </a:cubicBezTo>
                  <a:cubicBezTo>
                    <a:pt x="181" y="208"/>
                    <a:pt x="176" y="206"/>
                    <a:pt x="172" y="202"/>
                  </a:cubicBezTo>
                  <a:cubicBezTo>
                    <a:pt x="116" y="146"/>
                    <a:pt x="116" y="146"/>
                    <a:pt x="116" y="146"/>
                  </a:cubicBezTo>
                  <a:cubicBezTo>
                    <a:pt x="104" y="153"/>
                    <a:pt x="91" y="156"/>
                    <a:pt x="78" y="156"/>
                  </a:cubicBezTo>
                  <a:cubicBezTo>
                    <a:pt x="64" y="156"/>
                    <a:pt x="50" y="153"/>
                    <a:pt x="38" y="146"/>
                  </a:cubicBezTo>
                  <a:cubicBezTo>
                    <a:pt x="27" y="139"/>
                    <a:pt x="17" y="129"/>
                    <a:pt x="10" y="118"/>
                  </a:cubicBezTo>
                  <a:cubicBezTo>
                    <a:pt x="3" y="105"/>
                    <a:pt x="0" y="92"/>
                    <a:pt x="0" y="78"/>
                  </a:cubicBezTo>
                  <a:close/>
                  <a:moveTo>
                    <a:pt x="21" y="78"/>
                  </a:moveTo>
                  <a:cubicBezTo>
                    <a:pt x="20" y="86"/>
                    <a:pt x="22" y="93"/>
                    <a:pt x="25" y="100"/>
                  </a:cubicBezTo>
                  <a:cubicBezTo>
                    <a:pt x="28" y="107"/>
                    <a:pt x="32" y="113"/>
                    <a:pt x="37" y="119"/>
                  </a:cubicBezTo>
                  <a:cubicBezTo>
                    <a:pt x="43" y="124"/>
                    <a:pt x="49" y="128"/>
                    <a:pt x="56" y="131"/>
                  </a:cubicBezTo>
                  <a:cubicBezTo>
                    <a:pt x="63" y="134"/>
                    <a:pt x="70" y="136"/>
                    <a:pt x="78" y="136"/>
                  </a:cubicBezTo>
                  <a:cubicBezTo>
                    <a:pt x="83" y="136"/>
                    <a:pt x="88" y="135"/>
                    <a:pt x="93" y="133"/>
                  </a:cubicBezTo>
                  <a:cubicBezTo>
                    <a:pt x="97" y="132"/>
                    <a:pt x="102" y="130"/>
                    <a:pt x="106" y="128"/>
                  </a:cubicBezTo>
                  <a:cubicBezTo>
                    <a:pt x="110" y="125"/>
                    <a:pt x="114" y="122"/>
                    <a:pt x="118" y="119"/>
                  </a:cubicBezTo>
                  <a:cubicBezTo>
                    <a:pt x="121" y="115"/>
                    <a:pt x="124" y="111"/>
                    <a:pt x="127" y="107"/>
                  </a:cubicBezTo>
                  <a:cubicBezTo>
                    <a:pt x="129" y="103"/>
                    <a:pt x="131" y="98"/>
                    <a:pt x="133" y="93"/>
                  </a:cubicBezTo>
                  <a:cubicBezTo>
                    <a:pt x="134" y="88"/>
                    <a:pt x="135" y="84"/>
                    <a:pt x="135" y="78"/>
                  </a:cubicBezTo>
                  <a:cubicBezTo>
                    <a:pt x="135" y="71"/>
                    <a:pt x="133" y="63"/>
                    <a:pt x="130" y="56"/>
                  </a:cubicBezTo>
                  <a:cubicBezTo>
                    <a:pt x="127" y="49"/>
                    <a:pt x="123" y="43"/>
                    <a:pt x="118" y="38"/>
                  </a:cubicBezTo>
                  <a:cubicBezTo>
                    <a:pt x="113" y="33"/>
                    <a:pt x="107" y="29"/>
                    <a:pt x="100" y="26"/>
                  </a:cubicBezTo>
                  <a:cubicBezTo>
                    <a:pt x="93" y="23"/>
                    <a:pt x="85" y="21"/>
                    <a:pt x="78" y="21"/>
                  </a:cubicBezTo>
                  <a:cubicBezTo>
                    <a:pt x="70" y="21"/>
                    <a:pt x="62" y="23"/>
                    <a:pt x="56" y="26"/>
                  </a:cubicBezTo>
                  <a:cubicBezTo>
                    <a:pt x="49" y="28"/>
                    <a:pt x="43" y="32"/>
                    <a:pt x="37" y="38"/>
                  </a:cubicBezTo>
                  <a:cubicBezTo>
                    <a:pt x="32" y="44"/>
                    <a:pt x="27" y="50"/>
                    <a:pt x="25" y="56"/>
                  </a:cubicBezTo>
                  <a:cubicBezTo>
                    <a:pt x="22" y="63"/>
                    <a:pt x="21" y="70"/>
                    <a:pt x="21" y="7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4" name="Google Shape;944;g388b7470a09_0_1423"/>
            <p:cNvSpPr/>
            <p:nvPr/>
          </p:nvSpPr>
          <p:spPr>
            <a:xfrm>
              <a:off x="9997898" y="2617201"/>
              <a:ext cx="1375172" cy="1111603"/>
            </a:xfrm>
            <a:custGeom>
              <a:avLst/>
              <a:gdLst/>
              <a:ahLst/>
              <a:cxnLst/>
              <a:rect l="l" t="t" r="r" b="b"/>
              <a:pathLst>
                <a:path w="209" h="185" extrusionOk="0">
                  <a:moveTo>
                    <a:pt x="0" y="6"/>
                  </a:moveTo>
                  <a:cubicBezTo>
                    <a:pt x="0" y="4"/>
                    <a:pt x="1" y="3"/>
                    <a:pt x="2" y="1"/>
                  </a:cubicBezTo>
                  <a:cubicBezTo>
                    <a:pt x="3" y="0"/>
                    <a:pt x="5" y="0"/>
                    <a:pt x="7" y="0"/>
                  </a:cubicBezTo>
                  <a:cubicBezTo>
                    <a:pt x="202" y="0"/>
                    <a:pt x="202" y="0"/>
                    <a:pt x="202" y="0"/>
                  </a:cubicBezTo>
                  <a:cubicBezTo>
                    <a:pt x="204" y="0"/>
                    <a:pt x="205" y="0"/>
                    <a:pt x="207" y="1"/>
                  </a:cubicBezTo>
                  <a:cubicBezTo>
                    <a:pt x="208" y="3"/>
                    <a:pt x="209" y="4"/>
                    <a:pt x="209" y="6"/>
                  </a:cubicBezTo>
                  <a:cubicBezTo>
                    <a:pt x="209" y="139"/>
                    <a:pt x="209" y="139"/>
                    <a:pt x="209" y="139"/>
                  </a:cubicBezTo>
                  <a:cubicBezTo>
                    <a:pt x="209" y="141"/>
                    <a:pt x="208" y="142"/>
                    <a:pt x="207" y="144"/>
                  </a:cubicBezTo>
                  <a:cubicBezTo>
                    <a:pt x="205" y="145"/>
                    <a:pt x="204" y="145"/>
                    <a:pt x="202" y="145"/>
                  </a:cubicBezTo>
                  <a:cubicBezTo>
                    <a:pt x="169" y="145"/>
                    <a:pt x="169" y="145"/>
                    <a:pt x="169" y="145"/>
                  </a:cubicBezTo>
                  <a:cubicBezTo>
                    <a:pt x="169" y="185"/>
                    <a:pt x="169" y="185"/>
                    <a:pt x="169" y="185"/>
                  </a:cubicBezTo>
                  <a:cubicBezTo>
                    <a:pt x="131" y="145"/>
                    <a:pt x="131" y="145"/>
                    <a:pt x="131" y="145"/>
                  </a:cubicBezTo>
                  <a:cubicBezTo>
                    <a:pt x="7" y="145"/>
                    <a:pt x="7" y="145"/>
                    <a:pt x="7" y="145"/>
                  </a:cubicBezTo>
                  <a:cubicBezTo>
                    <a:pt x="5" y="145"/>
                    <a:pt x="3" y="145"/>
                    <a:pt x="2" y="144"/>
                  </a:cubicBezTo>
                  <a:cubicBezTo>
                    <a:pt x="1" y="142"/>
                    <a:pt x="0" y="141"/>
                    <a:pt x="0" y="139"/>
                  </a:cubicBezTo>
                  <a:lnTo>
                    <a:pt x="0" y="6"/>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5" name="Google Shape;945;g388b7470a09_0_1423"/>
            <p:cNvSpPr/>
            <p:nvPr/>
          </p:nvSpPr>
          <p:spPr>
            <a:xfrm>
              <a:off x="7972620" y="2560087"/>
              <a:ext cx="1240730" cy="958709"/>
            </a:xfrm>
            <a:custGeom>
              <a:avLst/>
              <a:gdLst/>
              <a:ahLst/>
              <a:cxnLst/>
              <a:rect l="l" t="t" r="r" b="b"/>
              <a:pathLst>
                <a:path w="169" h="146" extrusionOk="0">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6" name="Google Shape;946;g388b7470a09_0_1423"/>
            <p:cNvSpPr/>
            <p:nvPr/>
          </p:nvSpPr>
          <p:spPr>
            <a:xfrm>
              <a:off x="5966610" y="2556211"/>
              <a:ext cx="1240730" cy="928016"/>
            </a:xfrm>
            <a:custGeom>
              <a:avLst/>
              <a:gdLst/>
              <a:ahLst/>
              <a:cxnLst/>
              <a:rect l="l" t="t" r="r" b="b"/>
              <a:pathLst>
                <a:path w="127" h="137" extrusionOk="0">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7" name="Google Shape;947;g388b7470a09_0_1423"/>
            <p:cNvSpPr/>
            <p:nvPr/>
          </p:nvSpPr>
          <p:spPr>
            <a:xfrm>
              <a:off x="1172847" y="2441393"/>
              <a:ext cx="963988" cy="1077402"/>
            </a:xfrm>
            <a:custGeom>
              <a:avLst/>
              <a:gdLst/>
              <a:ahLst/>
              <a:cxnLst/>
              <a:rect l="l" t="t" r="r" b="b"/>
              <a:pathLst>
                <a:path w="241" h="288" extrusionOk="0">
                  <a:moveTo>
                    <a:pt x="238" y="108"/>
                  </a:moveTo>
                  <a:cubicBezTo>
                    <a:pt x="114" y="288"/>
                    <a:pt x="157" y="105"/>
                    <a:pt x="52" y="193"/>
                  </a:cubicBezTo>
                  <a:cubicBezTo>
                    <a:pt x="76" y="287"/>
                    <a:pt x="76" y="287"/>
                    <a:pt x="76" y="287"/>
                  </a:cubicBezTo>
                  <a:cubicBezTo>
                    <a:pt x="49" y="287"/>
                    <a:pt x="49" y="287"/>
                    <a:pt x="49" y="287"/>
                  </a:cubicBezTo>
                  <a:cubicBezTo>
                    <a:pt x="0" y="95"/>
                    <a:pt x="0" y="95"/>
                    <a:pt x="0" y="95"/>
                  </a:cubicBezTo>
                  <a:cubicBezTo>
                    <a:pt x="25" y="86"/>
                    <a:pt x="25" y="86"/>
                    <a:pt x="25" y="86"/>
                  </a:cubicBezTo>
                  <a:cubicBezTo>
                    <a:pt x="142" y="0"/>
                    <a:pt x="81" y="163"/>
                    <a:pt x="233" y="103"/>
                  </a:cubicBezTo>
                  <a:cubicBezTo>
                    <a:pt x="237" y="101"/>
                    <a:pt x="241" y="104"/>
                    <a:pt x="238" y="10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8" name="Google Shape;948;g388b7470a09_0_1423"/>
            <p:cNvSpPr/>
            <p:nvPr/>
          </p:nvSpPr>
          <p:spPr>
            <a:xfrm>
              <a:off x="360648" y="3852717"/>
              <a:ext cx="2062200" cy="1015800"/>
            </a:xfrm>
            <a:prstGeom prst="rect">
              <a:avLst/>
            </a:prstGeom>
            <a:noFill/>
            <a:ln w="9525" cap="flat" cmpd="sng">
              <a:solidFill>
                <a:schemeClr val="lt1"/>
              </a:solidFill>
              <a:prstDash val="solid"/>
              <a:round/>
              <a:headEnd type="none" w="sm" len="sm"/>
              <a:tailEnd type="none" w="sm" len="sm"/>
            </a:ln>
          </p:spPr>
          <p:txBody>
            <a:bodyPr spcFirstLastPara="1" wrap="square" lIns="121900" tIns="60900" rIns="121900" bIns="60900" anchor="t" anchorCtr="0">
              <a:noAutofit/>
            </a:bodyPr>
            <a:lstStyle/>
            <a:p>
              <a:pPr algn="ctr" defTabSz="1219170">
                <a:buClr>
                  <a:srgbClr val="000000"/>
                </a:buClr>
                <a:buSzPts val="1400"/>
              </a:pPr>
              <a:r>
                <a:rPr lang="en-US" sz="2400" kern="0">
                  <a:solidFill>
                    <a:srgbClr val="000000"/>
                  </a:solidFill>
                  <a:latin typeface="Arial"/>
                  <a:ea typeface="Arial"/>
                  <a:cs typeface="Arial"/>
                  <a:sym typeface="Arial"/>
                </a:rPr>
                <a:t>Governance, Leadership &amp; Strategy</a:t>
              </a:r>
              <a:endParaRPr sz="2400" kern="0">
                <a:solidFill>
                  <a:srgbClr val="000000"/>
                </a:solidFill>
                <a:latin typeface="Arial"/>
                <a:ea typeface="Arial"/>
                <a:cs typeface="Arial"/>
                <a:sym typeface="Arial"/>
              </a:endParaRPr>
            </a:p>
          </p:txBody>
        </p:sp>
        <p:sp>
          <p:nvSpPr>
            <p:cNvPr id="949" name="Google Shape;949;g388b7470a09_0_1423"/>
            <p:cNvSpPr/>
            <p:nvPr/>
          </p:nvSpPr>
          <p:spPr>
            <a:xfrm>
              <a:off x="2276440" y="3854991"/>
              <a:ext cx="1830900" cy="1015800"/>
            </a:xfrm>
            <a:prstGeom prst="rect">
              <a:avLst/>
            </a:prstGeom>
            <a:noFill/>
            <a:ln w="9525" cap="flat" cmpd="sng">
              <a:solidFill>
                <a:schemeClr val="lt1"/>
              </a:solidFill>
              <a:prstDash val="solid"/>
              <a:round/>
              <a:headEnd type="none" w="sm" len="sm"/>
              <a:tailEnd type="none" w="sm" len="sm"/>
            </a:ln>
          </p:spPr>
          <p:txBody>
            <a:bodyPr spcFirstLastPara="1" wrap="square" lIns="121900" tIns="60900" rIns="121900" bIns="60900" anchor="t" anchorCtr="0">
              <a:noAutofit/>
            </a:bodyPr>
            <a:lstStyle/>
            <a:p>
              <a:pPr algn="ctr" defTabSz="1219170">
                <a:buClr>
                  <a:srgbClr val="000000"/>
                </a:buClr>
                <a:buSzPts val="1400"/>
              </a:pPr>
              <a:r>
                <a:rPr lang="en-US" sz="2400" kern="0">
                  <a:solidFill>
                    <a:srgbClr val="000000"/>
                  </a:solidFill>
                  <a:latin typeface="Arial"/>
                  <a:ea typeface="Arial"/>
                  <a:cs typeface="Arial"/>
                  <a:sym typeface="Arial"/>
                </a:rPr>
                <a:t>Human Resources Processes</a:t>
              </a:r>
              <a:endParaRPr sz="2400" kern="0">
                <a:solidFill>
                  <a:srgbClr val="000000"/>
                </a:solidFill>
                <a:latin typeface="Arial"/>
                <a:ea typeface="Arial"/>
                <a:cs typeface="Arial"/>
                <a:sym typeface="Arial"/>
              </a:endParaRPr>
            </a:p>
          </p:txBody>
        </p:sp>
        <p:sp>
          <p:nvSpPr>
            <p:cNvPr id="950" name="Google Shape;950;g388b7470a09_0_1423"/>
            <p:cNvSpPr/>
            <p:nvPr/>
          </p:nvSpPr>
          <p:spPr>
            <a:xfrm>
              <a:off x="4099238" y="3852715"/>
              <a:ext cx="1496400" cy="1015800"/>
            </a:xfrm>
            <a:prstGeom prst="rect">
              <a:avLst/>
            </a:prstGeom>
            <a:noFill/>
            <a:ln w="9525" cap="flat" cmpd="sng">
              <a:solidFill>
                <a:schemeClr val="lt1"/>
              </a:solidFill>
              <a:prstDash val="solid"/>
              <a:round/>
              <a:headEnd type="none" w="sm" len="sm"/>
              <a:tailEnd type="none" w="sm" len="sm"/>
            </a:ln>
          </p:spPr>
          <p:txBody>
            <a:bodyPr spcFirstLastPara="1" wrap="square" lIns="121900" tIns="60900" rIns="121900" bIns="60900" anchor="t" anchorCtr="0">
              <a:noAutofit/>
            </a:bodyPr>
            <a:lstStyle/>
            <a:p>
              <a:pPr algn="ctr" defTabSz="1219170">
                <a:buClr>
                  <a:srgbClr val="000000"/>
                </a:buClr>
                <a:buSzPts val="1400"/>
              </a:pPr>
              <a:r>
                <a:rPr lang="en-US" sz="2400" kern="0">
                  <a:solidFill>
                    <a:srgbClr val="000000"/>
                  </a:solidFill>
                  <a:latin typeface="Arial"/>
                  <a:ea typeface="Arial"/>
                  <a:cs typeface="Arial"/>
                  <a:sym typeface="Arial"/>
                </a:rPr>
                <a:t>Values &amp; Culture</a:t>
              </a:r>
              <a:endParaRPr sz="2400" kern="0">
                <a:solidFill>
                  <a:srgbClr val="000000"/>
                </a:solidFill>
                <a:latin typeface="Arial"/>
                <a:ea typeface="Arial"/>
                <a:cs typeface="Arial"/>
                <a:sym typeface="Arial"/>
              </a:endParaRPr>
            </a:p>
          </p:txBody>
        </p:sp>
        <p:sp>
          <p:nvSpPr>
            <p:cNvPr id="951" name="Google Shape;951;g388b7470a09_0_1423"/>
            <p:cNvSpPr/>
            <p:nvPr/>
          </p:nvSpPr>
          <p:spPr>
            <a:xfrm>
              <a:off x="7777968" y="3852715"/>
              <a:ext cx="1830900" cy="1015800"/>
            </a:xfrm>
            <a:prstGeom prst="rect">
              <a:avLst/>
            </a:prstGeom>
            <a:noFill/>
            <a:ln w="9525" cap="flat" cmpd="sng">
              <a:solidFill>
                <a:schemeClr val="lt1"/>
              </a:solidFill>
              <a:prstDash val="solid"/>
              <a:round/>
              <a:headEnd type="none" w="sm" len="sm"/>
              <a:tailEnd type="none" w="sm" len="sm"/>
            </a:ln>
          </p:spPr>
          <p:txBody>
            <a:bodyPr spcFirstLastPara="1" wrap="square" lIns="121900" tIns="60900" rIns="121900" bIns="60900" anchor="t" anchorCtr="0">
              <a:noAutofit/>
            </a:bodyPr>
            <a:lstStyle/>
            <a:p>
              <a:pPr algn="ctr" defTabSz="1219170">
                <a:buClr>
                  <a:srgbClr val="000000"/>
                </a:buClr>
                <a:buSzPts val="1400"/>
              </a:pPr>
              <a:r>
                <a:rPr lang="en-US" sz="2400" kern="0">
                  <a:solidFill>
                    <a:srgbClr val="000000"/>
                  </a:solidFill>
                  <a:latin typeface="Arial"/>
                  <a:ea typeface="Arial"/>
                  <a:cs typeface="Arial"/>
                  <a:sym typeface="Arial"/>
                </a:rPr>
                <a:t>Diversity across the Value Chain</a:t>
              </a:r>
              <a:endParaRPr sz="2400" kern="0">
                <a:solidFill>
                  <a:srgbClr val="000000"/>
                </a:solidFill>
                <a:latin typeface="Arial"/>
                <a:ea typeface="Arial"/>
                <a:cs typeface="Arial"/>
                <a:sym typeface="Arial"/>
              </a:endParaRPr>
            </a:p>
          </p:txBody>
        </p:sp>
        <p:sp>
          <p:nvSpPr>
            <p:cNvPr id="952" name="Google Shape;952;g388b7470a09_0_1423"/>
            <p:cNvSpPr/>
            <p:nvPr/>
          </p:nvSpPr>
          <p:spPr>
            <a:xfrm>
              <a:off x="9800592" y="3852715"/>
              <a:ext cx="1830900" cy="1015800"/>
            </a:xfrm>
            <a:prstGeom prst="rect">
              <a:avLst/>
            </a:prstGeom>
            <a:noFill/>
            <a:ln w="9525" cap="flat" cmpd="sng">
              <a:solidFill>
                <a:schemeClr val="lt1"/>
              </a:solidFill>
              <a:prstDash val="solid"/>
              <a:round/>
              <a:headEnd type="none" w="sm" len="sm"/>
              <a:tailEnd type="none" w="sm" len="sm"/>
            </a:ln>
          </p:spPr>
          <p:txBody>
            <a:bodyPr spcFirstLastPara="1" wrap="square" lIns="121900" tIns="60900" rIns="121900" bIns="60900" anchor="t" anchorCtr="0">
              <a:noAutofit/>
            </a:bodyPr>
            <a:lstStyle/>
            <a:p>
              <a:pPr algn="ctr" defTabSz="1219170">
                <a:buClr>
                  <a:srgbClr val="000000"/>
                </a:buClr>
                <a:buSzPts val="1400"/>
              </a:pPr>
              <a:r>
                <a:rPr lang="en-US" sz="2400" kern="0">
                  <a:solidFill>
                    <a:srgbClr val="000000"/>
                  </a:solidFill>
                  <a:latin typeface="Arial"/>
                  <a:ea typeface="Arial"/>
                  <a:cs typeface="Arial"/>
                  <a:sym typeface="Arial"/>
                </a:rPr>
                <a:t>Outreach &amp; Expanding the Pool</a:t>
              </a:r>
              <a:endParaRPr sz="2400" kern="0">
                <a:solidFill>
                  <a:srgbClr val="000000"/>
                </a:solidFill>
                <a:latin typeface="Arial"/>
                <a:ea typeface="Arial"/>
                <a:cs typeface="Arial"/>
                <a:sym typeface="Arial"/>
              </a:endParaRPr>
            </a:p>
          </p:txBody>
        </p:sp>
        <p:sp>
          <p:nvSpPr>
            <p:cNvPr id="953" name="Google Shape;953;g388b7470a09_0_1423"/>
            <p:cNvSpPr/>
            <p:nvPr/>
          </p:nvSpPr>
          <p:spPr>
            <a:xfrm>
              <a:off x="5482872" y="3852717"/>
              <a:ext cx="2208300" cy="1015800"/>
            </a:xfrm>
            <a:prstGeom prst="rect">
              <a:avLst/>
            </a:prstGeom>
            <a:noFill/>
            <a:ln w="9525" cap="flat" cmpd="sng">
              <a:solidFill>
                <a:schemeClr val="lt1"/>
              </a:solidFill>
              <a:prstDash val="solid"/>
              <a:round/>
              <a:headEnd type="none" w="sm" len="sm"/>
              <a:tailEnd type="none" w="sm" len="sm"/>
            </a:ln>
          </p:spPr>
          <p:txBody>
            <a:bodyPr spcFirstLastPara="1" wrap="square" lIns="121900" tIns="60900" rIns="121900" bIns="60900" anchor="t" anchorCtr="0">
              <a:noAutofit/>
            </a:bodyPr>
            <a:lstStyle/>
            <a:p>
              <a:pPr algn="ctr" defTabSz="1219170">
                <a:buClr>
                  <a:srgbClr val="000000"/>
                </a:buClr>
                <a:buSzPts val="1400"/>
              </a:pPr>
              <a:r>
                <a:rPr lang="en-US" sz="2400" kern="0">
                  <a:solidFill>
                    <a:srgbClr val="000000"/>
                  </a:solidFill>
                  <a:latin typeface="Arial"/>
                  <a:ea typeface="Arial"/>
                  <a:cs typeface="Arial"/>
                  <a:sym typeface="Arial"/>
                </a:rPr>
                <a:t>Measurement</a:t>
              </a:r>
              <a:br>
                <a:rPr lang="en-US" sz="2400" kern="0">
                  <a:solidFill>
                    <a:srgbClr val="000000"/>
                  </a:solidFill>
                  <a:latin typeface="Arial"/>
                  <a:ea typeface="Arial"/>
                  <a:cs typeface="Arial"/>
                  <a:sym typeface="Arial"/>
                </a:rPr>
              </a:br>
              <a:r>
                <a:rPr lang="en-US" sz="2400" kern="0">
                  <a:solidFill>
                    <a:srgbClr val="000000"/>
                  </a:solidFill>
                  <a:latin typeface="Arial"/>
                  <a:ea typeface="Arial"/>
                  <a:cs typeface="Arial"/>
                  <a:sym typeface="Arial"/>
                </a:rPr>
                <a:t>&amp; Tracking of EDI</a:t>
              </a:r>
              <a:endParaRPr sz="2400" kern="0">
                <a:solidFill>
                  <a:srgbClr val="000000"/>
                </a:solidFill>
                <a:latin typeface="Arial"/>
                <a:ea typeface="Arial"/>
                <a:cs typeface="Arial"/>
                <a:sym typeface="Arial"/>
              </a:endParaRPr>
            </a:p>
          </p:txBody>
        </p:sp>
      </p:grpSp>
      <p:pic>
        <p:nvPicPr>
          <p:cNvPr id="954" name="Google Shape;954;g388b7470a09_0_1423" descr="World"/>
          <p:cNvPicPr preferRelativeResize="0"/>
          <p:nvPr/>
        </p:nvPicPr>
        <p:blipFill rotWithShape="1">
          <a:blip r:embed="rId3">
            <a:alphaModFix/>
          </a:blip>
          <a:srcRect/>
          <a:stretch/>
        </p:blipFill>
        <p:spPr>
          <a:xfrm>
            <a:off x="4300451" y="3293021"/>
            <a:ext cx="1214055" cy="121405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3851326ead7_0_270"/>
          <p:cNvSpPr txBox="1">
            <a:spLocks noGrp="1"/>
          </p:cNvSpPr>
          <p:nvPr>
            <p:ph type="title"/>
          </p:nvPr>
        </p:nvSpPr>
        <p:spPr>
          <a:xfrm>
            <a:off x="502684" y="230451"/>
            <a:ext cx="11186400" cy="542400"/>
          </a:xfrm>
          <a:prstGeom prst="rect">
            <a:avLst/>
          </a:prstGeom>
          <a:noFill/>
          <a:ln>
            <a:noFill/>
          </a:ln>
        </p:spPr>
        <p:txBody>
          <a:bodyPr spcFirstLastPara="1" wrap="square" lIns="0" tIns="0" rIns="0" bIns="0" anchor="t" anchorCtr="0">
            <a:normAutofit/>
          </a:bodyPr>
          <a:lstStyle/>
          <a:p>
            <a:r>
              <a:rPr lang="en-US" sz="3200">
                <a:solidFill>
                  <a:srgbClr val="000000"/>
                </a:solidFill>
              </a:rPr>
              <a:t>Governance, leadership and strategy</a:t>
            </a:r>
            <a:endParaRPr sz="3200">
              <a:solidFill>
                <a:srgbClr val="000000"/>
              </a:solidFill>
            </a:endParaRPr>
          </a:p>
        </p:txBody>
      </p:sp>
      <p:sp>
        <p:nvSpPr>
          <p:cNvPr id="961" name="Google Shape;961;g3851326ead7_0_270"/>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solidFill>
                  <a:srgbClr val="97D727"/>
                </a:solidFill>
              </a:rPr>
              <a:pPr defTabSz="1219170"/>
              <a:t>36</a:t>
            </a:fld>
            <a:endParaRPr kern="0">
              <a:solidFill>
                <a:srgbClr val="97D727"/>
              </a:solidFill>
            </a:endParaRPr>
          </a:p>
        </p:txBody>
      </p:sp>
      <p:sp>
        <p:nvSpPr>
          <p:cNvPr id="962" name="Google Shape;962;g3851326ead7_0_270"/>
          <p:cNvSpPr txBox="1">
            <a:spLocks noGrp="1"/>
          </p:cNvSpPr>
          <p:nvPr>
            <p:ph type="body" idx="2"/>
          </p:nvPr>
        </p:nvSpPr>
        <p:spPr>
          <a:xfrm>
            <a:off x="502703" y="772867"/>
            <a:ext cx="10715200" cy="4155200"/>
          </a:xfrm>
          <a:prstGeom prst="rect">
            <a:avLst/>
          </a:prstGeom>
          <a:noFill/>
          <a:ln>
            <a:noFill/>
          </a:ln>
        </p:spPr>
        <p:txBody>
          <a:bodyPr spcFirstLastPara="1" wrap="square" lIns="121900" tIns="60933" rIns="121900" bIns="60933" anchor="t" anchorCtr="0">
            <a:noAutofit/>
          </a:bodyPr>
          <a:lstStyle/>
          <a:p>
            <a:r>
              <a:rPr lang="en-US"/>
              <a:t>Set tone from the top: promoting persons living with disabilities into leadership roles can significantly improve accommodations and employer inclusivity</a:t>
            </a:r>
            <a:endParaRPr/>
          </a:p>
          <a:p>
            <a:pPr lvl="1">
              <a:spcBef>
                <a:spcPts val="0"/>
              </a:spcBef>
            </a:pPr>
            <a:r>
              <a:rPr lang="en-US"/>
              <a:t>Ensures diverse perspectives are considered in decision-making</a:t>
            </a:r>
            <a:endParaRPr/>
          </a:p>
          <a:p>
            <a:pPr>
              <a:spcBef>
                <a:spcPts val="0"/>
              </a:spcBef>
            </a:pPr>
            <a:r>
              <a:rPr lang="en-US"/>
              <a:t>Naturally increases disability awareness throughout the workplace, leading to improve implementation of accessibility through processes and organizational culture</a:t>
            </a:r>
            <a:endParaRPr/>
          </a:p>
          <a:p>
            <a:pPr>
              <a:spcBef>
                <a:spcPts val="0"/>
              </a:spcBef>
            </a:pPr>
            <a:r>
              <a:rPr lang="en-US"/>
              <a:t>Signals to the rest of the organization that accessibility and inclusion of persons living with disabilities is a strategic priority, activating employees to recognize, engage and support policies</a:t>
            </a:r>
            <a:endParaRPr/>
          </a:p>
          <a:p>
            <a:pPr>
              <a:spcBef>
                <a:spcPts val="0"/>
              </a:spcBef>
            </a:pPr>
            <a:r>
              <a:rPr lang="en-US"/>
              <a:t>A study of 33 global C-suite leaders found that 78% of disability inclusive executives had personal connections to disability</a:t>
            </a:r>
            <a:endParaRPr/>
          </a:p>
        </p:txBody>
      </p:sp>
      <p:sp>
        <p:nvSpPr>
          <p:cNvPr id="963" name="Google Shape;963;g3851326ead7_0_270"/>
          <p:cNvSpPr/>
          <p:nvPr/>
        </p:nvSpPr>
        <p:spPr>
          <a:xfrm>
            <a:off x="527067" y="5271200"/>
            <a:ext cx="10833200" cy="953200"/>
          </a:xfrm>
          <a:prstGeom prst="roundRect">
            <a:avLst>
              <a:gd name="adj" fmla="val 16667"/>
            </a:avLst>
          </a:prstGeom>
          <a:solidFill>
            <a:srgbClr val="E1F1CC"/>
          </a:solidFill>
          <a:ln w="9525" cap="flat" cmpd="sng">
            <a:solidFill>
              <a:srgbClr val="71A11D"/>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800"/>
            </a:pPr>
            <a:r>
              <a:rPr lang="en-US" sz="2400" b="1" kern="0">
                <a:solidFill>
                  <a:srgbClr val="000000"/>
                </a:solidFill>
                <a:latin typeface="Arial"/>
                <a:ea typeface="Arial"/>
                <a:cs typeface="Arial"/>
                <a:sym typeface="Arial"/>
              </a:rPr>
              <a:t>Create leadership development tracks to harness the potential of PwDs and bolster talent pipelines for promotional opportunities </a:t>
            </a:r>
            <a:endParaRPr sz="2400" b="1" kern="0">
              <a:solidFill>
                <a:srgbClr val="000000"/>
              </a:solidFill>
              <a:latin typeface="Arial"/>
              <a:ea typeface="Arial"/>
              <a:cs typeface="Arial"/>
              <a:sym typeface="Arial"/>
            </a:endParaRPr>
          </a:p>
        </p:txBody>
      </p:sp>
      <p:sp>
        <p:nvSpPr>
          <p:cNvPr id="964" name="Google Shape;964;g3851326ead7_0_270"/>
          <p:cNvSpPr/>
          <p:nvPr/>
        </p:nvSpPr>
        <p:spPr>
          <a:xfrm>
            <a:off x="10939831" y="230479"/>
            <a:ext cx="943295" cy="1026405"/>
          </a:xfrm>
          <a:custGeom>
            <a:avLst/>
            <a:gdLst/>
            <a:ahLst/>
            <a:cxnLst/>
            <a:rect l="l" t="t" r="r" b="b"/>
            <a:pathLst>
              <a:path w="241" h="288" extrusionOk="0">
                <a:moveTo>
                  <a:pt x="238" y="108"/>
                </a:moveTo>
                <a:cubicBezTo>
                  <a:pt x="114" y="288"/>
                  <a:pt x="157" y="105"/>
                  <a:pt x="52" y="193"/>
                </a:cubicBezTo>
                <a:cubicBezTo>
                  <a:pt x="76" y="287"/>
                  <a:pt x="76" y="287"/>
                  <a:pt x="76" y="287"/>
                </a:cubicBezTo>
                <a:cubicBezTo>
                  <a:pt x="49" y="287"/>
                  <a:pt x="49" y="287"/>
                  <a:pt x="49" y="287"/>
                </a:cubicBezTo>
                <a:cubicBezTo>
                  <a:pt x="0" y="95"/>
                  <a:pt x="0" y="95"/>
                  <a:pt x="0" y="95"/>
                </a:cubicBezTo>
                <a:cubicBezTo>
                  <a:pt x="25" y="86"/>
                  <a:pt x="25" y="86"/>
                  <a:pt x="25" y="86"/>
                </a:cubicBezTo>
                <a:cubicBezTo>
                  <a:pt x="142" y="0"/>
                  <a:pt x="81" y="163"/>
                  <a:pt x="233" y="103"/>
                </a:cubicBezTo>
                <a:cubicBezTo>
                  <a:pt x="237" y="101"/>
                  <a:pt x="241" y="104"/>
                  <a:pt x="238" y="108"/>
                </a:cubicBezTo>
                <a:close/>
              </a:path>
            </a:pathLst>
          </a:custGeom>
          <a:solidFill>
            <a:srgbClr val="97D727"/>
          </a:solidFill>
          <a:ln>
            <a:noFill/>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g3851326ead7_0_290"/>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p>
            <a:r>
              <a:rPr lang="en-US" sz="3200">
                <a:solidFill>
                  <a:srgbClr val="000000"/>
                </a:solidFill>
              </a:rPr>
              <a:t>Human resources processes</a:t>
            </a:r>
            <a:endParaRPr sz="3200">
              <a:solidFill>
                <a:srgbClr val="000000"/>
              </a:solidFill>
            </a:endParaRPr>
          </a:p>
        </p:txBody>
      </p:sp>
      <p:sp>
        <p:nvSpPr>
          <p:cNvPr id="971" name="Google Shape;971;g3851326ead7_0_290"/>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solidFill>
                  <a:srgbClr val="97D727"/>
                </a:solidFill>
              </a:rPr>
              <a:pPr defTabSz="1219170"/>
              <a:t>37</a:t>
            </a:fld>
            <a:endParaRPr kern="0">
              <a:solidFill>
                <a:srgbClr val="97D727"/>
              </a:solidFill>
            </a:endParaRPr>
          </a:p>
        </p:txBody>
      </p:sp>
      <p:sp>
        <p:nvSpPr>
          <p:cNvPr id="972" name="Google Shape;972;g3851326ead7_0_290"/>
          <p:cNvSpPr txBox="1">
            <a:spLocks noGrp="1"/>
          </p:cNvSpPr>
          <p:nvPr>
            <p:ph type="body" idx="2"/>
          </p:nvPr>
        </p:nvSpPr>
        <p:spPr>
          <a:xfrm>
            <a:off x="352869" y="913651"/>
            <a:ext cx="10715200" cy="4155200"/>
          </a:xfrm>
          <a:prstGeom prst="rect">
            <a:avLst/>
          </a:prstGeom>
          <a:noFill/>
          <a:ln>
            <a:noFill/>
          </a:ln>
        </p:spPr>
        <p:txBody>
          <a:bodyPr spcFirstLastPara="1" wrap="square" lIns="121900" tIns="60933" rIns="121900" bIns="60933" anchor="t" anchorCtr="0">
            <a:noAutofit/>
          </a:bodyPr>
          <a:lstStyle/>
          <a:p>
            <a:r>
              <a:rPr lang="en-US"/>
              <a:t>Redesign human resource processes from an accessibility perspective:</a:t>
            </a:r>
            <a:endParaRPr/>
          </a:p>
          <a:p>
            <a:pPr lvl="1">
              <a:spcBef>
                <a:spcPts val="0"/>
              </a:spcBef>
            </a:pPr>
            <a:r>
              <a:rPr lang="en-US"/>
              <a:t>recruitment, selection, training, retention, promotion, and departure</a:t>
            </a:r>
            <a:endParaRPr/>
          </a:p>
          <a:p>
            <a:pPr>
              <a:spcBef>
                <a:spcPts val="0"/>
              </a:spcBef>
            </a:pPr>
            <a:r>
              <a:rPr lang="en-US"/>
              <a:t>Ensure HR processes build in opportunities for employees to request support without discrimination, and promote equitable opportunities</a:t>
            </a:r>
            <a:endParaRPr/>
          </a:p>
          <a:p>
            <a:pPr>
              <a:spcBef>
                <a:spcPts val="0"/>
              </a:spcBef>
            </a:pPr>
            <a:r>
              <a:rPr lang="en-US"/>
              <a:t>Shown to reduce biases and enhance professional development of Persons living with disabilities</a:t>
            </a:r>
            <a:endParaRPr/>
          </a:p>
          <a:p>
            <a:pPr>
              <a:spcBef>
                <a:spcPts val="0"/>
              </a:spcBef>
            </a:pPr>
            <a:r>
              <a:rPr lang="en-US"/>
              <a:t>A meta-analysis of studies found that HR professionals were less likely to hire applicants with disabilities compared to those without</a:t>
            </a:r>
            <a:endParaRPr/>
          </a:p>
          <a:p>
            <a:pPr lvl="1">
              <a:spcBef>
                <a:spcPts val="0"/>
              </a:spcBef>
            </a:pPr>
            <a:r>
              <a:rPr lang="en-US"/>
              <a:t>Once employed, they received more favourable performance evaluations, suggesting paternalistic biases that underestimate their competence during recruitment </a:t>
            </a:r>
            <a:endParaRPr/>
          </a:p>
        </p:txBody>
      </p:sp>
      <p:sp>
        <p:nvSpPr>
          <p:cNvPr id="973" name="Google Shape;973;g3851326ead7_0_290"/>
          <p:cNvSpPr/>
          <p:nvPr/>
        </p:nvSpPr>
        <p:spPr>
          <a:xfrm>
            <a:off x="529467" y="5219900"/>
            <a:ext cx="10833200" cy="1136400"/>
          </a:xfrm>
          <a:prstGeom prst="roundRect">
            <a:avLst>
              <a:gd name="adj" fmla="val 16667"/>
            </a:avLst>
          </a:prstGeom>
          <a:solidFill>
            <a:srgbClr val="E1F1CC"/>
          </a:solidFill>
          <a:ln w="9525" cap="flat" cmpd="sng">
            <a:solidFill>
              <a:srgbClr val="71A11D"/>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800"/>
            </a:pPr>
            <a:r>
              <a:rPr lang="en-US" sz="2400" b="1" kern="0">
                <a:solidFill>
                  <a:srgbClr val="000000"/>
                </a:solidFill>
                <a:latin typeface="Arial"/>
                <a:ea typeface="Arial"/>
                <a:cs typeface="Arial"/>
                <a:sym typeface="Arial"/>
              </a:rPr>
              <a:t>Develop standardized and structured selection processes, individualized training/coaching/mentoring, unconscious bias training, and inclusive appraisal systems that recognize contributions of PwDs </a:t>
            </a:r>
            <a:endParaRPr sz="2400" b="1" kern="0">
              <a:solidFill>
                <a:srgbClr val="000000"/>
              </a:solidFill>
              <a:latin typeface="Arial"/>
              <a:ea typeface="Arial"/>
              <a:cs typeface="Arial"/>
              <a:sym typeface="Arial"/>
            </a:endParaRPr>
          </a:p>
        </p:txBody>
      </p:sp>
      <p:sp>
        <p:nvSpPr>
          <p:cNvPr id="974" name="Google Shape;974;g3851326ead7_0_290"/>
          <p:cNvSpPr/>
          <p:nvPr/>
        </p:nvSpPr>
        <p:spPr>
          <a:xfrm>
            <a:off x="10998320" y="220599"/>
            <a:ext cx="921989" cy="865963"/>
          </a:xfrm>
          <a:custGeom>
            <a:avLst/>
            <a:gdLst/>
            <a:ahLst/>
            <a:cxnLst/>
            <a:rect l="l" t="t" r="r" b="b"/>
            <a:pathLst>
              <a:path w="208" h="208" extrusionOk="0">
                <a:moveTo>
                  <a:pt x="0" y="78"/>
                </a:moveTo>
                <a:cubicBezTo>
                  <a:pt x="0" y="64"/>
                  <a:pt x="3" y="51"/>
                  <a:pt x="10" y="39"/>
                </a:cubicBezTo>
                <a:cubicBezTo>
                  <a:pt x="17" y="27"/>
                  <a:pt x="26" y="18"/>
                  <a:pt x="38" y="11"/>
                </a:cubicBezTo>
                <a:cubicBezTo>
                  <a:pt x="51" y="4"/>
                  <a:pt x="64" y="0"/>
                  <a:pt x="78" y="0"/>
                </a:cubicBezTo>
                <a:cubicBezTo>
                  <a:pt x="92" y="0"/>
                  <a:pt x="105" y="4"/>
                  <a:pt x="117" y="11"/>
                </a:cubicBezTo>
                <a:cubicBezTo>
                  <a:pt x="129" y="18"/>
                  <a:pt x="138" y="27"/>
                  <a:pt x="145" y="39"/>
                </a:cubicBezTo>
                <a:cubicBezTo>
                  <a:pt x="152" y="51"/>
                  <a:pt x="156" y="64"/>
                  <a:pt x="156" y="78"/>
                </a:cubicBezTo>
                <a:cubicBezTo>
                  <a:pt x="156" y="92"/>
                  <a:pt x="152" y="105"/>
                  <a:pt x="146" y="117"/>
                </a:cubicBezTo>
                <a:cubicBezTo>
                  <a:pt x="202" y="173"/>
                  <a:pt x="202" y="173"/>
                  <a:pt x="202" y="173"/>
                </a:cubicBezTo>
                <a:cubicBezTo>
                  <a:pt x="206" y="177"/>
                  <a:pt x="208" y="182"/>
                  <a:pt x="208" y="187"/>
                </a:cubicBezTo>
                <a:cubicBezTo>
                  <a:pt x="208" y="190"/>
                  <a:pt x="207" y="193"/>
                  <a:pt x="206" y="195"/>
                </a:cubicBezTo>
                <a:cubicBezTo>
                  <a:pt x="205" y="198"/>
                  <a:pt x="204" y="200"/>
                  <a:pt x="202" y="202"/>
                </a:cubicBezTo>
                <a:cubicBezTo>
                  <a:pt x="200" y="204"/>
                  <a:pt x="197" y="206"/>
                  <a:pt x="195" y="207"/>
                </a:cubicBezTo>
                <a:cubicBezTo>
                  <a:pt x="193" y="208"/>
                  <a:pt x="190" y="208"/>
                  <a:pt x="187" y="208"/>
                </a:cubicBezTo>
                <a:cubicBezTo>
                  <a:pt x="181" y="208"/>
                  <a:pt x="176" y="206"/>
                  <a:pt x="172" y="202"/>
                </a:cubicBezTo>
                <a:cubicBezTo>
                  <a:pt x="116" y="146"/>
                  <a:pt x="116" y="146"/>
                  <a:pt x="116" y="146"/>
                </a:cubicBezTo>
                <a:cubicBezTo>
                  <a:pt x="104" y="153"/>
                  <a:pt x="91" y="156"/>
                  <a:pt x="78" y="156"/>
                </a:cubicBezTo>
                <a:cubicBezTo>
                  <a:pt x="64" y="156"/>
                  <a:pt x="50" y="153"/>
                  <a:pt x="38" y="146"/>
                </a:cubicBezTo>
                <a:cubicBezTo>
                  <a:pt x="27" y="139"/>
                  <a:pt x="17" y="129"/>
                  <a:pt x="10" y="118"/>
                </a:cubicBezTo>
                <a:cubicBezTo>
                  <a:pt x="3" y="105"/>
                  <a:pt x="0" y="92"/>
                  <a:pt x="0" y="78"/>
                </a:cubicBezTo>
                <a:close/>
                <a:moveTo>
                  <a:pt x="21" y="78"/>
                </a:moveTo>
                <a:cubicBezTo>
                  <a:pt x="20" y="86"/>
                  <a:pt x="22" y="93"/>
                  <a:pt x="25" y="100"/>
                </a:cubicBezTo>
                <a:cubicBezTo>
                  <a:pt x="28" y="107"/>
                  <a:pt x="32" y="113"/>
                  <a:pt x="37" y="119"/>
                </a:cubicBezTo>
                <a:cubicBezTo>
                  <a:pt x="43" y="124"/>
                  <a:pt x="49" y="128"/>
                  <a:pt x="56" y="131"/>
                </a:cubicBezTo>
                <a:cubicBezTo>
                  <a:pt x="63" y="134"/>
                  <a:pt x="70" y="136"/>
                  <a:pt x="78" y="136"/>
                </a:cubicBezTo>
                <a:cubicBezTo>
                  <a:pt x="83" y="136"/>
                  <a:pt x="88" y="135"/>
                  <a:pt x="93" y="133"/>
                </a:cubicBezTo>
                <a:cubicBezTo>
                  <a:pt x="97" y="132"/>
                  <a:pt x="102" y="130"/>
                  <a:pt x="106" y="128"/>
                </a:cubicBezTo>
                <a:cubicBezTo>
                  <a:pt x="110" y="125"/>
                  <a:pt x="114" y="122"/>
                  <a:pt x="118" y="119"/>
                </a:cubicBezTo>
                <a:cubicBezTo>
                  <a:pt x="121" y="115"/>
                  <a:pt x="124" y="111"/>
                  <a:pt x="127" y="107"/>
                </a:cubicBezTo>
                <a:cubicBezTo>
                  <a:pt x="129" y="103"/>
                  <a:pt x="131" y="98"/>
                  <a:pt x="133" y="93"/>
                </a:cubicBezTo>
                <a:cubicBezTo>
                  <a:pt x="134" y="88"/>
                  <a:pt x="135" y="84"/>
                  <a:pt x="135" y="78"/>
                </a:cubicBezTo>
                <a:cubicBezTo>
                  <a:pt x="135" y="71"/>
                  <a:pt x="133" y="63"/>
                  <a:pt x="130" y="56"/>
                </a:cubicBezTo>
                <a:cubicBezTo>
                  <a:pt x="127" y="49"/>
                  <a:pt x="123" y="43"/>
                  <a:pt x="118" y="38"/>
                </a:cubicBezTo>
                <a:cubicBezTo>
                  <a:pt x="113" y="33"/>
                  <a:pt x="107" y="29"/>
                  <a:pt x="100" y="26"/>
                </a:cubicBezTo>
                <a:cubicBezTo>
                  <a:pt x="93" y="23"/>
                  <a:pt x="85" y="21"/>
                  <a:pt x="78" y="21"/>
                </a:cubicBezTo>
                <a:cubicBezTo>
                  <a:pt x="70" y="21"/>
                  <a:pt x="62" y="23"/>
                  <a:pt x="56" y="26"/>
                </a:cubicBezTo>
                <a:cubicBezTo>
                  <a:pt x="49" y="28"/>
                  <a:pt x="43" y="32"/>
                  <a:pt x="37" y="38"/>
                </a:cubicBezTo>
                <a:cubicBezTo>
                  <a:pt x="32" y="44"/>
                  <a:pt x="27" y="50"/>
                  <a:pt x="25" y="56"/>
                </a:cubicBezTo>
                <a:cubicBezTo>
                  <a:pt x="22" y="63"/>
                  <a:pt x="21" y="70"/>
                  <a:pt x="21" y="78"/>
                </a:cubicBezTo>
                <a:close/>
              </a:path>
            </a:pathLst>
          </a:custGeom>
          <a:solidFill>
            <a:srgbClr val="97D727"/>
          </a:solidFill>
          <a:ln>
            <a:noFill/>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3851326ead7_0_299"/>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p>
            <a:r>
              <a:rPr lang="en-US" sz="3200">
                <a:solidFill>
                  <a:srgbClr val="000000"/>
                </a:solidFill>
              </a:rPr>
              <a:t>Values and culture</a:t>
            </a:r>
            <a:endParaRPr sz="3200">
              <a:solidFill>
                <a:srgbClr val="000000"/>
              </a:solidFill>
            </a:endParaRPr>
          </a:p>
        </p:txBody>
      </p:sp>
      <p:sp>
        <p:nvSpPr>
          <p:cNvPr id="981" name="Google Shape;981;g3851326ead7_0_299"/>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solidFill>
                  <a:srgbClr val="97D727"/>
                </a:solidFill>
              </a:rPr>
              <a:pPr defTabSz="1219170"/>
              <a:t>38</a:t>
            </a:fld>
            <a:endParaRPr kern="0">
              <a:solidFill>
                <a:srgbClr val="97D727"/>
              </a:solidFill>
            </a:endParaRPr>
          </a:p>
        </p:txBody>
      </p:sp>
      <p:sp>
        <p:nvSpPr>
          <p:cNvPr id="982" name="Google Shape;982;g3851326ead7_0_299"/>
          <p:cNvSpPr txBox="1">
            <a:spLocks noGrp="1"/>
          </p:cNvSpPr>
          <p:nvPr>
            <p:ph type="body" idx="2"/>
          </p:nvPr>
        </p:nvSpPr>
        <p:spPr>
          <a:xfrm>
            <a:off x="350469" y="1044051"/>
            <a:ext cx="10715200" cy="4155200"/>
          </a:xfrm>
          <a:prstGeom prst="rect">
            <a:avLst/>
          </a:prstGeom>
          <a:noFill/>
          <a:ln>
            <a:noFill/>
          </a:ln>
        </p:spPr>
        <p:txBody>
          <a:bodyPr spcFirstLastPara="1" wrap="square" lIns="121900" tIns="60933" rIns="121900" bIns="60933" anchor="t" anchorCtr="0">
            <a:noAutofit/>
          </a:bodyPr>
          <a:lstStyle/>
          <a:p>
            <a:r>
              <a:rPr lang="en-US"/>
              <a:t>Embed inclusion and accessibility as a core value</a:t>
            </a:r>
            <a:endParaRPr/>
          </a:p>
          <a:p>
            <a:r>
              <a:rPr lang="en-US"/>
              <a:t>“Tone from the top”, policies, embedded values</a:t>
            </a:r>
            <a:endParaRPr/>
          </a:p>
          <a:p>
            <a:r>
              <a:rPr lang="en-US"/>
              <a:t>A study by Accenture found that organizations and employers leading in disability inclusion earned 1.6x more revenue and 2.6x more net income compared to their peers</a:t>
            </a:r>
            <a:endParaRPr/>
          </a:p>
          <a:p>
            <a:pPr>
              <a:spcBef>
                <a:spcPts val="0"/>
              </a:spcBef>
            </a:pPr>
            <a:r>
              <a:rPr lang="en-US">
                <a:highlight>
                  <a:schemeClr val="lt1"/>
                </a:highlight>
              </a:rPr>
              <a:t>Organizations employing PwDs report 72% higher retention rates among employees with disabilities, attributed to inclusive cultures and tailored accommodations</a:t>
            </a:r>
            <a:endParaRPr>
              <a:highlight>
                <a:schemeClr val="lt1"/>
              </a:highlight>
            </a:endParaRPr>
          </a:p>
        </p:txBody>
      </p:sp>
      <p:sp>
        <p:nvSpPr>
          <p:cNvPr id="983" name="Google Shape;983;g3851326ead7_0_299"/>
          <p:cNvSpPr/>
          <p:nvPr/>
        </p:nvSpPr>
        <p:spPr>
          <a:xfrm>
            <a:off x="552733" y="5209767"/>
            <a:ext cx="10833200" cy="1146400"/>
          </a:xfrm>
          <a:prstGeom prst="roundRect">
            <a:avLst>
              <a:gd name="adj" fmla="val 16667"/>
            </a:avLst>
          </a:prstGeom>
          <a:solidFill>
            <a:srgbClr val="E1F1CC"/>
          </a:solidFill>
          <a:ln w="9525" cap="flat" cmpd="sng">
            <a:solidFill>
              <a:srgbClr val="71A11D"/>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800"/>
            </a:pPr>
            <a:r>
              <a:rPr lang="en-US" sz="2400" b="1" kern="0">
                <a:solidFill>
                  <a:srgbClr val="000000"/>
                </a:solidFill>
                <a:latin typeface="Arial"/>
                <a:ea typeface="Arial"/>
                <a:cs typeface="Arial"/>
                <a:sym typeface="Arial"/>
              </a:rPr>
              <a:t>Emphasize and implement comprehensive accessibility policies, long-term plans, standards, adaptive accessibility solutions, and support groups (ERGs)</a:t>
            </a:r>
            <a:endParaRPr sz="2400" b="1" kern="0">
              <a:solidFill>
                <a:srgbClr val="000000"/>
              </a:solidFill>
              <a:latin typeface="Arial"/>
              <a:ea typeface="Arial"/>
              <a:cs typeface="Arial"/>
              <a:sym typeface="Arial"/>
            </a:endParaRPr>
          </a:p>
        </p:txBody>
      </p:sp>
      <p:pic>
        <p:nvPicPr>
          <p:cNvPr id="984" name="Google Shape;984;g3851326ead7_0_299" descr="World"/>
          <p:cNvPicPr preferRelativeResize="0"/>
          <p:nvPr/>
        </p:nvPicPr>
        <p:blipFill rotWithShape="1">
          <a:blip r:embed="rId3">
            <a:alphaModFix/>
          </a:blip>
          <a:srcRect/>
          <a:stretch/>
        </p:blipFill>
        <p:spPr>
          <a:xfrm>
            <a:off x="10769685" y="262721"/>
            <a:ext cx="1214055" cy="121405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g3851326ead7_0_418"/>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ctr" anchorCtr="0">
            <a:noAutofit/>
          </a:bodyPr>
          <a:lstStyle/>
          <a:p>
            <a:pPr>
              <a:buSzPts val="2600"/>
            </a:pPr>
            <a:r>
              <a:rPr lang="en-US" sz="3200"/>
              <a:t>Mainstreaming Diversity Through the Value Chain</a:t>
            </a:r>
            <a:endParaRPr sz="3200"/>
          </a:p>
        </p:txBody>
      </p:sp>
      <p:sp>
        <p:nvSpPr>
          <p:cNvPr id="990" name="Google Shape;990;g3851326ead7_0_418"/>
          <p:cNvSpPr txBox="1">
            <a:spLocks noGrp="1"/>
          </p:cNvSpPr>
          <p:nvPr>
            <p:ph type="sldNum" idx="12"/>
          </p:nvPr>
        </p:nvSpPr>
        <p:spPr>
          <a:xfrm>
            <a:off x="5840508" y="6356351"/>
            <a:ext cx="510800" cy="366000"/>
          </a:xfrm>
          <a:prstGeom prst="rect">
            <a:avLst/>
          </a:prstGeom>
          <a:noFill/>
          <a:ln>
            <a:noFill/>
          </a:ln>
        </p:spPr>
        <p:txBody>
          <a:bodyPr spcFirstLastPara="1" wrap="square" lIns="91400" tIns="45700" rIns="91400" bIns="45700" anchor="ctr" anchorCtr="0">
            <a:noAutofit/>
          </a:bodyPr>
          <a:lstStyle/>
          <a:p>
            <a:pPr defTabSz="1219170"/>
            <a:fld id="{00000000-1234-1234-1234-123412341234}" type="slidenum">
              <a:rPr lang="en-US" kern="0"/>
              <a:pPr defTabSz="1219170"/>
              <a:t>39</a:t>
            </a:fld>
            <a:endParaRPr kern="0"/>
          </a:p>
        </p:txBody>
      </p:sp>
      <p:pic>
        <p:nvPicPr>
          <p:cNvPr id="991" name="Google Shape;991;g3851326ead7_0_418"/>
          <p:cNvPicPr preferRelativeResize="0"/>
          <p:nvPr/>
        </p:nvPicPr>
        <p:blipFill rotWithShape="1">
          <a:blip r:embed="rId3">
            <a:alphaModFix/>
          </a:blip>
          <a:srcRect/>
          <a:stretch/>
        </p:blipFill>
        <p:spPr>
          <a:xfrm>
            <a:off x="903218" y="1558598"/>
            <a:ext cx="10810415" cy="42830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70F0-E7E3-2D45-9E23-4978BCABA63F}"/>
              </a:ext>
            </a:extLst>
          </p:cNvPr>
          <p:cNvSpPr>
            <a:spLocks noGrp="1"/>
          </p:cNvSpPr>
          <p:nvPr>
            <p:ph type="ctrTitle"/>
          </p:nvPr>
        </p:nvSpPr>
        <p:spPr>
          <a:xfrm>
            <a:off x="-71252" y="1601100"/>
            <a:ext cx="12289214" cy="2119370"/>
          </a:xfrm>
        </p:spPr>
        <p:txBody>
          <a:bodyPr>
            <a:normAutofit/>
          </a:bodyPr>
          <a:lstStyle/>
          <a:p>
            <a:pPr marL="5715"/>
            <a:r>
              <a:rPr lang="en-US" dirty="0">
                <a:latin typeface="Arial Black"/>
                <a:cs typeface="Arial"/>
              </a:rPr>
              <a:t>Unions Deliver </a:t>
            </a:r>
            <a:endParaRPr lang="en-US" dirty="0"/>
          </a:p>
        </p:txBody>
      </p:sp>
      <p:sp>
        <p:nvSpPr>
          <p:cNvPr id="3" name="Subtitle 2">
            <a:extLst>
              <a:ext uri="{FF2B5EF4-FFF2-40B4-BE49-F238E27FC236}">
                <a16:creationId xmlns:a16="http://schemas.microsoft.com/office/drawing/2014/main" id="{A6D6CE5D-FA53-A343-AEE4-40A426447F2C}"/>
              </a:ext>
            </a:extLst>
          </p:cNvPr>
          <p:cNvSpPr>
            <a:spLocks noGrp="1"/>
          </p:cNvSpPr>
          <p:nvPr>
            <p:ph type="subTitle" idx="1"/>
          </p:nvPr>
        </p:nvSpPr>
        <p:spPr>
          <a:xfrm>
            <a:off x="1581669" y="3710332"/>
            <a:ext cx="9143405" cy="454397"/>
          </a:xfrm>
        </p:spPr>
        <p:txBody>
          <a:bodyPr>
            <a:noAutofit/>
          </a:bodyPr>
          <a:lstStyle/>
          <a:p>
            <a:r>
              <a:rPr lang="en-US" sz="3000" dirty="0">
                <a:solidFill>
                  <a:schemeClr val="bg1"/>
                </a:solidFill>
                <a:latin typeface="Arial"/>
                <a:cs typeface="Arial"/>
              </a:rPr>
              <a:t>Capacity Building For Workplace Disability Inclusion </a:t>
            </a:r>
            <a:endParaRPr lang="en-US" sz="3000">
              <a:solidFill>
                <a:schemeClr val="bg1"/>
              </a:solidFill>
            </a:endParaRPr>
          </a:p>
        </p:txBody>
      </p:sp>
    </p:spTree>
    <p:extLst>
      <p:ext uri="{BB962C8B-B14F-4D97-AF65-F5344CB8AC3E}">
        <p14:creationId xmlns:p14="http://schemas.microsoft.com/office/powerpoint/2010/main" val="74610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g3851326ead7_0_317"/>
          <p:cNvSpPr txBox="1">
            <a:spLocks noGrp="1"/>
          </p:cNvSpPr>
          <p:nvPr>
            <p:ph type="title"/>
          </p:nvPr>
        </p:nvSpPr>
        <p:spPr>
          <a:xfrm>
            <a:off x="527051" y="501651"/>
            <a:ext cx="11186400" cy="542400"/>
          </a:xfrm>
          <a:prstGeom prst="rect">
            <a:avLst/>
          </a:prstGeom>
          <a:noFill/>
          <a:ln>
            <a:noFill/>
          </a:ln>
        </p:spPr>
        <p:txBody>
          <a:bodyPr spcFirstLastPara="1" wrap="square" lIns="91400" tIns="45700" rIns="91400" bIns="45700" anchor="ctr" anchorCtr="0">
            <a:noAutofit/>
          </a:bodyPr>
          <a:lstStyle/>
          <a:p>
            <a:r>
              <a:rPr lang="en-US" sz="3200"/>
              <a:t>“What Gets Measured Gets Done”</a:t>
            </a:r>
            <a:endParaRPr sz="3200"/>
          </a:p>
        </p:txBody>
      </p:sp>
      <p:sp>
        <p:nvSpPr>
          <p:cNvPr id="998" name="Google Shape;998;g3851326ead7_0_317"/>
          <p:cNvSpPr txBox="1"/>
          <p:nvPr/>
        </p:nvSpPr>
        <p:spPr>
          <a:xfrm>
            <a:off x="838200" y="1189234"/>
            <a:ext cx="4668800" cy="646290"/>
          </a:xfrm>
          <a:prstGeom prst="rect">
            <a:avLst/>
          </a:prstGeom>
          <a:noFill/>
          <a:ln>
            <a:noFill/>
          </a:ln>
        </p:spPr>
        <p:txBody>
          <a:bodyPr spcFirstLastPara="1" wrap="square" lIns="91400" tIns="45700" rIns="91400" bIns="45700" anchor="t" anchorCtr="0">
            <a:spAutoFit/>
          </a:bodyPr>
          <a:lstStyle/>
          <a:p>
            <a:pPr defTabSz="1219170">
              <a:buClr>
                <a:srgbClr val="000000"/>
              </a:buClr>
              <a:buSzPts val="1350"/>
            </a:pPr>
            <a:r>
              <a:rPr lang="en-US" i="1" kern="0">
                <a:solidFill>
                  <a:srgbClr val="000000"/>
                </a:solidFill>
                <a:latin typeface="Arial"/>
                <a:ea typeface="Arial"/>
                <a:cs typeface="Arial"/>
                <a:sym typeface="Arial"/>
              </a:rPr>
              <a:t>Example of an Organization with </a:t>
            </a:r>
            <a:br>
              <a:rPr lang="en-US" i="1" kern="0">
                <a:solidFill>
                  <a:srgbClr val="000000"/>
                </a:solidFill>
                <a:latin typeface="Arial"/>
                <a:ea typeface="Arial"/>
                <a:cs typeface="Arial"/>
                <a:sym typeface="Arial"/>
              </a:rPr>
            </a:br>
            <a:r>
              <a:rPr lang="en-US" i="1" kern="0">
                <a:solidFill>
                  <a:srgbClr val="000000"/>
                </a:solidFill>
                <a:latin typeface="Arial"/>
                <a:ea typeface="Arial"/>
                <a:cs typeface="Arial"/>
                <a:sym typeface="Arial"/>
              </a:rPr>
              <a:t>Level 4 Average</a:t>
            </a:r>
            <a:endParaRPr i="1" kern="0">
              <a:solidFill>
                <a:srgbClr val="000000"/>
              </a:solidFill>
              <a:latin typeface="Arial"/>
              <a:ea typeface="Arial"/>
              <a:cs typeface="Arial"/>
              <a:sym typeface="Arial"/>
            </a:endParaRPr>
          </a:p>
        </p:txBody>
      </p:sp>
      <p:grpSp>
        <p:nvGrpSpPr>
          <p:cNvPr id="999" name="Google Shape;999;g3851326ead7_0_317"/>
          <p:cNvGrpSpPr/>
          <p:nvPr/>
        </p:nvGrpSpPr>
        <p:grpSpPr>
          <a:xfrm>
            <a:off x="950344" y="1998990"/>
            <a:ext cx="2536659" cy="4285329"/>
            <a:chOff x="536218" y="2115409"/>
            <a:chExt cx="2536659" cy="4285329"/>
          </a:xfrm>
        </p:grpSpPr>
        <p:sp>
          <p:nvSpPr>
            <p:cNvPr id="1000" name="Google Shape;1000;g3851326ead7_0_317"/>
            <p:cNvSpPr/>
            <p:nvPr/>
          </p:nvSpPr>
          <p:spPr>
            <a:xfrm>
              <a:off x="551507" y="3836425"/>
              <a:ext cx="2520600" cy="822600"/>
            </a:xfrm>
            <a:prstGeom prst="rect">
              <a:avLst/>
            </a:prstGeom>
            <a:solidFill>
              <a:srgbClr val="C0E77C"/>
            </a:solidFill>
            <a:ln>
              <a:noFill/>
            </a:ln>
          </p:spPr>
          <p:txBody>
            <a:bodyPr spcFirstLastPara="1" wrap="square" lIns="121900" tIns="60900" rIns="121900" bIns="60900" anchor="ctr" anchorCtr="0">
              <a:noAutofit/>
            </a:bodyPr>
            <a:lstStyle/>
            <a:p>
              <a:pPr algn="ctr" defTabSz="1219170">
                <a:buClr>
                  <a:srgbClr val="000000"/>
                </a:buClr>
                <a:buSzPts val="1800"/>
              </a:pPr>
              <a:endParaRPr sz="2400" kern="0">
                <a:solidFill>
                  <a:srgbClr val="FFFFFF"/>
                </a:solidFill>
                <a:latin typeface="Arial"/>
                <a:ea typeface="Arial"/>
                <a:cs typeface="Arial"/>
                <a:sym typeface="Arial"/>
              </a:endParaRPr>
            </a:p>
          </p:txBody>
        </p:sp>
        <p:sp>
          <p:nvSpPr>
            <p:cNvPr id="1001" name="Google Shape;1001;g3851326ead7_0_317"/>
            <p:cNvSpPr/>
            <p:nvPr/>
          </p:nvSpPr>
          <p:spPr>
            <a:xfrm>
              <a:off x="551507" y="4698114"/>
              <a:ext cx="2520600" cy="822600"/>
            </a:xfrm>
            <a:prstGeom prst="rect">
              <a:avLst/>
            </a:prstGeom>
            <a:solidFill>
              <a:srgbClr val="92D050"/>
            </a:solidFill>
            <a:ln>
              <a:noFill/>
            </a:ln>
          </p:spPr>
          <p:txBody>
            <a:bodyPr spcFirstLastPara="1" wrap="square" lIns="121900" tIns="60900" rIns="121900" bIns="60900" anchor="ctr" anchorCtr="0">
              <a:noAutofit/>
            </a:bodyPr>
            <a:lstStyle/>
            <a:p>
              <a:pPr algn="ctr" defTabSz="1219170">
                <a:buClr>
                  <a:srgbClr val="000000"/>
                </a:buClr>
                <a:buSzPts val="1800"/>
              </a:pPr>
              <a:endParaRPr sz="2400" kern="0">
                <a:solidFill>
                  <a:srgbClr val="FFFFFF"/>
                </a:solidFill>
                <a:latin typeface="Arial"/>
                <a:ea typeface="Arial"/>
                <a:cs typeface="Arial"/>
                <a:sym typeface="Arial"/>
              </a:endParaRPr>
            </a:p>
          </p:txBody>
        </p:sp>
        <p:sp>
          <p:nvSpPr>
            <p:cNvPr id="1002" name="Google Shape;1002;g3851326ead7_0_317"/>
            <p:cNvSpPr/>
            <p:nvPr/>
          </p:nvSpPr>
          <p:spPr>
            <a:xfrm>
              <a:off x="551507" y="5578138"/>
              <a:ext cx="2520600" cy="822600"/>
            </a:xfrm>
            <a:prstGeom prst="rect">
              <a:avLst/>
            </a:prstGeom>
            <a:solidFill>
              <a:srgbClr val="71A11D"/>
            </a:solidFill>
            <a:ln>
              <a:noFill/>
            </a:ln>
          </p:spPr>
          <p:txBody>
            <a:bodyPr spcFirstLastPara="1" wrap="square" lIns="121900" tIns="60900" rIns="121900" bIns="60900" anchor="ctr" anchorCtr="0">
              <a:noAutofit/>
            </a:bodyPr>
            <a:lstStyle/>
            <a:p>
              <a:pPr algn="ctr" defTabSz="1219170">
                <a:buClr>
                  <a:srgbClr val="000000"/>
                </a:buClr>
                <a:buSzPts val="1800"/>
              </a:pPr>
              <a:endParaRPr sz="2400" kern="0">
                <a:solidFill>
                  <a:srgbClr val="FFFFFF"/>
                </a:solidFill>
                <a:latin typeface="Arial"/>
                <a:ea typeface="Arial"/>
                <a:cs typeface="Arial"/>
                <a:sym typeface="Arial"/>
              </a:endParaRPr>
            </a:p>
          </p:txBody>
        </p:sp>
        <p:sp>
          <p:nvSpPr>
            <p:cNvPr id="1003" name="Google Shape;1003;g3851326ead7_0_317"/>
            <p:cNvSpPr/>
            <p:nvPr/>
          </p:nvSpPr>
          <p:spPr>
            <a:xfrm>
              <a:off x="551507" y="2608056"/>
              <a:ext cx="2520600" cy="1173900"/>
            </a:xfrm>
            <a:prstGeom prst="rect">
              <a:avLst/>
            </a:prstGeom>
            <a:solidFill>
              <a:srgbClr val="D3EBA5"/>
            </a:solidFill>
            <a:ln>
              <a:noFill/>
            </a:ln>
          </p:spPr>
          <p:txBody>
            <a:bodyPr spcFirstLastPara="1" wrap="square" lIns="121900" tIns="60900" rIns="121900" bIns="60900" anchor="ctr" anchorCtr="0">
              <a:noAutofit/>
            </a:bodyPr>
            <a:lstStyle/>
            <a:p>
              <a:pPr algn="ctr" defTabSz="1219170">
                <a:buClr>
                  <a:srgbClr val="000000"/>
                </a:buClr>
                <a:buSzPts val="1800"/>
              </a:pPr>
              <a:endParaRPr sz="2400" kern="0">
                <a:solidFill>
                  <a:srgbClr val="FFFFFF"/>
                </a:solidFill>
                <a:latin typeface="Arial"/>
                <a:ea typeface="Arial"/>
                <a:cs typeface="Arial"/>
                <a:sym typeface="Arial"/>
              </a:endParaRPr>
            </a:p>
          </p:txBody>
        </p:sp>
        <p:sp>
          <p:nvSpPr>
            <p:cNvPr id="1004" name="Google Shape;1004;g3851326ead7_0_317"/>
            <p:cNvSpPr/>
            <p:nvPr/>
          </p:nvSpPr>
          <p:spPr>
            <a:xfrm>
              <a:off x="729600" y="2767222"/>
              <a:ext cx="400800" cy="399300"/>
            </a:xfrm>
            <a:prstGeom prst="ellipse">
              <a:avLst/>
            </a:prstGeom>
            <a:solidFill>
              <a:schemeClr val="dk1"/>
            </a:solidFill>
            <a:ln>
              <a:noFill/>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1</a:t>
              </a:r>
              <a:endParaRPr sz="1867" kern="0">
                <a:solidFill>
                  <a:srgbClr val="000000"/>
                </a:solidFill>
                <a:latin typeface="Arial"/>
                <a:ea typeface="Arial"/>
                <a:cs typeface="Arial"/>
                <a:sym typeface="Arial"/>
              </a:endParaRPr>
            </a:p>
          </p:txBody>
        </p:sp>
        <p:sp>
          <p:nvSpPr>
            <p:cNvPr id="1005" name="Google Shape;1005;g3851326ead7_0_317"/>
            <p:cNvSpPr/>
            <p:nvPr/>
          </p:nvSpPr>
          <p:spPr>
            <a:xfrm>
              <a:off x="536218" y="2115409"/>
              <a:ext cx="957600" cy="369300"/>
            </a:xfrm>
            <a:prstGeom prst="rect">
              <a:avLst/>
            </a:prstGeom>
            <a:noFill/>
            <a:ln>
              <a:noFill/>
            </a:ln>
          </p:spPr>
          <p:txBody>
            <a:bodyPr spcFirstLastPara="1" wrap="square" lIns="0" tIns="0" rIns="0" bIns="0" anchor="t" anchorCtr="0">
              <a:noAutofit/>
            </a:bodyPr>
            <a:lstStyle/>
            <a:p>
              <a:pPr defTabSz="1219170">
                <a:buClr>
                  <a:srgbClr val="000000"/>
                </a:buClr>
                <a:buSzPts val="1800"/>
              </a:pPr>
              <a:r>
                <a:rPr lang="en-US" sz="2400" b="1" kern="0">
                  <a:solidFill>
                    <a:srgbClr val="000000"/>
                  </a:solidFill>
                  <a:latin typeface="Arial"/>
                  <a:ea typeface="Arial"/>
                  <a:cs typeface="Arial"/>
                  <a:sym typeface="Arial"/>
                </a:rPr>
                <a:t>Levels</a:t>
              </a:r>
              <a:endParaRPr sz="1867" kern="0">
                <a:solidFill>
                  <a:srgbClr val="000000"/>
                </a:solidFill>
                <a:latin typeface="Arial"/>
                <a:ea typeface="Arial"/>
                <a:cs typeface="Arial"/>
                <a:sym typeface="Arial"/>
              </a:endParaRPr>
            </a:p>
          </p:txBody>
        </p:sp>
        <p:sp>
          <p:nvSpPr>
            <p:cNvPr id="1006" name="Google Shape;1006;g3851326ead7_0_317"/>
            <p:cNvSpPr/>
            <p:nvPr/>
          </p:nvSpPr>
          <p:spPr>
            <a:xfrm>
              <a:off x="729600" y="3238348"/>
              <a:ext cx="400800" cy="399300"/>
            </a:xfrm>
            <a:prstGeom prst="ellipse">
              <a:avLst/>
            </a:prstGeom>
            <a:solidFill>
              <a:schemeClr val="dk1"/>
            </a:solidFill>
            <a:ln>
              <a:noFill/>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2</a:t>
              </a:r>
              <a:endParaRPr sz="1867" kern="0">
                <a:solidFill>
                  <a:srgbClr val="000000"/>
                </a:solidFill>
                <a:latin typeface="Arial"/>
                <a:ea typeface="Arial"/>
                <a:cs typeface="Arial"/>
                <a:sym typeface="Arial"/>
              </a:endParaRPr>
            </a:p>
          </p:txBody>
        </p:sp>
        <p:sp>
          <p:nvSpPr>
            <p:cNvPr id="1007" name="Google Shape;1007;g3851326ead7_0_317"/>
            <p:cNvSpPr/>
            <p:nvPr/>
          </p:nvSpPr>
          <p:spPr>
            <a:xfrm>
              <a:off x="729600" y="4055978"/>
              <a:ext cx="400800" cy="399300"/>
            </a:xfrm>
            <a:prstGeom prst="ellipse">
              <a:avLst/>
            </a:prstGeom>
            <a:solidFill>
              <a:schemeClr val="dk1"/>
            </a:solidFill>
            <a:ln>
              <a:noFill/>
            </a:ln>
            <a:effectLst>
              <a:outerShdw blurRad="57150" dist="19050" dir="5400000" algn="bl" rotWithShape="0">
                <a:srgbClr val="000000">
                  <a:alpha val="49800"/>
                </a:srgbClr>
              </a:outerShdw>
            </a:effectLst>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3</a:t>
              </a:r>
              <a:endParaRPr sz="1867" kern="0">
                <a:solidFill>
                  <a:srgbClr val="000000"/>
                </a:solidFill>
                <a:latin typeface="Arial"/>
                <a:ea typeface="Arial"/>
                <a:cs typeface="Arial"/>
                <a:sym typeface="Arial"/>
              </a:endParaRPr>
            </a:p>
          </p:txBody>
        </p:sp>
        <p:sp>
          <p:nvSpPr>
            <p:cNvPr id="1008" name="Google Shape;1008;g3851326ead7_0_317"/>
            <p:cNvSpPr/>
            <p:nvPr/>
          </p:nvSpPr>
          <p:spPr>
            <a:xfrm>
              <a:off x="729600" y="4896822"/>
              <a:ext cx="400800" cy="399300"/>
            </a:xfrm>
            <a:prstGeom prst="ellipse">
              <a:avLst/>
            </a:prstGeom>
            <a:solidFill>
              <a:schemeClr val="dk1"/>
            </a:solidFill>
            <a:ln>
              <a:noFill/>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4</a:t>
              </a:r>
              <a:endParaRPr sz="1867" kern="0">
                <a:solidFill>
                  <a:srgbClr val="000000"/>
                </a:solidFill>
                <a:latin typeface="Arial"/>
                <a:ea typeface="Arial"/>
                <a:cs typeface="Arial"/>
                <a:sym typeface="Arial"/>
              </a:endParaRPr>
            </a:p>
          </p:txBody>
        </p:sp>
        <p:sp>
          <p:nvSpPr>
            <p:cNvPr id="1009" name="Google Shape;1009;g3851326ead7_0_317"/>
            <p:cNvSpPr/>
            <p:nvPr/>
          </p:nvSpPr>
          <p:spPr>
            <a:xfrm>
              <a:off x="1287577" y="2772455"/>
              <a:ext cx="1492800" cy="861900"/>
            </a:xfrm>
            <a:prstGeom prst="rect">
              <a:avLst/>
            </a:prstGeom>
            <a:noFill/>
            <a:ln>
              <a:noFill/>
            </a:ln>
          </p:spPr>
          <p:txBody>
            <a:bodyPr spcFirstLastPara="1" wrap="square" lIns="0" tIns="0" rIns="0" bIns="0" anchor="t" anchorCtr="0">
              <a:noAutofit/>
            </a:bodyPr>
            <a:lstStyle/>
            <a:p>
              <a:pPr defTabSz="1219170">
                <a:buClr>
                  <a:srgbClr val="000000"/>
                </a:buClr>
                <a:buSzPts val="1400"/>
              </a:pPr>
              <a:r>
                <a:rPr lang="en-US" sz="1867" kern="0">
                  <a:solidFill>
                    <a:srgbClr val="000000"/>
                  </a:solidFill>
                  <a:latin typeface="Arial"/>
                  <a:ea typeface="Arial"/>
                  <a:cs typeface="Arial"/>
                  <a:sym typeface="Arial"/>
                </a:rPr>
                <a:t>Minimal &amp; Regulatory Compliance</a:t>
              </a:r>
              <a:endParaRPr sz="1867" kern="0">
                <a:solidFill>
                  <a:srgbClr val="000000"/>
                </a:solidFill>
                <a:latin typeface="Arial"/>
                <a:ea typeface="Arial"/>
                <a:cs typeface="Arial"/>
                <a:sym typeface="Arial"/>
              </a:endParaRPr>
            </a:p>
          </p:txBody>
        </p:sp>
        <p:sp>
          <p:nvSpPr>
            <p:cNvPr id="1010" name="Google Shape;1010;g3851326ead7_0_317"/>
            <p:cNvSpPr/>
            <p:nvPr/>
          </p:nvSpPr>
          <p:spPr>
            <a:xfrm>
              <a:off x="1287578" y="3966418"/>
              <a:ext cx="1691400" cy="574500"/>
            </a:xfrm>
            <a:prstGeom prst="rect">
              <a:avLst/>
            </a:prstGeom>
            <a:noFill/>
            <a:ln>
              <a:noFill/>
            </a:ln>
          </p:spPr>
          <p:txBody>
            <a:bodyPr spcFirstLastPara="1" wrap="square" lIns="0" tIns="0" rIns="0" bIns="0" anchor="t" anchorCtr="0">
              <a:noAutofit/>
            </a:bodyPr>
            <a:lstStyle/>
            <a:p>
              <a:pPr defTabSz="1219170">
                <a:buClr>
                  <a:srgbClr val="000000"/>
                </a:buClr>
                <a:buSzPts val="1400"/>
              </a:pPr>
              <a:r>
                <a:rPr lang="en-US" sz="1867" kern="0">
                  <a:solidFill>
                    <a:srgbClr val="000000"/>
                  </a:solidFill>
                  <a:latin typeface="Arial"/>
                  <a:ea typeface="Arial"/>
                  <a:cs typeface="Arial"/>
                  <a:sym typeface="Arial"/>
                </a:rPr>
                <a:t>Foundational Demonstration</a:t>
              </a:r>
              <a:endParaRPr sz="1867" kern="0">
                <a:solidFill>
                  <a:srgbClr val="000000"/>
                </a:solidFill>
                <a:latin typeface="Arial"/>
                <a:ea typeface="Arial"/>
                <a:cs typeface="Arial"/>
                <a:sym typeface="Arial"/>
              </a:endParaRPr>
            </a:p>
          </p:txBody>
        </p:sp>
        <p:sp>
          <p:nvSpPr>
            <p:cNvPr id="1011" name="Google Shape;1011;g3851326ead7_0_317"/>
            <p:cNvSpPr/>
            <p:nvPr/>
          </p:nvSpPr>
          <p:spPr>
            <a:xfrm>
              <a:off x="1287577" y="4824765"/>
              <a:ext cx="1785300" cy="574500"/>
            </a:xfrm>
            <a:prstGeom prst="rect">
              <a:avLst/>
            </a:prstGeom>
            <a:noFill/>
            <a:ln>
              <a:noFill/>
            </a:ln>
          </p:spPr>
          <p:txBody>
            <a:bodyPr spcFirstLastPara="1" wrap="square" lIns="0" tIns="0" rIns="0" bIns="0" anchor="t" anchorCtr="0">
              <a:noAutofit/>
            </a:bodyPr>
            <a:lstStyle/>
            <a:p>
              <a:pPr defTabSz="1219170">
                <a:buClr>
                  <a:srgbClr val="000000"/>
                </a:buClr>
                <a:buSzPts val="1400"/>
              </a:pPr>
              <a:r>
                <a:rPr lang="en-US" sz="1867" kern="0">
                  <a:solidFill>
                    <a:srgbClr val="FFFFFF"/>
                  </a:solidFill>
                  <a:latin typeface="Arial"/>
                  <a:ea typeface="Arial"/>
                  <a:cs typeface="Arial"/>
                  <a:sym typeface="Arial"/>
                </a:rPr>
                <a:t>Advanced Implementation</a:t>
              </a:r>
              <a:endParaRPr sz="1867" kern="0">
                <a:solidFill>
                  <a:srgbClr val="000000"/>
                </a:solidFill>
                <a:latin typeface="Arial"/>
                <a:ea typeface="Arial"/>
                <a:cs typeface="Arial"/>
                <a:sym typeface="Arial"/>
              </a:endParaRPr>
            </a:p>
          </p:txBody>
        </p:sp>
        <p:sp>
          <p:nvSpPr>
            <p:cNvPr id="1012" name="Google Shape;1012;g3851326ead7_0_317"/>
            <p:cNvSpPr/>
            <p:nvPr/>
          </p:nvSpPr>
          <p:spPr>
            <a:xfrm>
              <a:off x="729600" y="5777852"/>
              <a:ext cx="400800" cy="399300"/>
            </a:xfrm>
            <a:prstGeom prst="ellipse">
              <a:avLst/>
            </a:prstGeom>
            <a:solidFill>
              <a:schemeClr val="dk1"/>
            </a:solidFill>
            <a:ln>
              <a:noFill/>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5</a:t>
              </a:r>
              <a:endParaRPr sz="1867" kern="0">
                <a:solidFill>
                  <a:srgbClr val="000000"/>
                </a:solidFill>
                <a:latin typeface="Arial"/>
                <a:ea typeface="Arial"/>
                <a:cs typeface="Arial"/>
                <a:sym typeface="Arial"/>
              </a:endParaRPr>
            </a:p>
          </p:txBody>
        </p:sp>
        <p:sp>
          <p:nvSpPr>
            <p:cNvPr id="1013" name="Google Shape;1013;g3851326ead7_0_317"/>
            <p:cNvSpPr/>
            <p:nvPr/>
          </p:nvSpPr>
          <p:spPr>
            <a:xfrm>
              <a:off x="1287577" y="5696629"/>
              <a:ext cx="1785300" cy="574500"/>
            </a:xfrm>
            <a:prstGeom prst="rect">
              <a:avLst/>
            </a:prstGeom>
            <a:noFill/>
            <a:ln>
              <a:noFill/>
            </a:ln>
          </p:spPr>
          <p:txBody>
            <a:bodyPr spcFirstLastPara="1" wrap="square" lIns="0" tIns="0" rIns="0" bIns="0" anchor="t" anchorCtr="0">
              <a:noAutofit/>
            </a:bodyPr>
            <a:lstStyle/>
            <a:p>
              <a:pPr defTabSz="1219170">
                <a:buClr>
                  <a:srgbClr val="000000"/>
                </a:buClr>
                <a:buSzPts val="1400"/>
              </a:pPr>
              <a:r>
                <a:rPr lang="en-US" sz="1867" kern="0">
                  <a:solidFill>
                    <a:srgbClr val="FFFFFF"/>
                  </a:solidFill>
                  <a:latin typeface="Arial"/>
                  <a:ea typeface="Arial"/>
                  <a:cs typeface="Arial"/>
                  <a:sym typeface="Arial"/>
                </a:rPr>
                <a:t>Strategic Integration</a:t>
              </a:r>
              <a:endParaRPr sz="1867" kern="0">
                <a:solidFill>
                  <a:srgbClr val="000000"/>
                </a:solidFill>
                <a:latin typeface="Arial"/>
                <a:ea typeface="Arial"/>
                <a:cs typeface="Arial"/>
                <a:sym typeface="Arial"/>
              </a:endParaRPr>
            </a:p>
          </p:txBody>
        </p:sp>
      </p:grpSp>
      <p:grpSp>
        <p:nvGrpSpPr>
          <p:cNvPr id="1014" name="Google Shape;1014;g3851326ead7_0_317"/>
          <p:cNvGrpSpPr/>
          <p:nvPr/>
        </p:nvGrpSpPr>
        <p:grpSpPr>
          <a:xfrm>
            <a:off x="4289564" y="1025489"/>
            <a:ext cx="7979809" cy="5379001"/>
            <a:chOff x="4291750" y="1472526"/>
            <a:chExt cx="7763467" cy="5108587"/>
          </a:xfrm>
        </p:grpSpPr>
        <p:sp>
          <p:nvSpPr>
            <p:cNvPr id="1015" name="Google Shape;1015;g3851326ead7_0_317"/>
            <p:cNvSpPr/>
            <p:nvPr/>
          </p:nvSpPr>
          <p:spPr>
            <a:xfrm>
              <a:off x="5372406" y="1537210"/>
              <a:ext cx="2701200" cy="378300"/>
            </a:xfrm>
            <a:prstGeom prst="rect">
              <a:avLst/>
            </a:prstGeom>
            <a:noFill/>
            <a:ln>
              <a:noFill/>
            </a:ln>
          </p:spPr>
          <p:txBody>
            <a:bodyPr spcFirstLastPara="1" wrap="square" lIns="121900" tIns="60900" rIns="121900" bIns="60900" anchor="t" anchorCtr="0">
              <a:noAutofit/>
            </a:bodyPr>
            <a:lstStyle/>
            <a:p>
              <a:pPr defTabSz="1219170">
                <a:buClr>
                  <a:srgbClr val="000000"/>
                </a:buClr>
                <a:buSzPts val="1500"/>
              </a:pPr>
              <a:r>
                <a:rPr lang="en-US" sz="2000" b="1" kern="0">
                  <a:solidFill>
                    <a:srgbClr val="000000"/>
                  </a:solidFill>
                  <a:latin typeface="Arial"/>
                  <a:ea typeface="Arial"/>
                  <a:cs typeface="Arial"/>
                  <a:sym typeface="Arial"/>
                </a:rPr>
                <a:t>Outreach &amp; Expanding the Pool</a:t>
              </a:r>
              <a:endParaRPr sz="1867" kern="0">
                <a:solidFill>
                  <a:srgbClr val="000000"/>
                </a:solidFill>
                <a:latin typeface="Arial"/>
                <a:ea typeface="Arial"/>
                <a:cs typeface="Arial"/>
                <a:sym typeface="Arial"/>
              </a:endParaRPr>
            </a:p>
          </p:txBody>
        </p:sp>
        <p:grpSp>
          <p:nvGrpSpPr>
            <p:cNvPr id="1016" name="Google Shape;1016;g3851326ead7_0_317"/>
            <p:cNvGrpSpPr/>
            <p:nvPr/>
          </p:nvGrpSpPr>
          <p:grpSpPr>
            <a:xfrm>
              <a:off x="4291750" y="1472526"/>
              <a:ext cx="7763467" cy="5108587"/>
              <a:chOff x="4291750" y="1472526"/>
              <a:chExt cx="7763467" cy="5108587"/>
            </a:xfrm>
          </p:grpSpPr>
          <p:pic>
            <p:nvPicPr>
              <p:cNvPr id="1017" name="Google Shape;1017;g3851326ead7_0_317"/>
              <p:cNvPicPr preferRelativeResize="0"/>
              <p:nvPr/>
            </p:nvPicPr>
            <p:blipFill rotWithShape="1">
              <a:blip r:embed="rId3">
                <a:alphaModFix/>
              </a:blip>
              <a:srcRect/>
              <a:stretch/>
            </p:blipFill>
            <p:spPr>
              <a:xfrm rot="-7160492">
                <a:off x="6044844" y="3425643"/>
                <a:ext cx="1438957" cy="1121540"/>
              </a:xfrm>
              <a:prstGeom prst="rect">
                <a:avLst/>
              </a:prstGeom>
              <a:noFill/>
              <a:ln>
                <a:noFill/>
              </a:ln>
            </p:spPr>
          </p:pic>
          <p:pic>
            <p:nvPicPr>
              <p:cNvPr id="1018" name="Google Shape;1018;g3851326ead7_0_317"/>
              <p:cNvPicPr preferRelativeResize="0"/>
              <p:nvPr/>
            </p:nvPicPr>
            <p:blipFill rotWithShape="1">
              <a:blip r:embed="rId4">
                <a:alphaModFix/>
              </a:blip>
              <a:srcRect/>
              <a:stretch/>
            </p:blipFill>
            <p:spPr>
              <a:xfrm rot="-7160491">
                <a:off x="5577638" y="3386397"/>
                <a:ext cx="1720311" cy="1168111"/>
              </a:xfrm>
              <a:prstGeom prst="rect">
                <a:avLst/>
              </a:prstGeom>
              <a:noFill/>
              <a:ln>
                <a:noFill/>
              </a:ln>
            </p:spPr>
          </p:pic>
          <p:pic>
            <p:nvPicPr>
              <p:cNvPr id="1019" name="Google Shape;1019;g3851326ead7_0_317"/>
              <p:cNvPicPr preferRelativeResize="0"/>
              <p:nvPr/>
            </p:nvPicPr>
            <p:blipFill rotWithShape="1">
              <a:blip r:embed="rId5">
                <a:alphaModFix/>
              </a:blip>
              <a:srcRect/>
              <a:stretch/>
            </p:blipFill>
            <p:spPr>
              <a:xfrm rot="10800000">
                <a:off x="6399638" y="4870746"/>
                <a:ext cx="1720311" cy="1168111"/>
              </a:xfrm>
              <a:prstGeom prst="rect">
                <a:avLst/>
              </a:prstGeom>
              <a:noFill/>
              <a:ln>
                <a:noFill/>
              </a:ln>
            </p:spPr>
          </p:pic>
          <p:pic>
            <p:nvPicPr>
              <p:cNvPr id="1020" name="Google Shape;1020;g3851326ead7_0_317"/>
              <p:cNvPicPr preferRelativeResize="0"/>
              <p:nvPr/>
            </p:nvPicPr>
            <p:blipFill rotWithShape="1">
              <a:blip r:embed="rId6">
                <a:alphaModFix/>
              </a:blip>
              <a:srcRect/>
              <a:stretch/>
            </p:blipFill>
            <p:spPr>
              <a:xfrm rot="-3553865">
                <a:off x="6766166" y="2266494"/>
                <a:ext cx="1438957" cy="1121540"/>
              </a:xfrm>
              <a:prstGeom prst="rect">
                <a:avLst/>
              </a:prstGeom>
              <a:noFill/>
              <a:ln>
                <a:noFill/>
              </a:ln>
            </p:spPr>
          </p:pic>
          <p:pic>
            <p:nvPicPr>
              <p:cNvPr id="1021" name="Google Shape;1021;g3851326ead7_0_317"/>
              <p:cNvPicPr preferRelativeResize="0"/>
              <p:nvPr/>
            </p:nvPicPr>
            <p:blipFill rotWithShape="1">
              <a:blip r:embed="rId4">
                <a:alphaModFix/>
              </a:blip>
              <a:srcRect/>
              <a:stretch/>
            </p:blipFill>
            <p:spPr>
              <a:xfrm rot="-3553865">
                <a:off x="6481879" y="1926338"/>
                <a:ext cx="1720311" cy="1168111"/>
              </a:xfrm>
              <a:prstGeom prst="rect">
                <a:avLst/>
              </a:prstGeom>
              <a:noFill/>
              <a:ln>
                <a:noFill/>
              </a:ln>
            </p:spPr>
          </p:pic>
          <p:pic>
            <p:nvPicPr>
              <p:cNvPr id="1022" name="Google Shape;1022;g3851326ead7_0_317"/>
              <p:cNvPicPr preferRelativeResize="0"/>
              <p:nvPr/>
            </p:nvPicPr>
            <p:blipFill rotWithShape="1">
              <a:blip r:embed="rId6">
                <a:alphaModFix/>
              </a:blip>
              <a:srcRect/>
              <a:stretch/>
            </p:blipFill>
            <p:spPr>
              <a:xfrm rot="3596285">
                <a:off x="8771063" y="3483518"/>
                <a:ext cx="1438957" cy="1121540"/>
              </a:xfrm>
              <a:prstGeom prst="rect">
                <a:avLst/>
              </a:prstGeom>
              <a:noFill/>
              <a:ln>
                <a:noFill/>
              </a:ln>
            </p:spPr>
          </p:pic>
          <p:pic>
            <p:nvPicPr>
              <p:cNvPr id="1023" name="Google Shape;1023;g3851326ead7_0_317"/>
              <p:cNvPicPr preferRelativeResize="0"/>
              <p:nvPr/>
            </p:nvPicPr>
            <p:blipFill rotWithShape="1">
              <a:blip r:embed="rId7">
                <a:alphaModFix/>
              </a:blip>
              <a:srcRect/>
              <a:stretch/>
            </p:blipFill>
            <p:spPr>
              <a:xfrm rot="3596287">
                <a:off x="8959331" y="3494012"/>
                <a:ext cx="1720311" cy="1168111"/>
              </a:xfrm>
              <a:prstGeom prst="rect">
                <a:avLst/>
              </a:prstGeom>
              <a:noFill/>
              <a:ln>
                <a:noFill/>
              </a:ln>
            </p:spPr>
          </p:pic>
          <p:pic>
            <p:nvPicPr>
              <p:cNvPr id="1024" name="Google Shape;1024;g3851326ead7_0_317"/>
              <p:cNvPicPr preferRelativeResize="0"/>
              <p:nvPr/>
            </p:nvPicPr>
            <p:blipFill rotWithShape="1">
              <a:blip r:embed="rId6">
                <a:alphaModFix/>
              </a:blip>
              <a:srcRect/>
              <a:stretch/>
            </p:blipFill>
            <p:spPr>
              <a:xfrm rot="7226488">
                <a:off x="8067786" y="4651874"/>
                <a:ext cx="1438957" cy="1121540"/>
              </a:xfrm>
              <a:prstGeom prst="rect">
                <a:avLst/>
              </a:prstGeom>
              <a:noFill/>
              <a:ln>
                <a:noFill/>
              </a:ln>
            </p:spPr>
          </p:pic>
          <p:pic>
            <p:nvPicPr>
              <p:cNvPr id="1025" name="Google Shape;1025;g3851326ead7_0_317"/>
              <p:cNvPicPr preferRelativeResize="0"/>
              <p:nvPr/>
            </p:nvPicPr>
            <p:blipFill rotWithShape="1">
              <a:blip r:embed="rId4">
                <a:alphaModFix/>
              </a:blip>
              <a:srcRect/>
              <a:stretch/>
            </p:blipFill>
            <p:spPr>
              <a:xfrm rot="7226490">
                <a:off x="8069625" y="4959561"/>
                <a:ext cx="1720311" cy="1168111"/>
              </a:xfrm>
              <a:prstGeom prst="rect">
                <a:avLst/>
              </a:prstGeom>
              <a:noFill/>
              <a:ln>
                <a:noFill/>
              </a:ln>
            </p:spPr>
          </p:pic>
          <p:pic>
            <p:nvPicPr>
              <p:cNvPr id="1026" name="Google Shape;1026;g3851326ead7_0_317"/>
              <p:cNvPicPr preferRelativeResize="0"/>
              <p:nvPr/>
            </p:nvPicPr>
            <p:blipFill rotWithShape="1">
              <a:blip r:embed="rId5">
                <a:alphaModFix/>
              </a:blip>
              <a:srcRect/>
              <a:stretch/>
            </p:blipFill>
            <p:spPr>
              <a:xfrm>
                <a:off x="8148897" y="2002985"/>
                <a:ext cx="1720311" cy="1168111"/>
              </a:xfrm>
              <a:prstGeom prst="rect">
                <a:avLst/>
              </a:prstGeom>
              <a:noFill/>
              <a:ln>
                <a:noFill/>
              </a:ln>
            </p:spPr>
          </p:pic>
          <p:pic>
            <p:nvPicPr>
              <p:cNvPr id="1027" name="Google Shape;1027;g3851326ead7_0_317"/>
              <p:cNvPicPr preferRelativeResize="0"/>
              <p:nvPr/>
            </p:nvPicPr>
            <p:blipFill rotWithShape="1">
              <a:blip r:embed="rId6">
                <a:alphaModFix/>
              </a:blip>
              <a:srcRect/>
              <a:stretch/>
            </p:blipFill>
            <p:spPr>
              <a:xfrm>
                <a:off x="8115652" y="2303090"/>
                <a:ext cx="1438957" cy="1121540"/>
              </a:xfrm>
              <a:prstGeom prst="rect">
                <a:avLst/>
              </a:prstGeom>
              <a:noFill/>
              <a:ln>
                <a:noFill/>
              </a:ln>
            </p:spPr>
          </p:pic>
          <p:pic>
            <p:nvPicPr>
              <p:cNvPr id="1028" name="Google Shape;1028;g3851326ead7_0_317"/>
              <p:cNvPicPr preferRelativeResize="0"/>
              <p:nvPr/>
            </p:nvPicPr>
            <p:blipFill rotWithShape="1">
              <a:blip r:embed="rId8">
                <a:alphaModFix/>
              </a:blip>
              <a:srcRect/>
              <a:stretch/>
            </p:blipFill>
            <p:spPr>
              <a:xfrm>
                <a:off x="8140003" y="2782814"/>
                <a:ext cx="1060800" cy="790399"/>
              </a:xfrm>
              <a:prstGeom prst="rect">
                <a:avLst/>
              </a:prstGeom>
              <a:noFill/>
              <a:ln>
                <a:noFill/>
              </a:ln>
            </p:spPr>
          </p:pic>
          <p:pic>
            <p:nvPicPr>
              <p:cNvPr id="1029" name="Google Shape;1029;g3851326ead7_0_317"/>
              <p:cNvPicPr preferRelativeResize="0"/>
              <p:nvPr/>
            </p:nvPicPr>
            <p:blipFill rotWithShape="1">
              <a:blip r:embed="rId9">
                <a:alphaModFix/>
              </a:blip>
              <a:srcRect/>
              <a:stretch/>
            </p:blipFill>
            <p:spPr>
              <a:xfrm>
                <a:off x="8128790" y="3496677"/>
                <a:ext cx="456332" cy="521521"/>
              </a:xfrm>
              <a:prstGeom prst="rect">
                <a:avLst/>
              </a:prstGeom>
              <a:noFill/>
              <a:ln>
                <a:noFill/>
              </a:ln>
            </p:spPr>
          </p:pic>
          <p:pic>
            <p:nvPicPr>
              <p:cNvPr id="1030" name="Google Shape;1030;g3851326ead7_0_317"/>
              <p:cNvPicPr preferRelativeResize="0"/>
              <p:nvPr/>
            </p:nvPicPr>
            <p:blipFill rotWithShape="1">
              <a:blip r:embed="rId10">
                <a:alphaModFix/>
              </a:blip>
              <a:srcRect/>
              <a:stretch/>
            </p:blipFill>
            <p:spPr>
              <a:xfrm>
                <a:off x="8126707" y="3162904"/>
                <a:ext cx="746367" cy="580507"/>
              </a:xfrm>
              <a:prstGeom prst="rect">
                <a:avLst/>
              </a:prstGeom>
              <a:noFill/>
              <a:ln>
                <a:noFill/>
              </a:ln>
            </p:spPr>
          </p:pic>
          <p:pic>
            <p:nvPicPr>
              <p:cNvPr id="1031" name="Google Shape;1031;g3851326ead7_0_317"/>
              <p:cNvPicPr preferRelativeResize="0"/>
              <p:nvPr/>
            </p:nvPicPr>
            <p:blipFill rotWithShape="1">
              <a:blip r:embed="rId9">
                <a:alphaModFix/>
              </a:blip>
              <a:srcRect/>
              <a:stretch/>
            </p:blipFill>
            <p:spPr>
              <a:xfrm rot="10800000">
                <a:off x="7683723" y="4023644"/>
                <a:ext cx="456332" cy="521521"/>
              </a:xfrm>
              <a:prstGeom prst="rect">
                <a:avLst/>
              </a:prstGeom>
              <a:noFill/>
              <a:ln>
                <a:noFill/>
              </a:ln>
            </p:spPr>
          </p:pic>
          <p:pic>
            <p:nvPicPr>
              <p:cNvPr id="1032" name="Google Shape;1032;g3851326ead7_0_317"/>
              <p:cNvPicPr preferRelativeResize="0"/>
              <p:nvPr/>
            </p:nvPicPr>
            <p:blipFill rotWithShape="1">
              <a:blip r:embed="rId10">
                <a:alphaModFix/>
              </a:blip>
              <a:srcRect/>
              <a:stretch/>
            </p:blipFill>
            <p:spPr>
              <a:xfrm rot="10800000">
                <a:off x="7395773" y="4298428"/>
                <a:ext cx="746367" cy="580507"/>
              </a:xfrm>
              <a:prstGeom prst="rect">
                <a:avLst/>
              </a:prstGeom>
              <a:noFill/>
              <a:ln>
                <a:noFill/>
              </a:ln>
            </p:spPr>
          </p:pic>
          <p:pic>
            <p:nvPicPr>
              <p:cNvPr id="1033" name="Google Shape;1033;g3851326ead7_0_317"/>
              <p:cNvPicPr preferRelativeResize="0"/>
              <p:nvPr/>
            </p:nvPicPr>
            <p:blipFill rotWithShape="1">
              <a:blip r:embed="rId8">
                <a:alphaModFix/>
              </a:blip>
              <a:srcRect/>
              <a:stretch/>
            </p:blipFill>
            <p:spPr>
              <a:xfrm rot="10800000">
                <a:off x="7068041" y="4468629"/>
                <a:ext cx="1060800" cy="790399"/>
              </a:xfrm>
              <a:prstGeom prst="rect">
                <a:avLst/>
              </a:prstGeom>
              <a:noFill/>
              <a:ln>
                <a:noFill/>
              </a:ln>
            </p:spPr>
          </p:pic>
          <p:pic>
            <p:nvPicPr>
              <p:cNvPr id="1034" name="Google Shape;1034;g3851326ead7_0_317"/>
              <p:cNvPicPr preferRelativeResize="0"/>
              <p:nvPr/>
            </p:nvPicPr>
            <p:blipFill rotWithShape="1">
              <a:blip r:embed="rId6">
                <a:alphaModFix/>
              </a:blip>
              <a:srcRect/>
              <a:stretch/>
            </p:blipFill>
            <p:spPr>
              <a:xfrm rot="10800000">
                <a:off x="6714234" y="4617211"/>
                <a:ext cx="1438957" cy="1121540"/>
              </a:xfrm>
              <a:prstGeom prst="rect">
                <a:avLst/>
              </a:prstGeom>
              <a:noFill/>
              <a:ln>
                <a:noFill/>
              </a:ln>
            </p:spPr>
          </p:pic>
          <p:pic>
            <p:nvPicPr>
              <p:cNvPr id="1035" name="Google Shape;1035;g3851326ead7_0_317"/>
              <p:cNvPicPr preferRelativeResize="0"/>
              <p:nvPr/>
            </p:nvPicPr>
            <p:blipFill rotWithShape="1">
              <a:blip r:embed="rId9">
                <a:alphaModFix/>
              </a:blip>
              <a:srcRect/>
              <a:stretch/>
            </p:blipFill>
            <p:spPr>
              <a:xfrm rot="3596286">
                <a:off x="8249462" y="3817297"/>
                <a:ext cx="456332" cy="521521"/>
              </a:xfrm>
              <a:prstGeom prst="rect">
                <a:avLst/>
              </a:prstGeom>
              <a:noFill/>
              <a:ln>
                <a:noFill/>
              </a:ln>
            </p:spPr>
          </p:pic>
          <p:pic>
            <p:nvPicPr>
              <p:cNvPr id="1036" name="Google Shape;1036;g3851326ead7_0_317"/>
              <p:cNvPicPr preferRelativeResize="0"/>
              <p:nvPr/>
            </p:nvPicPr>
            <p:blipFill rotWithShape="1">
              <a:blip r:embed="rId10">
                <a:alphaModFix/>
              </a:blip>
              <a:srcRect/>
              <a:stretch/>
            </p:blipFill>
            <p:spPr>
              <a:xfrm rot="3596286">
                <a:off x="8439395" y="3759088"/>
                <a:ext cx="746367" cy="580507"/>
              </a:xfrm>
              <a:prstGeom prst="rect">
                <a:avLst/>
              </a:prstGeom>
              <a:noFill/>
              <a:ln>
                <a:noFill/>
              </a:ln>
            </p:spPr>
          </p:pic>
          <p:pic>
            <p:nvPicPr>
              <p:cNvPr id="1037" name="Google Shape;1037;g3851326ead7_0_317"/>
              <p:cNvPicPr preferRelativeResize="0"/>
              <p:nvPr/>
            </p:nvPicPr>
            <p:blipFill rotWithShape="1">
              <a:blip r:embed="rId8">
                <a:alphaModFix/>
              </a:blip>
              <a:srcRect/>
              <a:stretch/>
            </p:blipFill>
            <p:spPr>
              <a:xfrm rot="3596286">
                <a:off x="8605728" y="3663888"/>
                <a:ext cx="1060800" cy="790397"/>
              </a:xfrm>
              <a:prstGeom prst="rect">
                <a:avLst/>
              </a:prstGeom>
              <a:noFill/>
              <a:ln>
                <a:noFill/>
              </a:ln>
            </p:spPr>
          </p:pic>
          <p:pic>
            <p:nvPicPr>
              <p:cNvPr id="1038" name="Google Shape;1038;g3851326ead7_0_317"/>
              <p:cNvPicPr preferRelativeResize="0"/>
              <p:nvPr/>
            </p:nvPicPr>
            <p:blipFill rotWithShape="1">
              <a:blip r:embed="rId9">
                <a:alphaModFix/>
              </a:blip>
              <a:srcRect/>
              <a:stretch/>
            </p:blipFill>
            <p:spPr>
              <a:xfrm rot="-7160491">
                <a:off x="7549415" y="3704621"/>
                <a:ext cx="456332" cy="521521"/>
              </a:xfrm>
              <a:prstGeom prst="rect">
                <a:avLst/>
              </a:prstGeom>
              <a:noFill/>
              <a:ln>
                <a:noFill/>
              </a:ln>
            </p:spPr>
          </p:pic>
          <p:pic>
            <p:nvPicPr>
              <p:cNvPr id="1039" name="Google Shape;1039;g3851326ead7_0_317"/>
              <p:cNvPicPr preferRelativeResize="0"/>
              <p:nvPr/>
            </p:nvPicPr>
            <p:blipFill rotWithShape="1">
              <a:blip r:embed="rId10">
                <a:alphaModFix/>
              </a:blip>
              <a:srcRect/>
              <a:stretch/>
            </p:blipFill>
            <p:spPr>
              <a:xfrm rot="-7160490">
                <a:off x="7069114" y="3699629"/>
                <a:ext cx="746367" cy="580507"/>
              </a:xfrm>
              <a:prstGeom prst="rect">
                <a:avLst/>
              </a:prstGeom>
              <a:noFill/>
              <a:ln>
                <a:noFill/>
              </a:ln>
            </p:spPr>
          </p:pic>
          <p:pic>
            <p:nvPicPr>
              <p:cNvPr id="1040" name="Google Shape;1040;g3851326ead7_0_317"/>
              <p:cNvPicPr preferRelativeResize="0"/>
              <p:nvPr/>
            </p:nvPicPr>
            <p:blipFill rotWithShape="1">
              <a:blip r:embed="rId8">
                <a:alphaModFix/>
              </a:blip>
              <a:srcRect/>
              <a:stretch/>
            </p:blipFill>
            <p:spPr>
              <a:xfrm rot="-7160490">
                <a:off x="6588495" y="3580871"/>
                <a:ext cx="1060800" cy="790397"/>
              </a:xfrm>
              <a:prstGeom prst="rect">
                <a:avLst/>
              </a:prstGeom>
              <a:noFill/>
              <a:ln>
                <a:noFill/>
              </a:ln>
            </p:spPr>
          </p:pic>
          <p:pic>
            <p:nvPicPr>
              <p:cNvPr id="1041" name="Google Shape;1041;g3851326ead7_0_317"/>
              <p:cNvPicPr preferRelativeResize="0"/>
              <p:nvPr/>
            </p:nvPicPr>
            <p:blipFill rotWithShape="1">
              <a:blip r:embed="rId9">
                <a:alphaModFix/>
              </a:blip>
              <a:srcRect/>
              <a:stretch/>
            </p:blipFill>
            <p:spPr>
              <a:xfrm rot="-3553864">
                <a:off x="7761890" y="3451757"/>
                <a:ext cx="456332" cy="521521"/>
              </a:xfrm>
              <a:prstGeom prst="rect">
                <a:avLst/>
              </a:prstGeom>
              <a:noFill/>
              <a:ln>
                <a:noFill/>
              </a:ln>
            </p:spPr>
          </p:pic>
          <p:pic>
            <p:nvPicPr>
              <p:cNvPr id="1042" name="Google Shape;1042;g3851326ead7_0_317"/>
              <p:cNvPicPr preferRelativeResize="0"/>
              <p:nvPr/>
            </p:nvPicPr>
            <p:blipFill rotWithShape="1">
              <a:blip r:embed="rId10">
                <a:alphaModFix/>
              </a:blip>
              <a:srcRect/>
              <a:stretch/>
            </p:blipFill>
            <p:spPr>
              <a:xfrm rot="-3553864">
                <a:off x="7447306" y="3126533"/>
                <a:ext cx="746367" cy="580507"/>
              </a:xfrm>
              <a:prstGeom prst="rect">
                <a:avLst/>
              </a:prstGeom>
              <a:noFill/>
              <a:ln>
                <a:noFill/>
              </a:ln>
            </p:spPr>
          </p:pic>
          <p:pic>
            <p:nvPicPr>
              <p:cNvPr id="1043" name="Google Shape;1043;g3851326ead7_0_317"/>
              <p:cNvPicPr preferRelativeResize="0"/>
              <p:nvPr/>
            </p:nvPicPr>
            <p:blipFill rotWithShape="1">
              <a:blip r:embed="rId8">
                <a:alphaModFix/>
              </a:blip>
              <a:srcRect/>
              <a:stretch/>
            </p:blipFill>
            <p:spPr>
              <a:xfrm rot="-3553864">
                <a:off x="7140904" y="2734320"/>
                <a:ext cx="1060800" cy="790397"/>
              </a:xfrm>
              <a:prstGeom prst="rect">
                <a:avLst/>
              </a:prstGeom>
              <a:noFill/>
              <a:ln>
                <a:noFill/>
              </a:ln>
            </p:spPr>
          </p:pic>
          <p:pic>
            <p:nvPicPr>
              <p:cNvPr id="1044" name="Google Shape;1044;g3851326ead7_0_317"/>
              <p:cNvPicPr preferRelativeResize="0"/>
              <p:nvPr/>
            </p:nvPicPr>
            <p:blipFill rotWithShape="1">
              <a:blip r:embed="rId9">
                <a:alphaModFix/>
              </a:blip>
              <a:srcRect/>
              <a:stretch/>
            </p:blipFill>
            <p:spPr>
              <a:xfrm rot="7226488">
                <a:off x="8030975" y="4086886"/>
                <a:ext cx="456332" cy="521521"/>
              </a:xfrm>
              <a:prstGeom prst="rect">
                <a:avLst/>
              </a:prstGeom>
              <a:noFill/>
              <a:ln>
                <a:noFill/>
              </a:ln>
            </p:spPr>
          </p:pic>
          <p:pic>
            <p:nvPicPr>
              <p:cNvPr id="1045" name="Google Shape;1045;g3851326ead7_0_317"/>
              <p:cNvPicPr preferRelativeResize="0"/>
              <p:nvPr/>
            </p:nvPicPr>
            <p:blipFill rotWithShape="1">
              <a:blip r:embed="rId10">
                <a:alphaModFix/>
              </a:blip>
              <a:srcRect/>
              <a:stretch/>
            </p:blipFill>
            <p:spPr>
              <a:xfrm rot="7226490">
                <a:off x="8075871" y="4334789"/>
                <a:ext cx="746367" cy="580507"/>
              </a:xfrm>
              <a:prstGeom prst="rect">
                <a:avLst/>
              </a:prstGeom>
              <a:noFill/>
              <a:ln>
                <a:noFill/>
              </a:ln>
            </p:spPr>
          </p:pic>
          <p:pic>
            <p:nvPicPr>
              <p:cNvPr id="1046" name="Google Shape;1046;g3851326ead7_0_317"/>
              <p:cNvPicPr preferRelativeResize="0"/>
              <p:nvPr/>
            </p:nvPicPr>
            <p:blipFill rotWithShape="1">
              <a:blip r:embed="rId8">
                <a:alphaModFix/>
              </a:blip>
              <a:srcRect/>
              <a:stretch/>
            </p:blipFill>
            <p:spPr>
              <a:xfrm rot="7226490">
                <a:off x="8069479" y="4516255"/>
                <a:ext cx="1060800" cy="790397"/>
              </a:xfrm>
              <a:prstGeom prst="rect">
                <a:avLst/>
              </a:prstGeom>
              <a:noFill/>
              <a:ln>
                <a:noFill/>
              </a:ln>
            </p:spPr>
          </p:pic>
          <p:sp>
            <p:nvSpPr>
              <p:cNvPr id="1047" name="Google Shape;1047;g3851326ead7_0_317"/>
              <p:cNvSpPr/>
              <p:nvPr/>
            </p:nvSpPr>
            <p:spPr>
              <a:xfrm>
                <a:off x="9564690" y="5777005"/>
                <a:ext cx="1801200" cy="636000"/>
              </a:xfrm>
              <a:prstGeom prst="rect">
                <a:avLst/>
              </a:prstGeom>
              <a:noFill/>
              <a:ln>
                <a:noFill/>
              </a:ln>
            </p:spPr>
            <p:txBody>
              <a:bodyPr spcFirstLastPara="1" wrap="square" lIns="121900" tIns="60900" rIns="121900" bIns="60900" anchor="t" anchorCtr="0">
                <a:noAutofit/>
              </a:bodyPr>
              <a:lstStyle/>
              <a:p>
                <a:pPr defTabSz="1219170">
                  <a:buClr>
                    <a:srgbClr val="000000"/>
                  </a:buClr>
                  <a:buSzPts val="1500"/>
                </a:pPr>
                <a:r>
                  <a:rPr lang="en-US" sz="2000" b="1" kern="0">
                    <a:solidFill>
                      <a:srgbClr val="000000"/>
                    </a:solidFill>
                    <a:latin typeface="Arial"/>
                    <a:ea typeface="Arial"/>
                    <a:cs typeface="Arial"/>
                    <a:sym typeface="Arial"/>
                  </a:rPr>
                  <a:t>HR Practices</a:t>
                </a:r>
                <a:endParaRPr sz="1867" kern="0">
                  <a:solidFill>
                    <a:srgbClr val="000000"/>
                  </a:solidFill>
                  <a:latin typeface="Arial"/>
                  <a:ea typeface="Arial"/>
                  <a:cs typeface="Arial"/>
                  <a:sym typeface="Arial"/>
                </a:endParaRPr>
              </a:p>
            </p:txBody>
          </p:sp>
          <p:sp>
            <p:nvSpPr>
              <p:cNvPr id="1048" name="Google Shape;1048;g3851326ead7_0_317"/>
              <p:cNvSpPr/>
              <p:nvPr/>
            </p:nvSpPr>
            <p:spPr>
              <a:xfrm>
                <a:off x="9396110" y="1549201"/>
                <a:ext cx="1832400" cy="636000"/>
              </a:xfrm>
              <a:prstGeom prst="rect">
                <a:avLst/>
              </a:prstGeom>
              <a:noFill/>
              <a:ln>
                <a:noFill/>
              </a:ln>
            </p:spPr>
            <p:txBody>
              <a:bodyPr spcFirstLastPara="1" wrap="square" lIns="121900" tIns="60900" rIns="121900" bIns="60900" anchor="t" anchorCtr="0">
                <a:noAutofit/>
              </a:bodyPr>
              <a:lstStyle/>
              <a:p>
                <a:pPr algn="ctr" defTabSz="1219170">
                  <a:buClr>
                    <a:srgbClr val="000000"/>
                  </a:buClr>
                  <a:buSzPts val="1500"/>
                </a:pPr>
                <a:r>
                  <a:rPr lang="en-US" sz="2000" b="1" kern="0">
                    <a:solidFill>
                      <a:srgbClr val="000000"/>
                    </a:solidFill>
                    <a:latin typeface="Arial"/>
                    <a:ea typeface="Arial"/>
                    <a:cs typeface="Arial"/>
                    <a:sym typeface="Arial"/>
                  </a:rPr>
                  <a:t>Governance &amp; Leadership</a:t>
                </a:r>
                <a:endParaRPr sz="1867" kern="0">
                  <a:solidFill>
                    <a:srgbClr val="000000"/>
                  </a:solidFill>
                  <a:latin typeface="Arial"/>
                  <a:ea typeface="Arial"/>
                  <a:cs typeface="Arial"/>
                  <a:sym typeface="Arial"/>
                </a:endParaRPr>
              </a:p>
            </p:txBody>
          </p:sp>
          <p:sp>
            <p:nvSpPr>
              <p:cNvPr id="1049" name="Google Shape;1049;g3851326ead7_0_317"/>
              <p:cNvSpPr/>
              <p:nvPr/>
            </p:nvSpPr>
            <p:spPr>
              <a:xfrm>
                <a:off x="5372404" y="5775051"/>
                <a:ext cx="1218000" cy="379800"/>
              </a:xfrm>
              <a:prstGeom prst="rect">
                <a:avLst/>
              </a:prstGeom>
              <a:noFill/>
              <a:ln>
                <a:noFill/>
              </a:ln>
            </p:spPr>
            <p:txBody>
              <a:bodyPr spcFirstLastPara="1" wrap="square" lIns="121900" tIns="60900" rIns="121900" bIns="60900" anchor="t" anchorCtr="0">
                <a:noAutofit/>
              </a:bodyPr>
              <a:lstStyle/>
              <a:p>
                <a:pPr algn="ctr" defTabSz="1219170">
                  <a:buClr>
                    <a:srgbClr val="000000"/>
                  </a:buClr>
                  <a:buSzPts val="1500"/>
                </a:pPr>
                <a:r>
                  <a:rPr lang="en-US" sz="2000" b="1" kern="0">
                    <a:solidFill>
                      <a:srgbClr val="000000"/>
                    </a:solidFill>
                    <a:latin typeface="Arial"/>
                    <a:ea typeface="Arial"/>
                    <a:cs typeface="Arial"/>
                    <a:sym typeface="Arial"/>
                  </a:rPr>
                  <a:t>Culture</a:t>
                </a:r>
                <a:endParaRPr sz="1867" kern="0">
                  <a:solidFill>
                    <a:srgbClr val="000000"/>
                  </a:solidFill>
                  <a:latin typeface="Arial"/>
                  <a:ea typeface="Arial"/>
                  <a:cs typeface="Arial"/>
                  <a:sym typeface="Arial"/>
                </a:endParaRPr>
              </a:p>
            </p:txBody>
          </p:sp>
          <p:sp>
            <p:nvSpPr>
              <p:cNvPr id="1050" name="Google Shape;1050;g3851326ead7_0_317"/>
              <p:cNvSpPr/>
              <p:nvPr/>
            </p:nvSpPr>
            <p:spPr>
              <a:xfrm>
                <a:off x="4291750" y="3612468"/>
                <a:ext cx="1083900" cy="579600"/>
              </a:xfrm>
              <a:prstGeom prst="rect">
                <a:avLst/>
              </a:prstGeom>
              <a:noFill/>
              <a:ln>
                <a:noFill/>
              </a:ln>
            </p:spPr>
            <p:txBody>
              <a:bodyPr spcFirstLastPara="1" wrap="square" lIns="121900" tIns="60900" rIns="121900" bIns="60900" anchor="t" anchorCtr="0">
                <a:noAutofit/>
              </a:bodyPr>
              <a:lstStyle/>
              <a:p>
                <a:pPr algn="r" defTabSz="1219170">
                  <a:buClr>
                    <a:srgbClr val="000000"/>
                  </a:buClr>
                  <a:buSzPts val="1500"/>
                </a:pPr>
                <a:r>
                  <a:rPr lang="en-US" sz="2000" b="1" kern="0">
                    <a:solidFill>
                      <a:srgbClr val="000000"/>
                    </a:solidFill>
                    <a:latin typeface="Arial"/>
                    <a:ea typeface="Arial"/>
                    <a:cs typeface="Arial"/>
                    <a:sym typeface="Arial"/>
                  </a:rPr>
                  <a:t>Value Chain</a:t>
                </a:r>
                <a:endParaRPr sz="1867" kern="0">
                  <a:solidFill>
                    <a:srgbClr val="000000"/>
                  </a:solidFill>
                  <a:latin typeface="Arial"/>
                  <a:ea typeface="Arial"/>
                  <a:cs typeface="Arial"/>
                  <a:sym typeface="Arial"/>
                </a:endParaRPr>
              </a:p>
            </p:txBody>
          </p:sp>
          <p:sp>
            <p:nvSpPr>
              <p:cNvPr id="1051" name="Google Shape;1051;g3851326ead7_0_317"/>
              <p:cNvSpPr/>
              <p:nvPr/>
            </p:nvSpPr>
            <p:spPr>
              <a:xfrm>
                <a:off x="10155317" y="3840935"/>
                <a:ext cx="1899900" cy="636000"/>
              </a:xfrm>
              <a:prstGeom prst="rect">
                <a:avLst/>
              </a:prstGeom>
              <a:noFill/>
              <a:ln>
                <a:noFill/>
              </a:ln>
            </p:spPr>
            <p:txBody>
              <a:bodyPr spcFirstLastPara="1" wrap="square" lIns="121900" tIns="60900" rIns="121900" bIns="60900" anchor="t" anchorCtr="0">
                <a:noAutofit/>
              </a:bodyPr>
              <a:lstStyle/>
              <a:p>
                <a:pPr defTabSz="1219170">
                  <a:buClr>
                    <a:srgbClr val="000000"/>
                  </a:buClr>
                  <a:buSzPts val="1500"/>
                </a:pPr>
                <a:r>
                  <a:rPr lang="en-US" sz="2000" b="1" kern="0">
                    <a:solidFill>
                      <a:srgbClr val="000000"/>
                    </a:solidFill>
                    <a:latin typeface="Arial"/>
                    <a:ea typeface="Arial"/>
                    <a:cs typeface="Arial"/>
                    <a:sym typeface="Arial"/>
                  </a:rPr>
                  <a:t>Measurement &amp; Tracking</a:t>
                </a:r>
                <a:endParaRPr sz="1867" kern="0">
                  <a:solidFill>
                    <a:srgbClr val="000000"/>
                  </a:solidFill>
                  <a:latin typeface="Arial"/>
                  <a:ea typeface="Arial"/>
                  <a:cs typeface="Arial"/>
                  <a:sym typeface="Arial"/>
                </a:endParaRPr>
              </a:p>
            </p:txBody>
          </p:sp>
          <p:sp>
            <p:nvSpPr>
              <p:cNvPr id="1052" name="Google Shape;1052;g3851326ead7_0_317"/>
              <p:cNvSpPr/>
              <p:nvPr/>
            </p:nvSpPr>
            <p:spPr>
              <a:xfrm>
                <a:off x="8227738" y="3712186"/>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1</a:t>
                </a:r>
                <a:endParaRPr sz="1867" kern="0">
                  <a:solidFill>
                    <a:srgbClr val="000000"/>
                  </a:solidFill>
                  <a:latin typeface="Arial"/>
                  <a:ea typeface="Arial"/>
                  <a:cs typeface="Arial"/>
                  <a:sym typeface="Arial"/>
                </a:endParaRPr>
              </a:p>
            </p:txBody>
          </p:sp>
          <p:sp>
            <p:nvSpPr>
              <p:cNvPr id="1053" name="Google Shape;1053;g3851326ead7_0_317"/>
              <p:cNvSpPr/>
              <p:nvPr/>
            </p:nvSpPr>
            <p:spPr>
              <a:xfrm>
                <a:off x="8584775" y="3516854"/>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2</a:t>
                </a:r>
                <a:endParaRPr sz="1867" kern="0">
                  <a:solidFill>
                    <a:srgbClr val="000000"/>
                  </a:solidFill>
                  <a:latin typeface="Arial"/>
                  <a:ea typeface="Arial"/>
                  <a:cs typeface="Arial"/>
                  <a:sym typeface="Arial"/>
                </a:endParaRPr>
              </a:p>
            </p:txBody>
          </p:sp>
          <p:sp>
            <p:nvSpPr>
              <p:cNvPr id="1054" name="Google Shape;1054;g3851326ead7_0_317"/>
              <p:cNvSpPr/>
              <p:nvPr/>
            </p:nvSpPr>
            <p:spPr>
              <a:xfrm>
                <a:off x="8891075" y="3355251"/>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3</a:t>
                </a:r>
                <a:endParaRPr sz="1867" kern="0">
                  <a:solidFill>
                    <a:srgbClr val="000000"/>
                  </a:solidFill>
                  <a:latin typeface="Arial"/>
                  <a:ea typeface="Arial"/>
                  <a:cs typeface="Arial"/>
                  <a:sym typeface="Arial"/>
                </a:endParaRPr>
              </a:p>
            </p:txBody>
          </p:sp>
          <p:sp>
            <p:nvSpPr>
              <p:cNvPr id="1055" name="Google Shape;1055;g3851326ead7_0_317"/>
              <p:cNvSpPr/>
              <p:nvPr/>
            </p:nvSpPr>
            <p:spPr>
              <a:xfrm>
                <a:off x="9525166" y="2969366"/>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5</a:t>
                </a:r>
                <a:endParaRPr sz="1867" kern="0">
                  <a:solidFill>
                    <a:srgbClr val="000000"/>
                  </a:solidFill>
                  <a:latin typeface="Arial"/>
                  <a:ea typeface="Arial"/>
                  <a:cs typeface="Arial"/>
                  <a:sym typeface="Arial"/>
                </a:endParaRPr>
              </a:p>
            </p:txBody>
          </p:sp>
          <p:sp>
            <p:nvSpPr>
              <p:cNvPr id="1056" name="Google Shape;1056;g3851326ead7_0_317"/>
              <p:cNvSpPr/>
              <p:nvPr/>
            </p:nvSpPr>
            <p:spPr>
              <a:xfrm>
                <a:off x="9207790" y="3171334"/>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48000" rIns="0" bIns="0" anchor="ctr" anchorCtr="0">
                <a:noAutofit/>
              </a:bodyPr>
              <a:lstStyle/>
              <a:p>
                <a:pPr algn="ctr" defTabSz="1219170">
                  <a:buClr>
                    <a:srgbClr val="000000"/>
                  </a:buClr>
                  <a:buSzPts val="1300"/>
                </a:pPr>
                <a:r>
                  <a:rPr lang="en-US" sz="1733" b="1" kern="0">
                    <a:solidFill>
                      <a:srgbClr val="FFFFFF"/>
                    </a:solidFill>
                    <a:latin typeface="Helvetica Neue"/>
                    <a:ea typeface="Helvetica Neue"/>
                    <a:cs typeface="Helvetica Neue"/>
                    <a:sym typeface="Helvetica Neue"/>
                  </a:rPr>
                  <a:t>4</a:t>
                </a:r>
                <a:endParaRPr sz="1867" kern="0">
                  <a:solidFill>
                    <a:srgbClr val="000000"/>
                  </a:solidFill>
                  <a:latin typeface="Arial"/>
                  <a:ea typeface="Arial"/>
                  <a:cs typeface="Arial"/>
                  <a:sym typeface="Arial"/>
                </a:endParaRPr>
              </a:p>
            </p:txBody>
          </p:sp>
          <p:sp>
            <p:nvSpPr>
              <p:cNvPr id="1057" name="Google Shape;1057;g3851326ead7_0_317"/>
              <p:cNvSpPr/>
              <p:nvPr/>
            </p:nvSpPr>
            <p:spPr>
              <a:xfrm rot="-5801932" flipH="1">
                <a:off x="9191424" y="5799691"/>
                <a:ext cx="341119" cy="338648"/>
              </a:xfrm>
              <a:custGeom>
                <a:avLst/>
                <a:gdLst/>
                <a:ahLst/>
                <a:cxnLst/>
                <a:rect l="l" t="t" r="r" b="b"/>
                <a:pathLst>
                  <a:path w="208" h="208" extrusionOk="0">
                    <a:moveTo>
                      <a:pt x="0" y="78"/>
                    </a:moveTo>
                    <a:cubicBezTo>
                      <a:pt x="0" y="64"/>
                      <a:pt x="3" y="51"/>
                      <a:pt x="10" y="39"/>
                    </a:cubicBezTo>
                    <a:cubicBezTo>
                      <a:pt x="17" y="27"/>
                      <a:pt x="26" y="18"/>
                      <a:pt x="38" y="11"/>
                    </a:cubicBezTo>
                    <a:cubicBezTo>
                      <a:pt x="51" y="4"/>
                      <a:pt x="64" y="0"/>
                      <a:pt x="78" y="0"/>
                    </a:cubicBezTo>
                    <a:cubicBezTo>
                      <a:pt x="92" y="0"/>
                      <a:pt x="105" y="4"/>
                      <a:pt x="117" y="11"/>
                    </a:cubicBezTo>
                    <a:cubicBezTo>
                      <a:pt x="129" y="18"/>
                      <a:pt x="138" y="27"/>
                      <a:pt x="145" y="39"/>
                    </a:cubicBezTo>
                    <a:cubicBezTo>
                      <a:pt x="152" y="51"/>
                      <a:pt x="156" y="64"/>
                      <a:pt x="156" y="78"/>
                    </a:cubicBezTo>
                    <a:cubicBezTo>
                      <a:pt x="156" y="92"/>
                      <a:pt x="152" y="105"/>
                      <a:pt x="146" y="117"/>
                    </a:cubicBezTo>
                    <a:cubicBezTo>
                      <a:pt x="202" y="173"/>
                      <a:pt x="202" y="173"/>
                      <a:pt x="202" y="173"/>
                    </a:cubicBezTo>
                    <a:cubicBezTo>
                      <a:pt x="206" y="177"/>
                      <a:pt x="208" y="182"/>
                      <a:pt x="208" y="187"/>
                    </a:cubicBezTo>
                    <a:cubicBezTo>
                      <a:pt x="208" y="190"/>
                      <a:pt x="207" y="193"/>
                      <a:pt x="206" y="195"/>
                    </a:cubicBezTo>
                    <a:cubicBezTo>
                      <a:pt x="205" y="198"/>
                      <a:pt x="204" y="200"/>
                      <a:pt x="202" y="202"/>
                    </a:cubicBezTo>
                    <a:cubicBezTo>
                      <a:pt x="200" y="204"/>
                      <a:pt x="197" y="206"/>
                      <a:pt x="195" y="207"/>
                    </a:cubicBezTo>
                    <a:cubicBezTo>
                      <a:pt x="193" y="208"/>
                      <a:pt x="190" y="208"/>
                      <a:pt x="187" y="208"/>
                    </a:cubicBezTo>
                    <a:cubicBezTo>
                      <a:pt x="181" y="208"/>
                      <a:pt x="176" y="206"/>
                      <a:pt x="172" y="202"/>
                    </a:cubicBezTo>
                    <a:cubicBezTo>
                      <a:pt x="116" y="146"/>
                      <a:pt x="116" y="146"/>
                      <a:pt x="116" y="146"/>
                    </a:cubicBezTo>
                    <a:cubicBezTo>
                      <a:pt x="104" y="153"/>
                      <a:pt x="91" y="156"/>
                      <a:pt x="78" y="156"/>
                    </a:cubicBezTo>
                    <a:cubicBezTo>
                      <a:pt x="64" y="156"/>
                      <a:pt x="50" y="153"/>
                      <a:pt x="38" y="146"/>
                    </a:cubicBezTo>
                    <a:cubicBezTo>
                      <a:pt x="27" y="139"/>
                      <a:pt x="17" y="129"/>
                      <a:pt x="10" y="118"/>
                    </a:cubicBezTo>
                    <a:cubicBezTo>
                      <a:pt x="3" y="105"/>
                      <a:pt x="0" y="92"/>
                      <a:pt x="0" y="78"/>
                    </a:cubicBezTo>
                    <a:close/>
                    <a:moveTo>
                      <a:pt x="21" y="78"/>
                    </a:moveTo>
                    <a:cubicBezTo>
                      <a:pt x="20" y="86"/>
                      <a:pt x="22" y="93"/>
                      <a:pt x="25" y="100"/>
                    </a:cubicBezTo>
                    <a:cubicBezTo>
                      <a:pt x="28" y="107"/>
                      <a:pt x="32" y="113"/>
                      <a:pt x="37" y="119"/>
                    </a:cubicBezTo>
                    <a:cubicBezTo>
                      <a:pt x="43" y="124"/>
                      <a:pt x="49" y="128"/>
                      <a:pt x="56" y="131"/>
                    </a:cubicBezTo>
                    <a:cubicBezTo>
                      <a:pt x="63" y="134"/>
                      <a:pt x="70" y="136"/>
                      <a:pt x="78" y="136"/>
                    </a:cubicBezTo>
                    <a:cubicBezTo>
                      <a:pt x="83" y="136"/>
                      <a:pt x="88" y="135"/>
                      <a:pt x="93" y="133"/>
                    </a:cubicBezTo>
                    <a:cubicBezTo>
                      <a:pt x="97" y="132"/>
                      <a:pt x="102" y="130"/>
                      <a:pt x="106" y="128"/>
                    </a:cubicBezTo>
                    <a:cubicBezTo>
                      <a:pt x="110" y="125"/>
                      <a:pt x="114" y="122"/>
                      <a:pt x="118" y="119"/>
                    </a:cubicBezTo>
                    <a:cubicBezTo>
                      <a:pt x="121" y="115"/>
                      <a:pt x="124" y="111"/>
                      <a:pt x="127" y="107"/>
                    </a:cubicBezTo>
                    <a:cubicBezTo>
                      <a:pt x="129" y="103"/>
                      <a:pt x="131" y="98"/>
                      <a:pt x="133" y="93"/>
                    </a:cubicBezTo>
                    <a:cubicBezTo>
                      <a:pt x="134" y="88"/>
                      <a:pt x="135" y="84"/>
                      <a:pt x="135" y="78"/>
                    </a:cubicBezTo>
                    <a:cubicBezTo>
                      <a:pt x="135" y="71"/>
                      <a:pt x="133" y="63"/>
                      <a:pt x="130" y="56"/>
                    </a:cubicBezTo>
                    <a:cubicBezTo>
                      <a:pt x="127" y="49"/>
                      <a:pt x="123" y="43"/>
                      <a:pt x="118" y="38"/>
                    </a:cubicBezTo>
                    <a:cubicBezTo>
                      <a:pt x="113" y="33"/>
                      <a:pt x="107" y="29"/>
                      <a:pt x="100" y="26"/>
                    </a:cubicBezTo>
                    <a:cubicBezTo>
                      <a:pt x="93" y="23"/>
                      <a:pt x="85" y="21"/>
                      <a:pt x="78" y="21"/>
                    </a:cubicBezTo>
                    <a:cubicBezTo>
                      <a:pt x="70" y="21"/>
                      <a:pt x="62" y="23"/>
                      <a:pt x="56" y="26"/>
                    </a:cubicBezTo>
                    <a:cubicBezTo>
                      <a:pt x="49" y="28"/>
                      <a:pt x="43" y="32"/>
                      <a:pt x="37" y="38"/>
                    </a:cubicBezTo>
                    <a:cubicBezTo>
                      <a:pt x="32" y="44"/>
                      <a:pt x="27" y="50"/>
                      <a:pt x="25" y="56"/>
                    </a:cubicBezTo>
                    <a:cubicBezTo>
                      <a:pt x="22" y="63"/>
                      <a:pt x="21" y="70"/>
                      <a:pt x="21" y="78"/>
                    </a:cubicBezTo>
                    <a:close/>
                  </a:path>
                </a:pathLst>
              </a:custGeom>
              <a:solidFill>
                <a:schemeClr val="dk1"/>
              </a:solidFill>
              <a:ln>
                <a:noFill/>
              </a:ln>
            </p:spPr>
            <p:txBody>
              <a:bodyPr spcFirstLastPara="1" wrap="square" lIns="132033" tIns="66000" rIns="132033" bIns="66000" anchor="t" anchorCtr="0">
                <a:noAutofit/>
              </a:bodyPr>
              <a:lstStyle/>
              <a:p>
                <a:pPr defTabSz="1219170">
                  <a:buClr>
                    <a:srgbClr val="000000"/>
                  </a:buClr>
                  <a:buSzPts val="1716"/>
                </a:pPr>
                <a:endParaRPr sz="2288" kern="0">
                  <a:solidFill>
                    <a:srgbClr val="000000"/>
                  </a:solidFill>
                  <a:latin typeface="Arial"/>
                  <a:ea typeface="Arial"/>
                  <a:cs typeface="Arial"/>
                  <a:sym typeface="Arial"/>
                </a:endParaRPr>
              </a:p>
            </p:txBody>
          </p:sp>
          <p:sp>
            <p:nvSpPr>
              <p:cNvPr id="1058" name="Google Shape;1058;g3851326ead7_0_317"/>
              <p:cNvSpPr/>
              <p:nvPr/>
            </p:nvSpPr>
            <p:spPr>
              <a:xfrm flipH="1">
                <a:off x="10280008" y="3420717"/>
                <a:ext cx="320523" cy="345761"/>
              </a:xfrm>
              <a:custGeom>
                <a:avLst/>
                <a:gdLst/>
                <a:ahLst/>
                <a:cxnLst/>
                <a:rect l="l" t="t" r="r" b="b"/>
                <a:pathLst>
                  <a:path w="127" h="137" extrusionOk="0">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dk1"/>
              </a:solidFill>
              <a:ln>
                <a:noFill/>
              </a:ln>
            </p:spPr>
            <p:txBody>
              <a:bodyPr spcFirstLastPara="1" wrap="square" lIns="132033" tIns="66000" rIns="132033" bIns="66000" anchor="t" anchorCtr="0">
                <a:noAutofit/>
              </a:bodyPr>
              <a:lstStyle/>
              <a:p>
                <a:pPr defTabSz="1219170">
                  <a:buClr>
                    <a:srgbClr val="000000"/>
                  </a:buClr>
                  <a:buSzPts val="1716"/>
                </a:pPr>
                <a:endParaRPr sz="2288" kern="0">
                  <a:solidFill>
                    <a:srgbClr val="000000"/>
                  </a:solidFill>
                  <a:latin typeface="Arial"/>
                  <a:ea typeface="Arial"/>
                  <a:cs typeface="Arial"/>
                  <a:sym typeface="Arial"/>
                </a:endParaRPr>
              </a:p>
            </p:txBody>
          </p:sp>
          <p:sp>
            <p:nvSpPr>
              <p:cNvPr id="1059" name="Google Shape;1059;g3851326ead7_0_317"/>
              <p:cNvSpPr/>
              <p:nvPr/>
            </p:nvSpPr>
            <p:spPr>
              <a:xfrm flipH="1">
                <a:off x="5445280" y="3780930"/>
                <a:ext cx="439299" cy="380465"/>
              </a:xfrm>
              <a:custGeom>
                <a:avLst/>
                <a:gdLst/>
                <a:ahLst/>
                <a:cxnLst/>
                <a:rect l="l" t="t" r="r" b="b"/>
                <a:pathLst>
                  <a:path w="169" h="146" extrusionOk="0">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dk1"/>
              </a:solidFill>
              <a:ln>
                <a:noFill/>
              </a:ln>
            </p:spPr>
            <p:txBody>
              <a:bodyPr spcFirstLastPara="1" wrap="square" lIns="132033" tIns="66000" rIns="132033" bIns="66000" anchor="t" anchorCtr="0">
                <a:noAutofit/>
              </a:bodyPr>
              <a:lstStyle/>
              <a:p>
                <a:pPr defTabSz="1219170">
                  <a:buClr>
                    <a:srgbClr val="000000"/>
                  </a:buClr>
                  <a:buSzPts val="1716"/>
                </a:pPr>
                <a:endParaRPr sz="2288" kern="0">
                  <a:solidFill>
                    <a:srgbClr val="000000"/>
                  </a:solidFill>
                  <a:latin typeface="Arial"/>
                  <a:ea typeface="Arial"/>
                  <a:cs typeface="Arial"/>
                  <a:sym typeface="Arial"/>
                </a:endParaRPr>
              </a:p>
            </p:txBody>
          </p:sp>
          <p:sp>
            <p:nvSpPr>
              <p:cNvPr id="1060" name="Google Shape;1060;g3851326ead7_0_317"/>
              <p:cNvSpPr/>
              <p:nvPr/>
            </p:nvSpPr>
            <p:spPr>
              <a:xfrm>
                <a:off x="7142152" y="1520816"/>
                <a:ext cx="415780" cy="345764"/>
              </a:xfrm>
              <a:custGeom>
                <a:avLst/>
                <a:gdLst/>
                <a:ahLst/>
                <a:cxnLst/>
                <a:rect l="l" t="t" r="r" b="b"/>
                <a:pathLst>
                  <a:path w="209" h="185" extrusionOk="0">
                    <a:moveTo>
                      <a:pt x="0" y="6"/>
                    </a:moveTo>
                    <a:cubicBezTo>
                      <a:pt x="0" y="4"/>
                      <a:pt x="1" y="3"/>
                      <a:pt x="2" y="1"/>
                    </a:cubicBezTo>
                    <a:cubicBezTo>
                      <a:pt x="3" y="0"/>
                      <a:pt x="5" y="0"/>
                      <a:pt x="7" y="0"/>
                    </a:cubicBezTo>
                    <a:cubicBezTo>
                      <a:pt x="202" y="0"/>
                      <a:pt x="202" y="0"/>
                      <a:pt x="202" y="0"/>
                    </a:cubicBezTo>
                    <a:cubicBezTo>
                      <a:pt x="204" y="0"/>
                      <a:pt x="205" y="0"/>
                      <a:pt x="207" y="1"/>
                    </a:cubicBezTo>
                    <a:cubicBezTo>
                      <a:pt x="208" y="3"/>
                      <a:pt x="209" y="4"/>
                      <a:pt x="209" y="6"/>
                    </a:cubicBezTo>
                    <a:cubicBezTo>
                      <a:pt x="209" y="139"/>
                      <a:pt x="209" y="139"/>
                      <a:pt x="209" y="139"/>
                    </a:cubicBezTo>
                    <a:cubicBezTo>
                      <a:pt x="209" y="141"/>
                      <a:pt x="208" y="142"/>
                      <a:pt x="207" y="144"/>
                    </a:cubicBezTo>
                    <a:cubicBezTo>
                      <a:pt x="205" y="145"/>
                      <a:pt x="204" y="145"/>
                      <a:pt x="202" y="145"/>
                    </a:cubicBezTo>
                    <a:cubicBezTo>
                      <a:pt x="169" y="145"/>
                      <a:pt x="169" y="145"/>
                      <a:pt x="169" y="145"/>
                    </a:cubicBezTo>
                    <a:cubicBezTo>
                      <a:pt x="169" y="185"/>
                      <a:pt x="169" y="185"/>
                      <a:pt x="169" y="185"/>
                    </a:cubicBezTo>
                    <a:cubicBezTo>
                      <a:pt x="131" y="145"/>
                      <a:pt x="131" y="145"/>
                      <a:pt x="131" y="145"/>
                    </a:cubicBezTo>
                    <a:cubicBezTo>
                      <a:pt x="7" y="145"/>
                      <a:pt x="7" y="145"/>
                      <a:pt x="7" y="145"/>
                    </a:cubicBezTo>
                    <a:cubicBezTo>
                      <a:pt x="5" y="145"/>
                      <a:pt x="3" y="145"/>
                      <a:pt x="2" y="144"/>
                    </a:cubicBezTo>
                    <a:cubicBezTo>
                      <a:pt x="1" y="142"/>
                      <a:pt x="0" y="141"/>
                      <a:pt x="0" y="139"/>
                    </a:cubicBezTo>
                    <a:lnTo>
                      <a:pt x="0" y="6"/>
                    </a:lnTo>
                    <a:close/>
                  </a:path>
                </a:pathLst>
              </a:custGeom>
              <a:solidFill>
                <a:schemeClr val="dk1"/>
              </a:solidFill>
              <a:ln>
                <a:noFill/>
              </a:ln>
            </p:spPr>
            <p:txBody>
              <a:bodyPr spcFirstLastPara="1" wrap="square" lIns="132033" tIns="66000" rIns="132033" bIns="66000" anchor="t" anchorCtr="0">
                <a:noAutofit/>
              </a:bodyPr>
              <a:lstStyle/>
              <a:p>
                <a:pPr defTabSz="1219170">
                  <a:buClr>
                    <a:srgbClr val="000000"/>
                  </a:buClr>
                  <a:buSzPts val="1716"/>
                </a:pPr>
                <a:endParaRPr sz="2288" kern="0">
                  <a:solidFill>
                    <a:srgbClr val="000000"/>
                  </a:solidFill>
                  <a:latin typeface="Arial"/>
                  <a:ea typeface="Arial"/>
                  <a:cs typeface="Arial"/>
                  <a:sym typeface="Arial"/>
                </a:endParaRPr>
              </a:p>
            </p:txBody>
          </p:sp>
          <p:sp>
            <p:nvSpPr>
              <p:cNvPr id="1061" name="Google Shape;1061;g3851326ead7_0_317"/>
              <p:cNvSpPr/>
              <p:nvPr/>
            </p:nvSpPr>
            <p:spPr>
              <a:xfrm rot="-865936" flipH="1">
                <a:off x="8952037" y="1628366"/>
                <a:ext cx="449217" cy="537700"/>
              </a:xfrm>
              <a:custGeom>
                <a:avLst/>
                <a:gdLst/>
                <a:ahLst/>
                <a:cxnLst/>
                <a:rect l="l" t="t" r="r" b="b"/>
                <a:pathLst>
                  <a:path w="241" h="288" extrusionOk="0">
                    <a:moveTo>
                      <a:pt x="238" y="108"/>
                    </a:moveTo>
                    <a:cubicBezTo>
                      <a:pt x="114" y="288"/>
                      <a:pt x="157" y="105"/>
                      <a:pt x="52" y="193"/>
                    </a:cubicBezTo>
                    <a:cubicBezTo>
                      <a:pt x="76" y="287"/>
                      <a:pt x="76" y="287"/>
                      <a:pt x="76" y="287"/>
                    </a:cubicBezTo>
                    <a:cubicBezTo>
                      <a:pt x="49" y="287"/>
                      <a:pt x="49" y="287"/>
                      <a:pt x="49" y="287"/>
                    </a:cubicBezTo>
                    <a:cubicBezTo>
                      <a:pt x="0" y="95"/>
                      <a:pt x="0" y="95"/>
                      <a:pt x="0" y="95"/>
                    </a:cubicBezTo>
                    <a:cubicBezTo>
                      <a:pt x="25" y="86"/>
                      <a:pt x="25" y="86"/>
                      <a:pt x="25" y="86"/>
                    </a:cubicBezTo>
                    <a:cubicBezTo>
                      <a:pt x="142" y="0"/>
                      <a:pt x="81" y="163"/>
                      <a:pt x="233" y="103"/>
                    </a:cubicBezTo>
                    <a:cubicBezTo>
                      <a:pt x="237" y="101"/>
                      <a:pt x="241" y="104"/>
                      <a:pt x="238" y="108"/>
                    </a:cubicBezTo>
                    <a:close/>
                  </a:path>
                </a:pathLst>
              </a:custGeom>
              <a:solidFill>
                <a:schemeClr val="dk1"/>
              </a:solidFill>
              <a:ln>
                <a:noFill/>
              </a:ln>
            </p:spPr>
            <p:txBody>
              <a:bodyPr spcFirstLastPara="1" wrap="square" lIns="132033" tIns="66000" rIns="132033" bIns="66000" anchor="t" anchorCtr="0">
                <a:noAutofit/>
              </a:bodyPr>
              <a:lstStyle/>
              <a:p>
                <a:pPr defTabSz="1219170">
                  <a:buClr>
                    <a:srgbClr val="000000"/>
                  </a:buClr>
                  <a:buSzPts val="1716"/>
                </a:pPr>
                <a:endParaRPr sz="2288" kern="0">
                  <a:solidFill>
                    <a:srgbClr val="000000"/>
                  </a:solidFill>
                  <a:latin typeface="Arial"/>
                  <a:ea typeface="Arial"/>
                  <a:cs typeface="Arial"/>
                  <a:sym typeface="Arial"/>
                </a:endParaRPr>
              </a:p>
            </p:txBody>
          </p:sp>
          <p:pic>
            <p:nvPicPr>
              <p:cNvPr id="1062" name="Google Shape;1062;g3851326ead7_0_317"/>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flipH="1">
                <a:off x="6594389" y="5755995"/>
                <a:ext cx="415792" cy="409396"/>
              </a:xfrm>
              <a:prstGeom prst="rect">
                <a:avLst/>
              </a:prstGeom>
              <a:noFill/>
              <a:ln>
                <a:noFill/>
              </a:ln>
            </p:spPr>
          </p:pic>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g3851326ead7_0_516"/>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ctr" anchorCtr="0">
            <a:noAutofit/>
          </a:bodyPr>
          <a:lstStyle/>
          <a:p>
            <a:r>
              <a:rPr lang="en-US" sz="3200"/>
              <a:t>Partnerships and Outreach </a:t>
            </a:r>
            <a:endParaRPr sz="3200"/>
          </a:p>
        </p:txBody>
      </p:sp>
      <p:sp>
        <p:nvSpPr>
          <p:cNvPr id="1068" name="Google Shape;1068;g3851326ead7_0_516"/>
          <p:cNvSpPr txBox="1">
            <a:spLocks noGrp="1"/>
          </p:cNvSpPr>
          <p:nvPr>
            <p:ph type="body" idx="1"/>
          </p:nvPr>
        </p:nvSpPr>
        <p:spPr>
          <a:xfrm>
            <a:off x="539063" y="1247553"/>
            <a:ext cx="11186400" cy="5108800"/>
          </a:xfrm>
          <a:prstGeom prst="rect">
            <a:avLst/>
          </a:prstGeom>
          <a:noFill/>
          <a:ln>
            <a:noFill/>
          </a:ln>
        </p:spPr>
        <p:txBody>
          <a:bodyPr spcFirstLastPara="1" wrap="square" lIns="91400" tIns="45700" rIns="91400" bIns="45700" anchor="t" anchorCtr="0">
            <a:noAutofit/>
          </a:bodyPr>
          <a:lstStyle/>
          <a:p>
            <a:pPr indent="0">
              <a:spcBef>
                <a:spcPts val="747"/>
              </a:spcBef>
              <a:buNone/>
            </a:pPr>
            <a:endParaRPr/>
          </a:p>
          <a:p>
            <a:pPr marL="628634" indent="-380990">
              <a:spcBef>
                <a:spcPts val="747"/>
              </a:spcBef>
            </a:pPr>
            <a:r>
              <a:rPr lang="en-US"/>
              <a:t>Consider accessibility and inclusion in government relations, philanthropy and partnerships </a:t>
            </a:r>
            <a:endParaRPr/>
          </a:p>
          <a:p>
            <a:pPr marL="628634" indent="-380990">
              <a:spcBef>
                <a:spcPts val="747"/>
              </a:spcBef>
            </a:pPr>
            <a:r>
              <a:rPr lang="en-US"/>
              <a:t>Bring an intersectional lens in dealing with equity deserving groups</a:t>
            </a:r>
            <a:endParaRPr/>
          </a:p>
          <a:p>
            <a:pPr marL="628634" indent="-380990">
              <a:spcBef>
                <a:spcPts val="747"/>
              </a:spcBef>
            </a:pPr>
            <a:r>
              <a:rPr lang="en-US"/>
              <a:t>Advocate for inclusive policies and standards</a:t>
            </a:r>
            <a:endParaRPr/>
          </a:p>
          <a:p>
            <a:pPr marL="628634" indent="-380990">
              <a:spcBef>
                <a:spcPts val="747"/>
              </a:spcBef>
            </a:pPr>
            <a:r>
              <a:rPr lang="en-US"/>
              <a:t>Create pathways to employment</a:t>
            </a:r>
            <a:endParaRPr/>
          </a:p>
          <a:p>
            <a:pPr indent="-228594">
              <a:buNone/>
            </a:pPr>
            <a:endParaRPr/>
          </a:p>
        </p:txBody>
      </p:sp>
      <p:sp>
        <p:nvSpPr>
          <p:cNvPr id="1069" name="Google Shape;1069;g3851326ead7_0_516"/>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pPr defTabSz="1219170"/>
              <a:t>41</a:t>
            </a:fld>
            <a:endParaRPr ker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g388b7470a09_0_1964"/>
          <p:cNvSpPr txBox="1">
            <a:spLocks noGrp="1"/>
          </p:cNvSpPr>
          <p:nvPr>
            <p:ph type="title"/>
          </p:nvPr>
        </p:nvSpPr>
        <p:spPr>
          <a:xfrm>
            <a:off x="527051" y="501651"/>
            <a:ext cx="11186400" cy="542400"/>
          </a:xfrm>
          <a:prstGeom prst="rect">
            <a:avLst/>
          </a:prstGeom>
          <a:noFill/>
          <a:ln>
            <a:noFill/>
          </a:ln>
        </p:spPr>
        <p:txBody>
          <a:bodyPr spcFirstLastPara="1" wrap="square" lIns="0" tIns="0" rIns="0" bIns="0" anchor="t" anchorCtr="0">
            <a:normAutofit/>
          </a:bodyPr>
          <a:lstStyle/>
          <a:p>
            <a:r>
              <a:rPr lang="en-US" sz="3200">
                <a:solidFill>
                  <a:srgbClr val="000000"/>
                </a:solidFill>
              </a:rPr>
              <a:t>Strategies to advance opportunities</a:t>
            </a:r>
            <a:endParaRPr sz="3200">
              <a:solidFill>
                <a:srgbClr val="000000"/>
              </a:solidFill>
            </a:endParaRPr>
          </a:p>
        </p:txBody>
      </p:sp>
      <p:sp>
        <p:nvSpPr>
          <p:cNvPr id="1076" name="Google Shape;1076;g388b7470a09_0_1964"/>
          <p:cNvSpPr txBox="1">
            <a:spLocks noGrp="1"/>
          </p:cNvSpPr>
          <p:nvPr>
            <p:ph type="sldNum" idx="12"/>
          </p:nvPr>
        </p:nvSpPr>
        <p:spPr>
          <a:xfrm>
            <a:off x="5840508" y="6356351"/>
            <a:ext cx="510800" cy="3660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pPr defTabSz="1219170"/>
              <a:t>42</a:t>
            </a:fld>
            <a:endParaRPr kern="0"/>
          </a:p>
        </p:txBody>
      </p:sp>
      <p:graphicFrame>
        <p:nvGraphicFramePr>
          <p:cNvPr id="1077" name="Google Shape;1077;g388b7470a09_0_1964"/>
          <p:cNvGraphicFramePr/>
          <p:nvPr>
            <p:extLst>
              <p:ext uri="{D42A27DB-BD31-4B8C-83A1-F6EECF244321}">
                <p14:modId xmlns:p14="http://schemas.microsoft.com/office/powerpoint/2010/main" val="2016942138"/>
              </p:ext>
            </p:extLst>
          </p:nvPr>
        </p:nvGraphicFramePr>
        <p:xfrm>
          <a:off x="731219" y="1073683"/>
          <a:ext cx="10729566" cy="5059074"/>
        </p:xfrm>
        <a:graphic>
          <a:graphicData uri="http://schemas.openxmlformats.org/drawingml/2006/table">
            <a:tbl>
              <a:tblPr>
                <a:noFill/>
              </a:tblPr>
              <a:tblGrid>
                <a:gridCol w="3387900">
                  <a:extLst>
                    <a:ext uri="{9D8B030D-6E8A-4147-A177-3AD203B41FA5}">
                      <a16:colId xmlns:a16="http://schemas.microsoft.com/office/drawing/2014/main" val="20000"/>
                    </a:ext>
                  </a:extLst>
                </a:gridCol>
                <a:gridCol w="3719933">
                  <a:extLst>
                    <a:ext uri="{9D8B030D-6E8A-4147-A177-3AD203B41FA5}">
                      <a16:colId xmlns:a16="http://schemas.microsoft.com/office/drawing/2014/main" val="20001"/>
                    </a:ext>
                  </a:extLst>
                </a:gridCol>
                <a:gridCol w="3621733">
                  <a:extLst>
                    <a:ext uri="{9D8B030D-6E8A-4147-A177-3AD203B41FA5}">
                      <a16:colId xmlns:a16="http://schemas.microsoft.com/office/drawing/2014/main" val="20002"/>
                    </a:ext>
                  </a:extLst>
                </a:gridCol>
              </a:tblGrid>
              <a:tr h="2395074">
                <a:tc>
                  <a:txBody>
                    <a:bodyPr/>
                    <a:lstStyle/>
                    <a:p>
                      <a:pPr marL="0" lvl="0" indent="0" algn="l" rtl="0">
                        <a:spcBef>
                          <a:spcPts val="0"/>
                        </a:spcBef>
                        <a:spcAft>
                          <a:spcPts val="0"/>
                        </a:spcAft>
                        <a:buNone/>
                      </a:pPr>
                      <a:r>
                        <a:rPr lang="en-US" sz="1800" b="1" dirty="0">
                          <a:solidFill>
                            <a:schemeClr val="dk1"/>
                          </a:solidFill>
                        </a:rPr>
                        <a:t>Create leadership development tracks </a:t>
                      </a:r>
                      <a:endParaRPr sz="1800" b="1" dirty="0">
                        <a:solidFill>
                          <a:schemeClr val="dk1"/>
                        </a:solidFill>
                      </a:endParaRPr>
                    </a:p>
                    <a:p>
                      <a:pPr marL="0" lvl="0" indent="0" algn="l" rtl="0">
                        <a:spcBef>
                          <a:spcPts val="0"/>
                        </a:spcBef>
                        <a:spcAft>
                          <a:spcPts val="0"/>
                        </a:spcAft>
                        <a:buNone/>
                      </a:pPr>
                      <a:r>
                        <a:rPr lang="en-US" sz="1800" b="1" dirty="0">
                          <a:solidFill>
                            <a:schemeClr val="dk1"/>
                          </a:solidFill>
                        </a:rPr>
                        <a:t>for </a:t>
                      </a:r>
                      <a:r>
                        <a:rPr lang="en-US" sz="1800" b="1" dirty="0" err="1">
                          <a:solidFill>
                            <a:schemeClr val="dk1"/>
                          </a:solidFill>
                        </a:rPr>
                        <a:t>PwD</a:t>
                      </a:r>
                      <a:r>
                        <a:rPr lang="en-US" sz="1800" b="1" dirty="0">
                          <a:solidFill>
                            <a:schemeClr val="dk1"/>
                          </a:solidFill>
                        </a:rPr>
                        <a:t> </a:t>
                      </a:r>
                      <a:endParaRPr sz="1800" dirty="0">
                        <a:solidFill>
                          <a:schemeClr val="dk1"/>
                        </a:solidFill>
                      </a:endParaRPr>
                    </a:p>
                    <a:p>
                      <a:pPr marL="0" lvl="0" indent="0" algn="l" rtl="0">
                        <a:spcBef>
                          <a:spcPts val="0"/>
                        </a:spcBef>
                        <a:spcAft>
                          <a:spcPts val="0"/>
                        </a:spcAft>
                        <a:buNone/>
                      </a:pPr>
                      <a:r>
                        <a:rPr lang="en-US" sz="1800" dirty="0">
                          <a:solidFill>
                            <a:schemeClr val="dk1"/>
                          </a:solidFill>
                        </a:rPr>
                        <a:t>A study of 33 global C-suite </a:t>
                      </a:r>
                      <a:r>
                        <a:rPr lang="en-US" sz="1600" dirty="0">
                          <a:solidFill>
                            <a:schemeClr val="dk1"/>
                          </a:solidFill>
                        </a:rPr>
                        <a:t>leaders</a:t>
                      </a:r>
                      <a:r>
                        <a:rPr lang="en-US" sz="1800" dirty="0">
                          <a:solidFill>
                            <a:schemeClr val="dk1"/>
                          </a:solidFill>
                        </a:rPr>
                        <a:t> found that 78% of disability inclusive executives had personal connections to disability</a:t>
                      </a:r>
                      <a:endParaRPr sz="1800" dirty="0">
                        <a:solidFill>
                          <a:schemeClr val="dk1"/>
                        </a:solidFil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90000"/>
                        </a:lnSpc>
                        <a:spcBef>
                          <a:spcPts val="0"/>
                        </a:spcBef>
                        <a:spcAft>
                          <a:spcPts val="0"/>
                        </a:spcAft>
                        <a:buNone/>
                      </a:pPr>
                      <a:r>
                        <a:rPr lang="en-US" sz="1800" b="1" dirty="0">
                          <a:solidFill>
                            <a:schemeClr val="dk1"/>
                          </a:solidFill>
                        </a:rPr>
                        <a:t>Standardize hiring and promotion processes; </a:t>
                      </a:r>
                      <a:endParaRPr sz="1800" b="1" dirty="0">
                        <a:solidFill>
                          <a:schemeClr val="dk1"/>
                        </a:solidFill>
                      </a:endParaRPr>
                    </a:p>
                    <a:p>
                      <a:pPr marL="0" marR="0" lvl="0" indent="0" algn="l" rtl="0">
                        <a:lnSpc>
                          <a:spcPct val="90000"/>
                        </a:lnSpc>
                        <a:spcBef>
                          <a:spcPts val="0"/>
                        </a:spcBef>
                        <a:spcAft>
                          <a:spcPts val="0"/>
                        </a:spcAft>
                        <a:buNone/>
                      </a:pPr>
                      <a:r>
                        <a:rPr lang="en-US" sz="1800" b="1" dirty="0">
                          <a:solidFill>
                            <a:schemeClr val="dk1"/>
                          </a:solidFill>
                        </a:rPr>
                        <a:t>provide training &amp; mentorship; unconscious bias training </a:t>
                      </a:r>
                      <a:endParaRPr sz="1800" b="1" dirty="0">
                        <a:solidFill>
                          <a:schemeClr val="dk1"/>
                        </a:solidFill>
                      </a:endParaRPr>
                    </a:p>
                    <a:p>
                      <a:pPr marL="0" marR="0" lvl="0" indent="0" algn="l" rtl="0">
                        <a:lnSpc>
                          <a:spcPct val="90000"/>
                        </a:lnSpc>
                        <a:spcBef>
                          <a:spcPts val="0"/>
                        </a:spcBef>
                        <a:spcAft>
                          <a:spcPts val="0"/>
                        </a:spcAft>
                        <a:buNone/>
                      </a:pPr>
                      <a:r>
                        <a:rPr lang="en-US" sz="1800" dirty="0">
                          <a:solidFill>
                            <a:schemeClr val="dk1"/>
                          </a:solidFill>
                        </a:rPr>
                        <a:t>A meta-analysis of studies found that HR professionals were less likely to hire applicants with disabilities compared to those without</a:t>
                      </a:r>
                      <a:endParaRPr sz="1800" b="1" dirty="0">
                        <a:solidFill>
                          <a:schemeClr val="dk1"/>
                        </a:solidFil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90000"/>
                        </a:lnSpc>
                        <a:spcBef>
                          <a:spcPts val="0"/>
                        </a:spcBef>
                        <a:spcAft>
                          <a:spcPts val="0"/>
                        </a:spcAft>
                        <a:buNone/>
                      </a:pPr>
                      <a:r>
                        <a:rPr lang="en-US" sz="1800" b="1">
                          <a:solidFill>
                            <a:schemeClr val="dk1"/>
                          </a:solidFill>
                        </a:rPr>
                        <a:t>Implement accessibility policies, long-term </a:t>
                      </a:r>
                      <a:endParaRPr sz="1800" b="1">
                        <a:solidFill>
                          <a:schemeClr val="dk1"/>
                        </a:solidFill>
                      </a:endParaRPr>
                    </a:p>
                    <a:p>
                      <a:pPr marL="0" marR="0" lvl="0" indent="0" algn="l" rtl="0">
                        <a:lnSpc>
                          <a:spcPct val="90000"/>
                        </a:lnSpc>
                        <a:spcBef>
                          <a:spcPts val="0"/>
                        </a:spcBef>
                        <a:spcAft>
                          <a:spcPts val="0"/>
                        </a:spcAft>
                        <a:buNone/>
                      </a:pPr>
                      <a:r>
                        <a:rPr lang="en-US" sz="1800" b="1">
                          <a:solidFill>
                            <a:schemeClr val="dk1"/>
                          </a:solidFill>
                        </a:rPr>
                        <a:t>plans, standards, adaptive accessibility solutions, and ERGs</a:t>
                      </a:r>
                      <a:endParaRPr sz="1600">
                        <a:solidFill>
                          <a:schemeClr val="dk1"/>
                        </a:solidFill>
                      </a:endParaRPr>
                    </a:p>
                    <a:p>
                      <a:pPr marL="0" marR="0" lvl="0" indent="0" algn="l" rtl="0">
                        <a:lnSpc>
                          <a:spcPct val="90000"/>
                        </a:lnSpc>
                        <a:spcBef>
                          <a:spcPts val="0"/>
                        </a:spcBef>
                        <a:spcAft>
                          <a:spcPts val="0"/>
                        </a:spcAft>
                        <a:buNone/>
                      </a:pPr>
                      <a:r>
                        <a:rPr lang="en-US" sz="1800">
                          <a:solidFill>
                            <a:schemeClr val="dk1"/>
                          </a:solidFill>
                        </a:rPr>
                        <a:t>Organizations leading in disability inclusion earned 1.6x more revenue and 2.6x more net income compared to their peers</a:t>
                      </a:r>
                      <a:endParaRPr sz="1600">
                        <a:solidFill>
                          <a:schemeClr val="dk1"/>
                        </a:solidFil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664000">
                <a:tc>
                  <a:txBody>
                    <a:bodyPr/>
                    <a:lstStyle/>
                    <a:p>
                      <a:pPr marL="0" marR="0" lvl="0" indent="0" algn="l" rtl="0">
                        <a:lnSpc>
                          <a:spcPct val="90000"/>
                        </a:lnSpc>
                        <a:spcBef>
                          <a:spcPts val="0"/>
                        </a:spcBef>
                        <a:spcAft>
                          <a:spcPts val="0"/>
                        </a:spcAft>
                        <a:buNone/>
                      </a:pPr>
                      <a:r>
                        <a:rPr lang="en-US" sz="1800" b="1">
                          <a:solidFill>
                            <a:schemeClr val="dk1"/>
                          </a:solidFill>
                        </a:rPr>
                        <a:t>What gets measured </a:t>
                      </a:r>
                      <a:endParaRPr sz="1800" b="1">
                        <a:solidFill>
                          <a:schemeClr val="dk1"/>
                        </a:solidFill>
                      </a:endParaRPr>
                    </a:p>
                    <a:p>
                      <a:pPr marL="0" marR="0" lvl="0" indent="0" algn="l" rtl="0">
                        <a:lnSpc>
                          <a:spcPct val="90000"/>
                        </a:lnSpc>
                        <a:spcBef>
                          <a:spcPts val="0"/>
                        </a:spcBef>
                        <a:spcAft>
                          <a:spcPts val="0"/>
                        </a:spcAft>
                        <a:buNone/>
                      </a:pPr>
                      <a:r>
                        <a:rPr lang="en-US" sz="1800" b="1">
                          <a:solidFill>
                            <a:schemeClr val="dk1"/>
                          </a:solidFill>
                        </a:rPr>
                        <a:t>gets done</a:t>
                      </a:r>
                      <a:endParaRPr sz="1800">
                        <a:solidFill>
                          <a:schemeClr val="dk1"/>
                        </a:solidFill>
                      </a:endParaRPr>
                    </a:p>
                    <a:p>
                      <a:pPr marL="0" marR="0" lvl="0" indent="0" algn="l" rtl="0">
                        <a:lnSpc>
                          <a:spcPct val="90000"/>
                        </a:lnSpc>
                        <a:spcBef>
                          <a:spcPts val="0"/>
                        </a:spcBef>
                        <a:spcAft>
                          <a:spcPts val="0"/>
                        </a:spcAft>
                        <a:buNone/>
                      </a:pPr>
                      <a:r>
                        <a:rPr lang="en-US" sz="1800">
                          <a:solidFill>
                            <a:schemeClr val="dk1"/>
                          </a:solidFill>
                        </a:rPr>
                        <a:t>Inclusion allows disclosure &amp; better support. BCG found companies believed 4-7% of employees had a disability. In reality, it was closer to 25%. Accenture: 76% of employees and 80% of executives with a disability don’t fully disclose</a:t>
                      </a:r>
                      <a:endParaRPr sz="1800">
                        <a:solidFill>
                          <a:schemeClr val="dk1"/>
                        </a:solidFil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800"/>
                        <a:buFont typeface="Arial"/>
                        <a:buNone/>
                      </a:pPr>
                      <a:r>
                        <a:rPr lang="en-US" sz="1800" b="1" dirty="0">
                          <a:solidFill>
                            <a:schemeClr val="dk1"/>
                          </a:solidFill>
                        </a:rPr>
                        <a:t>Diversifying supply chain supports businesses run </a:t>
                      </a:r>
                      <a:endParaRPr sz="1800" b="1" dirty="0">
                        <a:solidFill>
                          <a:schemeClr val="dk1"/>
                        </a:solidFill>
                      </a:endParaRPr>
                    </a:p>
                    <a:p>
                      <a:pPr marL="0" lvl="0" indent="0" algn="l" rtl="0">
                        <a:spcBef>
                          <a:spcPts val="0"/>
                        </a:spcBef>
                        <a:spcAft>
                          <a:spcPts val="0"/>
                        </a:spcAft>
                        <a:buClr>
                          <a:schemeClr val="dk1"/>
                        </a:buClr>
                        <a:buSzPts val="1800"/>
                        <a:buFont typeface="Arial"/>
                        <a:buNone/>
                      </a:pPr>
                      <a:r>
                        <a:rPr lang="en-US" sz="1800" b="1" dirty="0">
                          <a:solidFill>
                            <a:schemeClr val="dk1"/>
                          </a:solidFill>
                        </a:rPr>
                        <a:t>by </a:t>
                      </a:r>
                      <a:r>
                        <a:rPr lang="en-US" sz="1800" b="1" dirty="0" err="1">
                          <a:solidFill>
                            <a:schemeClr val="dk1"/>
                          </a:solidFill>
                        </a:rPr>
                        <a:t>PwDs</a:t>
                      </a:r>
                      <a:r>
                        <a:rPr lang="en-US" sz="1800" b="1" dirty="0">
                          <a:solidFill>
                            <a:schemeClr val="dk1"/>
                          </a:solidFill>
                        </a:rPr>
                        <a:t> leading to potential partnerships that can help transfer and create actionable strategies by cross-sharing of values, practices and policies</a:t>
                      </a:r>
                      <a:endParaRPr sz="1800" b="1" dirty="0">
                        <a:solidFill>
                          <a:schemeClr val="dk1"/>
                        </a:solidFill>
                      </a:endParaRPr>
                    </a:p>
                    <a:p>
                      <a:pPr marL="0" lvl="0" indent="0" algn="l" rtl="0">
                        <a:spcBef>
                          <a:spcPts val="0"/>
                        </a:spcBef>
                        <a:spcAft>
                          <a:spcPts val="0"/>
                        </a:spcAft>
                        <a:buClr>
                          <a:schemeClr val="dk1"/>
                        </a:buClr>
                        <a:buSzPts val="1800"/>
                        <a:buFont typeface="Arial"/>
                        <a:buNone/>
                      </a:pPr>
                      <a:r>
                        <a:rPr lang="en-US" sz="1800" dirty="0">
                          <a:solidFill>
                            <a:schemeClr val="dk1"/>
                          </a:solidFill>
                        </a:rPr>
                        <a:t>E.g. Inclusive Workplace and Supply Council of Canada</a:t>
                      </a:r>
                      <a:endParaRPr sz="1800" b="1" dirty="0">
                        <a:solidFill>
                          <a:schemeClr val="dk1"/>
                        </a:solidFil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1" dirty="0">
                          <a:solidFill>
                            <a:schemeClr val="dk1"/>
                          </a:solidFill>
                        </a:rPr>
                        <a:t>Work with stakeholders (advocacy groups, government, educational institutions, training and employment support orgs) and build partnerships to unlock the potential of </a:t>
                      </a:r>
                      <a:r>
                        <a:rPr lang="en-US" sz="1800" b="1" dirty="0" err="1">
                          <a:solidFill>
                            <a:schemeClr val="dk1"/>
                          </a:solidFill>
                        </a:rPr>
                        <a:t>PwD</a:t>
                      </a:r>
                      <a:r>
                        <a:rPr lang="en-US" sz="1800" b="1" dirty="0">
                          <a:solidFill>
                            <a:schemeClr val="dk1"/>
                          </a:solidFill>
                        </a:rPr>
                        <a:t> talent pool</a:t>
                      </a:r>
                      <a:endParaRPr sz="1800" b="1" dirty="0">
                        <a:solidFill>
                          <a:schemeClr val="dk1"/>
                        </a:solidFill>
                      </a:endParaRPr>
                    </a:p>
                  </a:txBody>
                  <a:tcPr marL="84667" marR="84667" marT="84667" marB="846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78" name="Google Shape;1078;g388b7470a09_0_1964"/>
          <p:cNvSpPr/>
          <p:nvPr/>
        </p:nvSpPr>
        <p:spPr>
          <a:xfrm>
            <a:off x="3341733" y="1036218"/>
            <a:ext cx="671067" cy="684433"/>
          </a:xfrm>
          <a:custGeom>
            <a:avLst/>
            <a:gdLst/>
            <a:ahLst/>
            <a:cxnLst/>
            <a:rect l="l" t="t" r="r" b="b"/>
            <a:pathLst>
              <a:path w="241" h="288" extrusionOk="0">
                <a:moveTo>
                  <a:pt x="238" y="108"/>
                </a:moveTo>
                <a:cubicBezTo>
                  <a:pt x="114" y="288"/>
                  <a:pt x="157" y="105"/>
                  <a:pt x="52" y="193"/>
                </a:cubicBezTo>
                <a:cubicBezTo>
                  <a:pt x="76" y="287"/>
                  <a:pt x="76" y="287"/>
                  <a:pt x="76" y="287"/>
                </a:cubicBezTo>
                <a:cubicBezTo>
                  <a:pt x="49" y="287"/>
                  <a:pt x="49" y="287"/>
                  <a:pt x="49" y="287"/>
                </a:cubicBezTo>
                <a:cubicBezTo>
                  <a:pt x="0" y="95"/>
                  <a:pt x="0" y="95"/>
                  <a:pt x="0" y="95"/>
                </a:cubicBezTo>
                <a:cubicBezTo>
                  <a:pt x="25" y="86"/>
                  <a:pt x="25" y="86"/>
                  <a:pt x="25" y="86"/>
                </a:cubicBezTo>
                <a:cubicBezTo>
                  <a:pt x="142" y="0"/>
                  <a:pt x="81" y="163"/>
                  <a:pt x="233" y="103"/>
                </a:cubicBezTo>
                <a:cubicBezTo>
                  <a:pt x="237" y="101"/>
                  <a:pt x="241" y="104"/>
                  <a:pt x="238" y="108"/>
                </a:cubicBezTo>
                <a:close/>
              </a:path>
            </a:pathLst>
          </a:custGeom>
          <a:solidFill>
            <a:schemeClr val="accent5"/>
          </a:solidFill>
          <a:ln>
            <a:noFill/>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9" name="Google Shape;1079;g388b7470a09_0_1964"/>
          <p:cNvSpPr/>
          <p:nvPr/>
        </p:nvSpPr>
        <p:spPr>
          <a:xfrm>
            <a:off x="7164968" y="1145267"/>
            <a:ext cx="605633" cy="609533"/>
          </a:xfrm>
          <a:custGeom>
            <a:avLst/>
            <a:gdLst/>
            <a:ahLst/>
            <a:cxnLst/>
            <a:rect l="l" t="t" r="r" b="b"/>
            <a:pathLst>
              <a:path w="208" h="208" extrusionOk="0">
                <a:moveTo>
                  <a:pt x="0" y="78"/>
                </a:moveTo>
                <a:cubicBezTo>
                  <a:pt x="0" y="64"/>
                  <a:pt x="3" y="51"/>
                  <a:pt x="10" y="39"/>
                </a:cubicBezTo>
                <a:cubicBezTo>
                  <a:pt x="17" y="27"/>
                  <a:pt x="26" y="18"/>
                  <a:pt x="38" y="11"/>
                </a:cubicBezTo>
                <a:cubicBezTo>
                  <a:pt x="51" y="4"/>
                  <a:pt x="64" y="0"/>
                  <a:pt x="78" y="0"/>
                </a:cubicBezTo>
                <a:cubicBezTo>
                  <a:pt x="92" y="0"/>
                  <a:pt x="105" y="4"/>
                  <a:pt x="117" y="11"/>
                </a:cubicBezTo>
                <a:cubicBezTo>
                  <a:pt x="129" y="18"/>
                  <a:pt x="138" y="27"/>
                  <a:pt x="145" y="39"/>
                </a:cubicBezTo>
                <a:cubicBezTo>
                  <a:pt x="152" y="51"/>
                  <a:pt x="156" y="64"/>
                  <a:pt x="156" y="78"/>
                </a:cubicBezTo>
                <a:cubicBezTo>
                  <a:pt x="156" y="92"/>
                  <a:pt x="152" y="105"/>
                  <a:pt x="146" y="117"/>
                </a:cubicBezTo>
                <a:cubicBezTo>
                  <a:pt x="202" y="173"/>
                  <a:pt x="202" y="173"/>
                  <a:pt x="202" y="173"/>
                </a:cubicBezTo>
                <a:cubicBezTo>
                  <a:pt x="206" y="177"/>
                  <a:pt x="208" y="182"/>
                  <a:pt x="208" y="187"/>
                </a:cubicBezTo>
                <a:cubicBezTo>
                  <a:pt x="208" y="190"/>
                  <a:pt x="207" y="193"/>
                  <a:pt x="206" y="195"/>
                </a:cubicBezTo>
                <a:cubicBezTo>
                  <a:pt x="205" y="198"/>
                  <a:pt x="204" y="200"/>
                  <a:pt x="202" y="202"/>
                </a:cubicBezTo>
                <a:cubicBezTo>
                  <a:pt x="200" y="204"/>
                  <a:pt x="197" y="206"/>
                  <a:pt x="195" y="207"/>
                </a:cubicBezTo>
                <a:cubicBezTo>
                  <a:pt x="193" y="208"/>
                  <a:pt x="190" y="208"/>
                  <a:pt x="187" y="208"/>
                </a:cubicBezTo>
                <a:cubicBezTo>
                  <a:pt x="181" y="208"/>
                  <a:pt x="176" y="206"/>
                  <a:pt x="172" y="202"/>
                </a:cubicBezTo>
                <a:cubicBezTo>
                  <a:pt x="116" y="146"/>
                  <a:pt x="116" y="146"/>
                  <a:pt x="116" y="146"/>
                </a:cubicBezTo>
                <a:cubicBezTo>
                  <a:pt x="104" y="153"/>
                  <a:pt x="91" y="156"/>
                  <a:pt x="78" y="156"/>
                </a:cubicBezTo>
                <a:cubicBezTo>
                  <a:pt x="64" y="156"/>
                  <a:pt x="50" y="153"/>
                  <a:pt x="38" y="146"/>
                </a:cubicBezTo>
                <a:cubicBezTo>
                  <a:pt x="27" y="139"/>
                  <a:pt x="17" y="129"/>
                  <a:pt x="10" y="118"/>
                </a:cubicBezTo>
                <a:cubicBezTo>
                  <a:pt x="3" y="105"/>
                  <a:pt x="0" y="92"/>
                  <a:pt x="0" y="78"/>
                </a:cubicBezTo>
                <a:close/>
                <a:moveTo>
                  <a:pt x="21" y="78"/>
                </a:moveTo>
                <a:cubicBezTo>
                  <a:pt x="20" y="86"/>
                  <a:pt x="22" y="93"/>
                  <a:pt x="25" y="100"/>
                </a:cubicBezTo>
                <a:cubicBezTo>
                  <a:pt x="28" y="107"/>
                  <a:pt x="32" y="113"/>
                  <a:pt x="37" y="119"/>
                </a:cubicBezTo>
                <a:cubicBezTo>
                  <a:pt x="43" y="124"/>
                  <a:pt x="49" y="128"/>
                  <a:pt x="56" y="131"/>
                </a:cubicBezTo>
                <a:cubicBezTo>
                  <a:pt x="63" y="134"/>
                  <a:pt x="70" y="136"/>
                  <a:pt x="78" y="136"/>
                </a:cubicBezTo>
                <a:cubicBezTo>
                  <a:pt x="83" y="136"/>
                  <a:pt x="88" y="135"/>
                  <a:pt x="93" y="133"/>
                </a:cubicBezTo>
                <a:cubicBezTo>
                  <a:pt x="97" y="132"/>
                  <a:pt x="102" y="130"/>
                  <a:pt x="106" y="128"/>
                </a:cubicBezTo>
                <a:cubicBezTo>
                  <a:pt x="110" y="125"/>
                  <a:pt x="114" y="122"/>
                  <a:pt x="118" y="119"/>
                </a:cubicBezTo>
                <a:cubicBezTo>
                  <a:pt x="121" y="115"/>
                  <a:pt x="124" y="111"/>
                  <a:pt x="127" y="107"/>
                </a:cubicBezTo>
                <a:cubicBezTo>
                  <a:pt x="129" y="103"/>
                  <a:pt x="131" y="98"/>
                  <a:pt x="133" y="93"/>
                </a:cubicBezTo>
                <a:cubicBezTo>
                  <a:pt x="134" y="88"/>
                  <a:pt x="135" y="84"/>
                  <a:pt x="135" y="78"/>
                </a:cubicBezTo>
                <a:cubicBezTo>
                  <a:pt x="135" y="71"/>
                  <a:pt x="133" y="63"/>
                  <a:pt x="130" y="56"/>
                </a:cubicBezTo>
                <a:cubicBezTo>
                  <a:pt x="127" y="49"/>
                  <a:pt x="123" y="43"/>
                  <a:pt x="118" y="38"/>
                </a:cubicBezTo>
                <a:cubicBezTo>
                  <a:pt x="113" y="33"/>
                  <a:pt x="107" y="29"/>
                  <a:pt x="100" y="26"/>
                </a:cubicBezTo>
                <a:cubicBezTo>
                  <a:pt x="93" y="23"/>
                  <a:pt x="85" y="21"/>
                  <a:pt x="78" y="21"/>
                </a:cubicBezTo>
                <a:cubicBezTo>
                  <a:pt x="70" y="21"/>
                  <a:pt x="62" y="23"/>
                  <a:pt x="56" y="26"/>
                </a:cubicBezTo>
                <a:cubicBezTo>
                  <a:pt x="49" y="28"/>
                  <a:pt x="43" y="32"/>
                  <a:pt x="37" y="38"/>
                </a:cubicBezTo>
                <a:cubicBezTo>
                  <a:pt x="32" y="44"/>
                  <a:pt x="27" y="50"/>
                  <a:pt x="25" y="56"/>
                </a:cubicBezTo>
                <a:cubicBezTo>
                  <a:pt x="22" y="63"/>
                  <a:pt x="21" y="70"/>
                  <a:pt x="21" y="78"/>
                </a:cubicBezTo>
                <a:close/>
              </a:path>
            </a:pathLst>
          </a:custGeom>
          <a:solidFill>
            <a:schemeClr val="accent5"/>
          </a:solidFill>
          <a:ln>
            <a:noFill/>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0" name="Google Shape;1080;g388b7470a09_0_1964"/>
          <p:cNvSpPr/>
          <p:nvPr/>
        </p:nvSpPr>
        <p:spPr>
          <a:xfrm>
            <a:off x="3407169" y="3625201"/>
            <a:ext cx="605633" cy="481567"/>
          </a:xfrm>
          <a:custGeom>
            <a:avLst/>
            <a:gdLst/>
            <a:ahLst/>
            <a:cxnLst/>
            <a:rect l="l" t="t" r="r" b="b"/>
            <a:pathLst>
              <a:path w="127" h="137" extrusionOk="0">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accent5"/>
          </a:solidFill>
          <a:ln>
            <a:noFill/>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1" name="Google Shape;1081;g388b7470a09_0_1964"/>
          <p:cNvSpPr/>
          <p:nvPr/>
        </p:nvSpPr>
        <p:spPr>
          <a:xfrm>
            <a:off x="7164968" y="3594769"/>
            <a:ext cx="605633" cy="481567"/>
          </a:xfrm>
          <a:custGeom>
            <a:avLst/>
            <a:gdLst/>
            <a:ahLst/>
            <a:cxnLst/>
            <a:rect l="l" t="t" r="r" b="b"/>
            <a:pathLst>
              <a:path w="169" h="146" extrusionOk="0">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accent5"/>
          </a:solidFill>
          <a:ln>
            <a:noFill/>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2" name="Google Shape;1082;g388b7470a09_0_1964"/>
          <p:cNvSpPr/>
          <p:nvPr/>
        </p:nvSpPr>
        <p:spPr>
          <a:xfrm flipH="1">
            <a:off x="10828919" y="3594767"/>
            <a:ext cx="510800" cy="481567"/>
          </a:xfrm>
          <a:custGeom>
            <a:avLst/>
            <a:gdLst/>
            <a:ahLst/>
            <a:cxnLst/>
            <a:rect l="l" t="t" r="r" b="b"/>
            <a:pathLst>
              <a:path w="209" h="185" extrusionOk="0">
                <a:moveTo>
                  <a:pt x="0" y="6"/>
                </a:moveTo>
                <a:cubicBezTo>
                  <a:pt x="0" y="4"/>
                  <a:pt x="1" y="3"/>
                  <a:pt x="2" y="1"/>
                </a:cubicBezTo>
                <a:cubicBezTo>
                  <a:pt x="3" y="0"/>
                  <a:pt x="5" y="0"/>
                  <a:pt x="7" y="0"/>
                </a:cubicBezTo>
                <a:cubicBezTo>
                  <a:pt x="202" y="0"/>
                  <a:pt x="202" y="0"/>
                  <a:pt x="202" y="0"/>
                </a:cubicBezTo>
                <a:cubicBezTo>
                  <a:pt x="204" y="0"/>
                  <a:pt x="205" y="0"/>
                  <a:pt x="207" y="1"/>
                </a:cubicBezTo>
                <a:cubicBezTo>
                  <a:pt x="208" y="3"/>
                  <a:pt x="209" y="4"/>
                  <a:pt x="209" y="6"/>
                </a:cubicBezTo>
                <a:cubicBezTo>
                  <a:pt x="209" y="139"/>
                  <a:pt x="209" y="139"/>
                  <a:pt x="209" y="139"/>
                </a:cubicBezTo>
                <a:cubicBezTo>
                  <a:pt x="209" y="141"/>
                  <a:pt x="208" y="142"/>
                  <a:pt x="207" y="144"/>
                </a:cubicBezTo>
                <a:cubicBezTo>
                  <a:pt x="205" y="145"/>
                  <a:pt x="204" y="145"/>
                  <a:pt x="202" y="145"/>
                </a:cubicBezTo>
                <a:cubicBezTo>
                  <a:pt x="169" y="145"/>
                  <a:pt x="169" y="145"/>
                  <a:pt x="169" y="145"/>
                </a:cubicBezTo>
                <a:cubicBezTo>
                  <a:pt x="169" y="185"/>
                  <a:pt x="169" y="185"/>
                  <a:pt x="169" y="185"/>
                </a:cubicBezTo>
                <a:cubicBezTo>
                  <a:pt x="131" y="145"/>
                  <a:pt x="131" y="145"/>
                  <a:pt x="131" y="145"/>
                </a:cubicBezTo>
                <a:cubicBezTo>
                  <a:pt x="7" y="145"/>
                  <a:pt x="7" y="145"/>
                  <a:pt x="7" y="145"/>
                </a:cubicBezTo>
                <a:cubicBezTo>
                  <a:pt x="5" y="145"/>
                  <a:pt x="3" y="145"/>
                  <a:pt x="2" y="144"/>
                </a:cubicBezTo>
                <a:cubicBezTo>
                  <a:pt x="1" y="142"/>
                  <a:pt x="0" y="141"/>
                  <a:pt x="0" y="139"/>
                </a:cubicBezTo>
                <a:lnTo>
                  <a:pt x="0" y="6"/>
                </a:lnTo>
                <a:close/>
              </a:path>
            </a:pathLst>
          </a:custGeom>
          <a:solidFill>
            <a:schemeClr val="accent5"/>
          </a:solidFill>
          <a:ln>
            <a:noFill/>
          </a:ln>
        </p:spPr>
        <p:txBody>
          <a:bodyPr spcFirstLastPara="1" wrap="square" lIns="132033" tIns="66000" rIns="132033" bIns="660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1083" name="Google Shape;1083;g388b7470a09_0_1964" descr="Worl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642968" y="1036234"/>
            <a:ext cx="817833" cy="8178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pic>
        <p:nvPicPr>
          <p:cNvPr id="1088" name="Google Shape;1088;g388b7470a09_0_1504" descr="A close-up of a blue light&#10;&#10;Description automatically generated"/>
          <p:cNvPicPr preferRelativeResize="0"/>
          <p:nvPr/>
        </p:nvPicPr>
        <p:blipFill rotWithShape="1">
          <a:blip r:embed="rId3">
            <a:alphaModFix/>
          </a:blip>
          <a:srcRect/>
          <a:stretch/>
        </p:blipFill>
        <p:spPr>
          <a:xfrm>
            <a:off x="0" y="1"/>
            <a:ext cx="12192000" cy="5225943"/>
          </a:xfrm>
          <a:prstGeom prst="rect">
            <a:avLst/>
          </a:prstGeom>
          <a:noFill/>
          <a:ln>
            <a:noFill/>
          </a:ln>
        </p:spPr>
      </p:pic>
      <p:sp>
        <p:nvSpPr>
          <p:cNvPr id="1089" name="Google Shape;1089;g388b7470a09_0_1504"/>
          <p:cNvSpPr txBox="1">
            <a:spLocks noGrp="1"/>
          </p:cNvSpPr>
          <p:nvPr>
            <p:ph type="title"/>
          </p:nvPr>
        </p:nvSpPr>
        <p:spPr>
          <a:xfrm>
            <a:off x="407327" y="1373817"/>
            <a:ext cx="4394400" cy="1684000"/>
          </a:xfrm>
          <a:prstGeom prst="rect">
            <a:avLst/>
          </a:prstGeom>
          <a:solidFill>
            <a:srgbClr val="262626"/>
          </a:solidFill>
          <a:ln>
            <a:noFill/>
          </a:ln>
        </p:spPr>
        <p:txBody>
          <a:bodyPr spcFirstLastPara="1" wrap="square" lIns="288000" tIns="288000" rIns="288000" bIns="288000" anchor="ctr" anchorCtr="0">
            <a:normAutofit/>
          </a:bodyPr>
          <a:lstStyle/>
          <a:p>
            <a:pPr>
              <a:buClr>
                <a:schemeClr val="lt1"/>
              </a:buClr>
              <a:buSzPts val="4000"/>
            </a:pPr>
            <a:r>
              <a:rPr lang="en-US"/>
              <a:t>Thank You</a:t>
            </a:r>
            <a:endParaRPr/>
          </a:p>
        </p:txBody>
      </p:sp>
      <p:sp>
        <p:nvSpPr>
          <p:cNvPr id="1090" name="Google Shape;1090;g388b7470a09_0_1504"/>
          <p:cNvSpPr txBox="1"/>
          <p:nvPr/>
        </p:nvSpPr>
        <p:spPr>
          <a:xfrm>
            <a:off x="408323" y="3052960"/>
            <a:ext cx="4393600" cy="1923200"/>
          </a:xfrm>
          <a:prstGeom prst="rect">
            <a:avLst/>
          </a:prstGeom>
          <a:solidFill>
            <a:schemeClr val="accent2"/>
          </a:solidFill>
          <a:ln>
            <a:noFill/>
          </a:ln>
        </p:spPr>
        <p:txBody>
          <a:bodyPr spcFirstLastPara="1" wrap="square" lIns="0" tIns="335967" rIns="0" bIns="288000" anchor="ctr" anchorCtr="0">
            <a:noAutofit/>
          </a:bodyPr>
          <a:lstStyle/>
          <a:p>
            <a:pPr marL="609585" indent="-304792" defTabSz="1219170">
              <a:lnSpc>
                <a:spcPct val="90000"/>
              </a:lnSpc>
              <a:buClr>
                <a:srgbClr val="000000"/>
              </a:buClr>
              <a:buSzPts val="2500"/>
            </a:pPr>
            <a:r>
              <a:rPr lang="en-US" sz="1600" u="sng" kern="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torontomu.ca/diversity</a:t>
            </a:r>
            <a:endParaRPr sz="1867" kern="0">
              <a:solidFill>
                <a:srgbClr val="000000"/>
              </a:solidFill>
              <a:latin typeface="Arial"/>
              <a:ea typeface="Arial"/>
              <a:cs typeface="Arial"/>
              <a:sym typeface="Arial"/>
            </a:endParaRPr>
          </a:p>
          <a:p>
            <a:pPr marL="609585" indent="-304792" defTabSz="1219170">
              <a:lnSpc>
                <a:spcPct val="90000"/>
              </a:lnSpc>
              <a:spcBef>
                <a:spcPts val="996"/>
              </a:spcBef>
              <a:buClr>
                <a:srgbClr val="000000"/>
              </a:buClr>
              <a:buSzPts val="2500"/>
            </a:pPr>
            <a:r>
              <a:rPr lang="en-US" sz="1600" kern="0">
                <a:solidFill>
                  <a:srgbClr val="000000"/>
                </a:solidFill>
                <a:latin typeface="Arial"/>
                <a:ea typeface="Arial"/>
                <a:cs typeface="Arial"/>
                <a:sym typeface="Arial"/>
              </a:rPr>
              <a:t>diversityinstitute@torontomu.ca</a:t>
            </a:r>
            <a:endParaRPr sz="1867" kern="0">
              <a:solidFill>
                <a:srgbClr val="000000"/>
              </a:solidFill>
              <a:latin typeface="Arial"/>
              <a:ea typeface="Arial"/>
              <a:cs typeface="Arial"/>
              <a:sym typeface="Arial"/>
            </a:endParaRPr>
          </a:p>
          <a:p>
            <a:pPr marL="609585" indent="-304792" defTabSz="1219170">
              <a:lnSpc>
                <a:spcPct val="90000"/>
              </a:lnSpc>
              <a:spcBef>
                <a:spcPts val="996"/>
              </a:spcBef>
              <a:buClr>
                <a:srgbClr val="000000"/>
              </a:buClr>
              <a:buSzPts val="2500"/>
            </a:pPr>
            <a:r>
              <a:rPr lang="en-US" sz="1600" kern="0">
                <a:solidFill>
                  <a:srgbClr val="000000"/>
                </a:solidFill>
                <a:latin typeface="Arial"/>
                <a:ea typeface="Arial"/>
                <a:cs typeface="Arial"/>
                <a:sym typeface="Arial"/>
              </a:rPr>
              <a:t>@TorontoMetDI</a:t>
            </a:r>
            <a:endParaRPr sz="1600" kern="0">
              <a:solidFill>
                <a:srgbClr val="000000"/>
              </a:solidFill>
              <a:latin typeface="Arial"/>
              <a:ea typeface="Arial"/>
              <a:cs typeface="Arial"/>
              <a:sym typeface="Arial"/>
            </a:endParaRPr>
          </a:p>
          <a:p>
            <a:pPr marL="609585" indent="-304792" defTabSz="1219170">
              <a:lnSpc>
                <a:spcPct val="90000"/>
              </a:lnSpc>
              <a:spcBef>
                <a:spcPts val="996"/>
              </a:spcBef>
              <a:buClr>
                <a:srgbClr val="000000"/>
              </a:buClr>
              <a:buSzPts val="2500"/>
            </a:pPr>
            <a:r>
              <a:rPr lang="en-US" sz="1600" kern="0">
                <a:solidFill>
                  <a:srgbClr val="000000"/>
                </a:solidFill>
                <a:latin typeface="Arial"/>
                <a:ea typeface="Arial"/>
                <a:cs typeface="Arial"/>
                <a:sym typeface="Arial"/>
              </a:rPr>
              <a:t>416-979-5000, ext. 556740</a:t>
            </a:r>
            <a:endParaRPr sz="1867" kern="0">
              <a:solidFill>
                <a:srgbClr val="000000"/>
              </a:solidFill>
              <a:latin typeface="Arial"/>
              <a:ea typeface="Arial"/>
              <a:cs typeface="Arial"/>
              <a:sym typeface="Arial"/>
            </a:endParaRPr>
          </a:p>
          <a:p>
            <a:pPr marL="609585" indent="-304792" defTabSz="1219170">
              <a:lnSpc>
                <a:spcPct val="90000"/>
              </a:lnSpc>
              <a:spcBef>
                <a:spcPts val="1992"/>
              </a:spcBef>
              <a:spcAft>
                <a:spcPts val="996"/>
              </a:spcAft>
              <a:buClr>
                <a:srgbClr val="000000"/>
              </a:buClr>
              <a:buSzPts val="2500"/>
            </a:pPr>
            <a:r>
              <a:rPr lang="en-US" sz="1600" kern="0">
                <a:solidFill>
                  <a:srgbClr val="000000"/>
                </a:solidFill>
                <a:latin typeface="Arial"/>
                <a:ea typeface="Arial"/>
                <a:cs typeface="Arial"/>
                <a:sym typeface="Arial"/>
              </a:rPr>
              <a:t>Copyright © Diversity Institute, 2025</a:t>
            </a:r>
            <a:endParaRPr sz="1867" kern="0">
              <a:solidFill>
                <a:srgbClr val="000000"/>
              </a:solidFill>
              <a:latin typeface="Arial"/>
              <a:ea typeface="Arial"/>
              <a:cs typeface="Arial"/>
              <a:sym typeface="Arial"/>
            </a:endParaRPr>
          </a:p>
        </p:txBody>
      </p:sp>
      <p:sp>
        <p:nvSpPr>
          <p:cNvPr id="1091" name="Google Shape;1091;g388b7470a09_0_1504"/>
          <p:cNvSpPr txBox="1">
            <a:spLocks noGrp="1"/>
          </p:cNvSpPr>
          <p:nvPr>
            <p:ph type="sldNum" idx="12"/>
          </p:nvPr>
        </p:nvSpPr>
        <p:spPr>
          <a:xfrm>
            <a:off x="11409045" y="6333135"/>
            <a:ext cx="731600" cy="524800"/>
          </a:xfrm>
          <a:prstGeom prst="rect">
            <a:avLst/>
          </a:prstGeom>
          <a:noFill/>
          <a:ln>
            <a:noFill/>
          </a:ln>
        </p:spPr>
        <p:txBody>
          <a:bodyPr spcFirstLastPara="1" wrap="square" lIns="121900" tIns="60933" rIns="121900" bIns="60933" anchor="t" anchorCtr="0">
            <a:noAutofit/>
          </a:bodyPr>
          <a:lstStyle/>
          <a:p>
            <a:pPr defTabSz="1219170"/>
            <a:fld id="{00000000-1234-1234-1234-123412341234}" type="slidenum">
              <a:rPr lang="en-US" kern="0"/>
              <a:pPr defTabSz="1219170"/>
              <a:t>43</a:t>
            </a:fld>
            <a:endParaRPr kern="0"/>
          </a:p>
        </p:txBody>
      </p:sp>
      <p:pic>
        <p:nvPicPr>
          <p:cNvPr id="1092" name="Google Shape;1092;g388b7470a09_0_1504"/>
          <p:cNvPicPr preferRelativeResize="0"/>
          <p:nvPr/>
        </p:nvPicPr>
        <p:blipFill rotWithShape="1">
          <a:blip r:embed="rId5">
            <a:alphaModFix/>
          </a:blip>
          <a:srcRect/>
          <a:stretch/>
        </p:blipFill>
        <p:spPr>
          <a:xfrm>
            <a:off x="4112100" y="5450400"/>
            <a:ext cx="3604400" cy="95733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C5D58-3FC3-03DB-EC92-08457197B62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76FBDF8-9463-FA9F-BF83-40AF04FD635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853702" y="3975777"/>
            <a:ext cx="1909266" cy="1928138"/>
          </a:xfrm>
          <a:prstGeom prst="rect">
            <a:avLst/>
          </a:prstGeom>
          <a:solidFill>
            <a:srgbClr val="FFFFFF">
              <a:shade val="85000"/>
            </a:srgbClr>
          </a:solidFill>
          <a:ln w="88900" cap="sq">
            <a:solidFill>
              <a:schemeClr val="accent1"/>
            </a:solidFill>
            <a:prstDash val="solid"/>
            <a:miter lim="800000"/>
          </a:ln>
          <a:effectLst>
            <a:outerShdw blurRad="50800" dist="12700" dir="5400000" algn="ctr" rotWithShape="0">
              <a:schemeClr val="tx1">
                <a:alpha val="40000"/>
              </a:schemeClr>
            </a:outerShdw>
          </a:effectLst>
          <a:scene3d>
            <a:camera prst="orthographicFront"/>
            <a:lightRig rig="twoPt" dir="t"/>
          </a:scene3d>
          <a:sp3d>
            <a:bevelT w="25400" h="19050"/>
          </a:sp3d>
        </p:spPr>
      </p:pic>
      <p:pic>
        <p:nvPicPr>
          <p:cNvPr id="3" name="Picture 2">
            <a:extLst>
              <a:ext uri="{FF2B5EF4-FFF2-40B4-BE49-F238E27FC236}">
                <a16:creationId xmlns:a16="http://schemas.microsoft.com/office/drawing/2014/main" id="{98CF066D-21DE-22F8-F3BC-8ACA65AC01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2612" y="1704276"/>
            <a:ext cx="1910356" cy="191035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BC92BB67-766D-BE1F-4F4C-BA7ACCBA4752}"/>
              </a:ext>
            </a:extLst>
          </p:cNvPr>
          <p:cNvSpPr>
            <a:spLocks noGrp="1"/>
          </p:cNvSpPr>
          <p:nvPr>
            <p:ph type="title"/>
          </p:nvPr>
        </p:nvSpPr>
        <p:spPr/>
        <p:txBody>
          <a:bodyPr/>
          <a:lstStyle/>
          <a:p>
            <a:pPr algn="ctr"/>
            <a:r>
              <a:rPr lang="en-US" dirty="0"/>
              <a:t>March of Dimes Canada</a:t>
            </a:r>
          </a:p>
        </p:txBody>
      </p:sp>
      <p:sp>
        <p:nvSpPr>
          <p:cNvPr id="5" name="TextBox 4">
            <a:extLst>
              <a:ext uri="{FF2B5EF4-FFF2-40B4-BE49-F238E27FC236}">
                <a16:creationId xmlns:a16="http://schemas.microsoft.com/office/drawing/2014/main" id="{8A97111A-20B1-AFAE-256C-1FDBF7058F0F}"/>
              </a:ext>
            </a:extLst>
          </p:cNvPr>
          <p:cNvSpPr txBox="1"/>
          <p:nvPr/>
        </p:nvSpPr>
        <p:spPr>
          <a:xfrm>
            <a:off x="4173490" y="2211769"/>
            <a:ext cx="4599035" cy="646331"/>
          </a:xfrm>
          <a:prstGeom prst="rect">
            <a:avLst/>
          </a:prstGeom>
          <a:noFill/>
        </p:spPr>
        <p:txBody>
          <a:bodyPr wrap="square">
            <a:spAutoFit/>
          </a:bodyPr>
          <a:lstStyle/>
          <a:p>
            <a:r>
              <a:rPr lang="en-CA" b="1" dirty="0"/>
              <a:t>Charlotte Buttle, </a:t>
            </a:r>
            <a:r>
              <a:rPr lang="en-CA" dirty="0"/>
              <a:t>Research and Evaluation Associate, March of Dimes Canada</a:t>
            </a:r>
          </a:p>
        </p:txBody>
      </p:sp>
      <p:sp>
        <p:nvSpPr>
          <p:cNvPr id="8" name="TextBox 7">
            <a:extLst>
              <a:ext uri="{FF2B5EF4-FFF2-40B4-BE49-F238E27FC236}">
                <a16:creationId xmlns:a16="http://schemas.microsoft.com/office/drawing/2014/main" id="{58D08B91-0E58-CF25-4D26-C833B269C31F}"/>
              </a:ext>
            </a:extLst>
          </p:cNvPr>
          <p:cNvSpPr txBox="1"/>
          <p:nvPr/>
        </p:nvSpPr>
        <p:spPr>
          <a:xfrm>
            <a:off x="4173490" y="4607789"/>
            <a:ext cx="4599035" cy="646331"/>
          </a:xfrm>
          <a:prstGeom prst="rect">
            <a:avLst/>
          </a:prstGeom>
          <a:noFill/>
        </p:spPr>
        <p:txBody>
          <a:bodyPr wrap="square">
            <a:spAutoFit/>
          </a:bodyPr>
          <a:lstStyle/>
          <a:p>
            <a:r>
              <a:rPr lang="en-CA" b="1" dirty="0"/>
              <a:t>Hedge Thompson, </a:t>
            </a:r>
            <a:r>
              <a:rPr lang="en-CA" dirty="0"/>
              <a:t>Project Committee Member</a:t>
            </a:r>
          </a:p>
        </p:txBody>
      </p:sp>
    </p:spTree>
    <p:extLst>
      <p:ext uri="{BB962C8B-B14F-4D97-AF65-F5344CB8AC3E}">
        <p14:creationId xmlns:p14="http://schemas.microsoft.com/office/powerpoint/2010/main" val="4162420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2E69-3C63-F294-0173-1DBD74A9DE20}"/>
              </a:ext>
            </a:extLst>
          </p:cNvPr>
          <p:cNvSpPr>
            <a:spLocks noGrp="1"/>
          </p:cNvSpPr>
          <p:nvPr>
            <p:ph type="ctrTitle"/>
          </p:nvPr>
        </p:nvSpPr>
        <p:spPr/>
        <p:txBody>
          <a:bodyPr>
            <a:normAutofit/>
          </a:bodyPr>
          <a:lstStyle/>
          <a:p>
            <a:r>
              <a:rPr lang="en-US"/>
              <a:t>Creating Inclusive Employment</a:t>
            </a:r>
            <a:endParaRPr lang="en-CA"/>
          </a:p>
        </p:txBody>
      </p:sp>
      <p:sp>
        <p:nvSpPr>
          <p:cNvPr id="3" name="Subtitle 2">
            <a:extLst>
              <a:ext uri="{FF2B5EF4-FFF2-40B4-BE49-F238E27FC236}">
                <a16:creationId xmlns:a16="http://schemas.microsoft.com/office/drawing/2014/main" id="{9E826CB6-361A-7150-EF75-9CA980F6559C}"/>
              </a:ext>
            </a:extLst>
          </p:cNvPr>
          <p:cNvSpPr>
            <a:spLocks noGrp="1"/>
          </p:cNvSpPr>
          <p:nvPr>
            <p:ph type="subTitle" idx="1"/>
          </p:nvPr>
        </p:nvSpPr>
        <p:spPr>
          <a:xfrm>
            <a:off x="1736435" y="3717032"/>
            <a:ext cx="8599055" cy="1728192"/>
          </a:xfrm>
        </p:spPr>
        <p:txBody>
          <a:bodyPr/>
          <a:lstStyle/>
          <a:p>
            <a:r>
              <a:rPr lang="en-US"/>
              <a:t>Addressing Barriers to Digital Skills &amp; Tech-Enabled Jobs in Canada – Insights from Young People with Disabilities</a:t>
            </a:r>
            <a:endParaRPr lang="en-CA"/>
          </a:p>
        </p:txBody>
      </p:sp>
      <p:sp>
        <p:nvSpPr>
          <p:cNvPr id="4" name="TextBox 3">
            <a:extLst>
              <a:ext uri="{FF2B5EF4-FFF2-40B4-BE49-F238E27FC236}">
                <a16:creationId xmlns:a16="http://schemas.microsoft.com/office/drawing/2014/main" id="{7225A461-EFCB-D282-636F-55C738947BF4}"/>
              </a:ext>
            </a:extLst>
          </p:cNvPr>
          <p:cNvSpPr txBox="1"/>
          <p:nvPr/>
        </p:nvSpPr>
        <p:spPr>
          <a:xfrm>
            <a:off x="2195943" y="5450229"/>
            <a:ext cx="7680037" cy="1107804"/>
          </a:xfrm>
          <a:prstGeom prst="rect">
            <a:avLst/>
          </a:prstGeom>
          <a:noFill/>
        </p:spPr>
        <p:txBody>
          <a:bodyPr wrap="square" lIns="121920" tIns="60960" rIns="121920" bIns="60960" rtlCol="0" anchor="t">
            <a:spAutoFit/>
          </a:bodyPr>
          <a:lstStyle/>
          <a:p>
            <a:pPr algn="ctr" defTabSz="1219170"/>
            <a:r>
              <a:rPr lang="en-CA" sz="2133">
                <a:solidFill>
                  <a:srgbClr val="00807A">
                    <a:lumMod val="50000"/>
                  </a:srgbClr>
                </a:solidFill>
                <a:latin typeface="PT Sans"/>
              </a:rPr>
              <a:t>Charlotte Buttle &amp; Hedgerow Thompson</a:t>
            </a:r>
          </a:p>
          <a:p>
            <a:pPr algn="ctr" defTabSz="1219170"/>
            <a:r>
              <a:rPr lang="en-CA" sz="2133">
                <a:solidFill>
                  <a:srgbClr val="00807A">
                    <a:lumMod val="75000"/>
                  </a:srgbClr>
                </a:solidFill>
                <a:latin typeface="PT Sans"/>
              </a:rPr>
              <a:t>March of Dimes Canada</a:t>
            </a:r>
          </a:p>
          <a:p>
            <a:pPr algn="ctr" defTabSz="1219170"/>
            <a:r>
              <a:rPr lang="en-CA" sz="2133">
                <a:solidFill>
                  <a:srgbClr val="F2F2F2">
                    <a:lumMod val="50000"/>
                  </a:srgbClr>
                </a:solidFill>
                <a:latin typeface="PT Sans"/>
              </a:rPr>
              <a:t>Knowledge to Action Team</a:t>
            </a:r>
          </a:p>
        </p:txBody>
      </p:sp>
    </p:spTree>
    <p:extLst>
      <p:ext uri="{BB962C8B-B14F-4D97-AF65-F5344CB8AC3E}">
        <p14:creationId xmlns:p14="http://schemas.microsoft.com/office/powerpoint/2010/main" val="423623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5CFA6C7-D5EA-6CCB-DD39-D63B298227B9}"/>
              </a:ext>
            </a:extLst>
          </p:cNvPr>
          <p:cNvSpPr>
            <a:spLocks noGrp="1"/>
          </p:cNvSpPr>
          <p:nvPr>
            <p:ph idx="1"/>
          </p:nvPr>
        </p:nvSpPr>
        <p:spPr>
          <a:xfrm>
            <a:off x="609601" y="1796819"/>
            <a:ext cx="4959927" cy="4128459"/>
          </a:xfrm>
        </p:spPr>
        <p:txBody>
          <a:bodyPr>
            <a:normAutofit/>
          </a:bodyPr>
          <a:lstStyle/>
          <a:p>
            <a:r>
              <a:rPr lang="en-US" sz="2400" dirty="0"/>
              <a:t>MODC is a national charity with a 70-year history of helping people with disabilities achieve independence, dignity, and autonomy</a:t>
            </a:r>
          </a:p>
        </p:txBody>
      </p:sp>
      <p:sp>
        <p:nvSpPr>
          <p:cNvPr id="3" name="Title 2">
            <a:extLst>
              <a:ext uri="{FF2B5EF4-FFF2-40B4-BE49-F238E27FC236}">
                <a16:creationId xmlns:a16="http://schemas.microsoft.com/office/drawing/2014/main" id="{A59471AC-C726-76B6-E6C5-A490B907DB7F}"/>
              </a:ext>
            </a:extLst>
          </p:cNvPr>
          <p:cNvSpPr>
            <a:spLocks noGrp="1"/>
          </p:cNvSpPr>
          <p:nvPr>
            <p:ph type="title"/>
          </p:nvPr>
        </p:nvSpPr>
        <p:spPr/>
        <p:txBody>
          <a:bodyPr/>
          <a:lstStyle/>
          <a:p>
            <a:r>
              <a:rPr lang="en-US" dirty="0"/>
              <a:t>March of Dimes Canada</a:t>
            </a:r>
          </a:p>
        </p:txBody>
      </p:sp>
      <p:pic>
        <p:nvPicPr>
          <p:cNvPr id="4" name="Picture 3" descr="A couple of women smiling&#10;&#10;AI-generated content may be incorrect.">
            <a:extLst>
              <a:ext uri="{FF2B5EF4-FFF2-40B4-BE49-F238E27FC236}">
                <a16:creationId xmlns:a16="http://schemas.microsoft.com/office/drawing/2014/main" id="{F0D1E5CB-944D-B800-2DD0-AFAC20C0AE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4691" y="1796819"/>
            <a:ext cx="5107709" cy="1615312"/>
          </a:xfrm>
          <a:prstGeom prst="rect">
            <a:avLst/>
          </a:prstGeom>
        </p:spPr>
      </p:pic>
      <p:sp>
        <p:nvSpPr>
          <p:cNvPr id="6" name="TextBox 5">
            <a:extLst>
              <a:ext uri="{FF2B5EF4-FFF2-40B4-BE49-F238E27FC236}">
                <a16:creationId xmlns:a16="http://schemas.microsoft.com/office/drawing/2014/main" id="{E21A654E-4C53-812F-E769-4654AEF6FE78}"/>
              </a:ext>
            </a:extLst>
          </p:cNvPr>
          <p:cNvSpPr txBox="1"/>
          <p:nvPr/>
        </p:nvSpPr>
        <p:spPr>
          <a:xfrm>
            <a:off x="5791200" y="4525820"/>
            <a:ext cx="3297381" cy="461665"/>
          </a:xfrm>
          <a:prstGeom prst="rect">
            <a:avLst/>
          </a:prstGeom>
          <a:noFill/>
        </p:spPr>
        <p:txBody>
          <a:bodyPr wrap="square" rtlCol="0">
            <a:spAutoFit/>
          </a:bodyPr>
          <a:lstStyle/>
          <a:p>
            <a:pPr defTabSz="1219170"/>
            <a:endParaRPr lang="en-CA" sz="2400" dirty="0">
              <a:solidFill>
                <a:srgbClr val="00807A"/>
              </a:solidFill>
              <a:latin typeface="PT Sans"/>
            </a:endParaRPr>
          </a:p>
        </p:txBody>
      </p:sp>
      <p:sp>
        <p:nvSpPr>
          <p:cNvPr id="8" name="Content Placeholder 6">
            <a:extLst>
              <a:ext uri="{FF2B5EF4-FFF2-40B4-BE49-F238E27FC236}">
                <a16:creationId xmlns:a16="http://schemas.microsoft.com/office/drawing/2014/main" id="{01BB06CE-1D8B-5A15-66E5-5D5DAF217BB5}"/>
              </a:ext>
            </a:extLst>
          </p:cNvPr>
          <p:cNvSpPr txBox="1">
            <a:spLocks/>
          </p:cNvSpPr>
          <p:nvPr/>
        </p:nvSpPr>
        <p:spPr>
          <a:xfrm>
            <a:off x="609600" y="3652276"/>
            <a:ext cx="11286837" cy="4128459"/>
          </a:xfrm>
          <a:prstGeom prst="rect">
            <a:avLst/>
          </a:prstGeom>
        </p:spPr>
        <p:txBody>
          <a:bodyPr vert="horz" lIns="121920" tIns="60960" rIns="121920" bIns="60960" rtlCol="0" anchor="t">
            <a:normAutofit/>
          </a:bodyPr>
          <a:lstStyle>
            <a:lvl1pPr marL="288000" indent="-144000" algn="l" defTabSz="914400" rtl="0" eaLnBrk="1" latinLnBrk="0" hangingPunct="1">
              <a:spcBef>
                <a:spcPct val="20000"/>
              </a:spcBef>
              <a:buFont typeface="Gill Sans MT" panose="020B0502020104020203" pitchFamily="34" charset="0"/>
              <a:buChar char="∙"/>
              <a:defRPr sz="2000" kern="1200">
                <a:solidFill>
                  <a:schemeClr val="bg2">
                    <a:lumMod val="25000"/>
                  </a:schemeClr>
                </a:solidFill>
                <a:latin typeface="+mn-lt"/>
                <a:ea typeface="+mn-ea"/>
                <a:cs typeface="+mn-cs"/>
              </a:defRPr>
            </a:lvl1pPr>
            <a:lvl2pPr marL="540000" indent="-144000" algn="l" defTabSz="914400" rtl="0" eaLnBrk="1" latinLnBrk="0" hangingPunct="1">
              <a:spcBef>
                <a:spcPct val="20000"/>
              </a:spcBef>
              <a:buFont typeface="Gill Sans MT" panose="020B0502020104020203" pitchFamily="34" charset="0"/>
              <a:buChar char="∙"/>
              <a:defRPr sz="2000" kern="1200">
                <a:solidFill>
                  <a:schemeClr val="bg2">
                    <a:lumMod val="25000"/>
                  </a:schemeClr>
                </a:solidFill>
                <a:latin typeface="+mn-lt"/>
                <a:ea typeface="+mn-ea"/>
                <a:cs typeface="+mn-cs"/>
              </a:defRPr>
            </a:lvl2pPr>
            <a:lvl3pPr marL="900000" indent="-144000" algn="l" defTabSz="914400" rtl="0" eaLnBrk="1" latinLnBrk="0" hangingPunct="1">
              <a:spcBef>
                <a:spcPct val="20000"/>
              </a:spcBef>
              <a:buFont typeface="Gill Sans MT" panose="020B0502020104020203" pitchFamily="34" charset="0"/>
              <a:buChar char="∙"/>
              <a:defRPr sz="2000" kern="1200">
                <a:solidFill>
                  <a:schemeClr val="bg2">
                    <a:lumMod val="25000"/>
                  </a:schemeClr>
                </a:solidFill>
                <a:latin typeface="+mn-lt"/>
                <a:ea typeface="+mn-ea"/>
                <a:cs typeface="+mn-cs"/>
              </a:defRPr>
            </a:lvl3pPr>
            <a:lvl4pPr marL="1260000" indent="-144000" algn="l" defTabSz="914400" rtl="0" eaLnBrk="1" latinLnBrk="0" hangingPunct="1">
              <a:spcBef>
                <a:spcPct val="20000"/>
              </a:spcBef>
              <a:buFont typeface="Gill Sans MT" panose="020B0502020104020203" pitchFamily="34" charset="0"/>
              <a:buChar char="∙"/>
              <a:defRPr sz="2000" kern="1200">
                <a:solidFill>
                  <a:schemeClr val="bg2">
                    <a:lumMod val="25000"/>
                  </a:schemeClr>
                </a:solidFill>
                <a:latin typeface="+mn-lt"/>
                <a:ea typeface="+mn-ea"/>
                <a:cs typeface="+mn-cs"/>
              </a:defRPr>
            </a:lvl4pPr>
            <a:lvl5pPr marL="1620000" indent="-144000" algn="l" defTabSz="914400" rtl="0" eaLnBrk="1" latinLnBrk="0" hangingPunct="1">
              <a:spcBef>
                <a:spcPct val="20000"/>
              </a:spcBef>
              <a:buFont typeface="Gill Sans MT" panose="020B0502020104020203"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83530" indent="-191342" defTabSz="1219170"/>
            <a:r>
              <a:rPr lang="en-US" sz="2400" dirty="0">
                <a:solidFill>
                  <a:srgbClr val="F2F2F2">
                    <a:lumMod val="25000"/>
                  </a:srgbClr>
                </a:solidFill>
                <a:latin typeface="PT Sans"/>
              </a:rPr>
              <a:t>Driven by 2,400 dedicated employees and 500 volunteers, MODC supports around 30,000 service users</a:t>
            </a:r>
            <a:endParaRPr lang="en-US" sz="2667" dirty="0">
              <a:solidFill>
                <a:srgbClr val="F2F2F2">
                  <a:lumMod val="25000"/>
                </a:srgbClr>
              </a:solidFill>
              <a:latin typeface="PT Sans"/>
            </a:endParaRPr>
          </a:p>
          <a:p>
            <a:pPr marL="383530" indent="-191342" defTabSz="1219170"/>
            <a:r>
              <a:rPr lang="en-US" sz="2400" dirty="0">
                <a:solidFill>
                  <a:srgbClr val="F2F2F2">
                    <a:lumMod val="25000"/>
                  </a:srgbClr>
                </a:solidFill>
                <a:latin typeface="PT Sans"/>
              </a:rPr>
              <a:t>Last fiscal year, over 3,000 people received digital technology skills training and support</a:t>
            </a:r>
            <a:endParaRPr lang="en-CA" sz="2400" dirty="0">
              <a:solidFill>
                <a:srgbClr val="F2F2F2">
                  <a:lumMod val="25000"/>
                </a:srgbClr>
              </a:solidFill>
              <a:latin typeface="PT Sans"/>
            </a:endParaRPr>
          </a:p>
        </p:txBody>
      </p:sp>
    </p:spTree>
    <p:extLst>
      <p:ext uri="{BB962C8B-B14F-4D97-AF65-F5344CB8AC3E}">
        <p14:creationId xmlns:p14="http://schemas.microsoft.com/office/powerpoint/2010/main" val="1482328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A03B49-CCE7-9DE7-56C9-03489B594C0F}"/>
              </a:ext>
            </a:extLst>
          </p:cNvPr>
          <p:cNvSpPr>
            <a:spLocks noGrp="1"/>
          </p:cNvSpPr>
          <p:nvPr>
            <p:ph type="title"/>
          </p:nvPr>
        </p:nvSpPr>
        <p:spPr>
          <a:xfrm>
            <a:off x="6672451" y="452669"/>
            <a:ext cx="5088179" cy="4553440"/>
          </a:xfrm>
        </p:spPr>
        <p:txBody>
          <a:bodyPr vert="horz" lIns="121920" tIns="60960" rIns="121920" bIns="60960" rtlCol="0" anchor="t">
            <a:normAutofit/>
          </a:bodyPr>
          <a:lstStyle/>
          <a:p>
            <a:r>
              <a:rPr lang="en-US" dirty="0"/>
              <a:t>The ‘Creating Inclusive Employment’ Project</a:t>
            </a:r>
            <a:endParaRPr lang="en-CA" dirty="0"/>
          </a:p>
        </p:txBody>
      </p:sp>
      <p:pic>
        <p:nvPicPr>
          <p:cNvPr id="3" name="Content Placeholder 2" descr="People working on blueprints">
            <a:extLst>
              <a:ext uri="{FF2B5EF4-FFF2-40B4-BE49-F238E27FC236}">
                <a16:creationId xmlns:a16="http://schemas.microsoft.com/office/drawing/2014/main" id="{79B9526B-1D2D-3C3A-03D6-5295815728B1}"/>
              </a:ext>
            </a:extLst>
          </p:cNvPr>
          <p:cNvPicPr>
            <a:picLocks noGrp="1" noChangeAspect="1"/>
          </p:cNvPicPr>
          <p:nvPr>
            <p:ph sz="quarter" idx="12"/>
          </p:nvPr>
        </p:nvPicPr>
        <p:blipFill>
          <a:blip r:embed="rId2" cstate="hqprint">
            <a:extLst>
              <a:ext uri="{28A0092B-C50C-407E-A947-70E740481C1C}">
                <a14:useLocalDpi xmlns:a14="http://schemas.microsoft.com/office/drawing/2010/main"/>
              </a:ext>
            </a:extLst>
          </a:blip>
          <a:srcRect/>
          <a:stretch>
            <a:fillRect/>
          </a:stretch>
        </p:blipFill>
        <p:spPr>
          <a:xfrm>
            <a:off x="1" y="0"/>
            <a:ext cx="6308876" cy="6858000"/>
          </a:xfrm>
        </p:spPr>
      </p:pic>
      <p:sp>
        <p:nvSpPr>
          <p:cNvPr id="2" name="TextBox 1">
            <a:extLst>
              <a:ext uri="{FF2B5EF4-FFF2-40B4-BE49-F238E27FC236}">
                <a16:creationId xmlns:a16="http://schemas.microsoft.com/office/drawing/2014/main" id="{47C8D4C1-BB73-2378-4EED-C233DD64777C}"/>
              </a:ext>
            </a:extLst>
          </p:cNvPr>
          <p:cNvSpPr txBox="1"/>
          <p:nvPr/>
        </p:nvSpPr>
        <p:spPr>
          <a:xfrm>
            <a:off x="6673849" y="3829050"/>
            <a:ext cx="4841875" cy="160043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r>
              <a:rPr lang="en-US" sz="2400">
                <a:solidFill>
                  <a:srgbClr val="00807A"/>
                </a:solidFill>
                <a:latin typeface="PT Sans"/>
                <a:cs typeface="Arial"/>
              </a:rPr>
              <a:t>How can we create barrier-free, non-traditional digital skill development pathways for young people with disabilities in Canada?</a:t>
            </a:r>
          </a:p>
        </p:txBody>
      </p:sp>
      <p:pic>
        <p:nvPicPr>
          <p:cNvPr id="6" name="Picture 5" descr="A black background with blue and yellow lines&#10;&#10;AI-generated content may be incorrect.">
            <a:extLst>
              <a:ext uri="{FF2B5EF4-FFF2-40B4-BE49-F238E27FC236}">
                <a16:creationId xmlns:a16="http://schemas.microsoft.com/office/drawing/2014/main" id="{35E30CE0-883F-E11C-188E-448C6AF1F6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0464" y="5913638"/>
            <a:ext cx="1852736" cy="807081"/>
          </a:xfrm>
          <a:prstGeom prst="rect">
            <a:avLst/>
          </a:prstGeom>
        </p:spPr>
      </p:pic>
    </p:spTree>
    <p:extLst>
      <p:ext uri="{BB962C8B-B14F-4D97-AF65-F5344CB8AC3E}">
        <p14:creationId xmlns:p14="http://schemas.microsoft.com/office/powerpoint/2010/main" val="3233210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ECF6F4-A0B9-B45F-47A6-AACA05B7DAF5}"/>
              </a:ext>
            </a:extLst>
          </p:cNvPr>
          <p:cNvSpPr>
            <a:spLocks noGrp="1"/>
          </p:cNvSpPr>
          <p:nvPr>
            <p:ph idx="1"/>
          </p:nvPr>
        </p:nvSpPr>
        <p:spPr>
          <a:xfrm>
            <a:off x="609600" y="1796819"/>
            <a:ext cx="8108648" cy="4128459"/>
          </a:xfrm>
        </p:spPr>
        <p:txBody>
          <a:bodyPr vert="horz" lIns="121920" tIns="60960" rIns="121920" bIns="60960" rtlCol="0" anchor="t">
            <a:normAutofit/>
          </a:bodyPr>
          <a:lstStyle/>
          <a:p>
            <a:pPr marL="192189" indent="0">
              <a:buNone/>
            </a:pPr>
            <a:r>
              <a:rPr lang="en-US" dirty="0"/>
              <a:t>World Café</a:t>
            </a:r>
          </a:p>
          <a:p>
            <a:pPr marL="719649" lvl="1" indent="-191342"/>
            <a:r>
              <a:rPr lang="en-US" dirty="0"/>
              <a:t>Focus Group with 3 breakout sessions</a:t>
            </a:r>
          </a:p>
          <a:p>
            <a:pPr marL="719649" lvl="1" indent="-191342"/>
            <a:r>
              <a:rPr lang="en-US" dirty="0"/>
              <a:t>10 participants including young adults with disabilities and sector experts</a:t>
            </a:r>
          </a:p>
        </p:txBody>
      </p:sp>
      <p:sp>
        <p:nvSpPr>
          <p:cNvPr id="3" name="Title 2">
            <a:extLst>
              <a:ext uri="{FF2B5EF4-FFF2-40B4-BE49-F238E27FC236}">
                <a16:creationId xmlns:a16="http://schemas.microsoft.com/office/drawing/2014/main" id="{D121B333-7F41-429C-288D-19A4941E6A3C}"/>
              </a:ext>
            </a:extLst>
          </p:cNvPr>
          <p:cNvSpPr>
            <a:spLocks noGrp="1"/>
          </p:cNvSpPr>
          <p:nvPr>
            <p:ph type="title"/>
          </p:nvPr>
        </p:nvSpPr>
        <p:spPr/>
        <p:txBody>
          <a:bodyPr>
            <a:normAutofit/>
          </a:bodyPr>
          <a:lstStyle/>
          <a:p>
            <a:r>
              <a:rPr lang="en-US" dirty="0"/>
              <a:t>Creating Inclusive Employment</a:t>
            </a:r>
            <a:endParaRPr lang="en-CA" dirty="0"/>
          </a:p>
        </p:txBody>
      </p:sp>
      <p:pic>
        <p:nvPicPr>
          <p:cNvPr id="5" name="Picture 4" descr="A black background with blue and yellow lines&#10;&#10;AI-generated content may be incorrect.">
            <a:extLst>
              <a:ext uri="{FF2B5EF4-FFF2-40B4-BE49-F238E27FC236}">
                <a16:creationId xmlns:a16="http://schemas.microsoft.com/office/drawing/2014/main" id="{5DBFEC4E-950B-FCF3-BAB1-3AE9C7F111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16864" y="4503938"/>
            <a:ext cx="3071936" cy="1340481"/>
          </a:xfrm>
          <a:prstGeom prst="rect">
            <a:avLst/>
          </a:prstGeom>
        </p:spPr>
      </p:pic>
    </p:spTree>
    <p:extLst>
      <p:ext uri="{BB962C8B-B14F-4D97-AF65-F5344CB8AC3E}">
        <p14:creationId xmlns:p14="http://schemas.microsoft.com/office/powerpoint/2010/main" val="1819384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8D8C69-0601-CF0D-38CE-22DE7384F5C1}"/>
              </a:ext>
            </a:extLst>
          </p:cNvPr>
          <p:cNvSpPr>
            <a:spLocks noGrp="1"/>
          </p:cNvSpPr>
          <p:nvPr>
            <p:ph type="title"/>
          </p:nvPr>
        </p:nvSpPr>
        <p:spPr>
          <a:xfrm>
            <a:off x="608065" y="2858812"/>
            <a:ext cx="10972800" cy="1143000"/>
          </a:xfrm>
        </p:spPr>
        <p:txBody>
          <a:bodyPr vert="horz" lIns="121920" tIns="60960" rIns="121920" bIns="60960" rtlCol="0" anchor="ctr">
            <a:noAutofit/>
          </a:bodyPr>
          <a:lstStyle/>
          <a:p>
            <a:pPr algn="ctr"/>
            <a:r>
              <a:rPr lang="en-US" sz="4800"/>
              <a:t>Why digital skills matter for employment: </a:t>
            </a:r>
            <a:r>
              <a:rPr lang="en-CA" sz="4800"/>
              <a:t>Insights from the Community</a:t>
            </a:r>
            <a:endParaRPr lang="en-US" sz="4800"/>
          </a:p>
        </p:txBody>
      </p:sp>
    </p:spTree>
    <p:extLst>
      <p:ext uri="{BB962C8B-B14F-4D97-AF65-F5344CB8AC3E}">
        <p14:creationId xmlns:p14="http://schemas.microsoft.com/office/powerpoint/2010/main" val="285289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EA40AA-AB36-2959-E45E-52439213A3CC}"/>
              </a:ext>
            </a:extLst>
          </p:cNvPr>
          <p:cNvSpPr>
            <a:spLocks noGrp="1"/>
          </p:cNvSpPr>
          <p:nvPr>
            <p:ph type="title"/>
          </p:nvPr>
        </p:nvSpPr>
        <p:spPr>
          <a:xfrm>
            <a:off x="838543" y="1046062"/>
            <a:ext cx="10514916" cy="1325563"/>
          </a:xfrm>
        </p:spPr>
        <p:txBody>
          <a:bodyPr anchor="ctr">
            <a:normAutofit/>
          </a:bodyPr>
          <a:lstStyle/>
          <a:p>
            <a:r>
              <a:rPr lang="en-US" dirty="0">
                <a:latin typeface="Arial"/>
                <a:cs typeface="Arial"/>
              </a:rPr>
              <a:t>The Union Advantage</a:t>
            </a:r>
          </a:p>
        </p:txBody>
      </p:sp>
      <p:sp>
        <p:nvSpPr>
          <p:cNvPr id="4" name="Text Placeholder 3">
            <a:extLst>
              <a:ext uri="{FF2B5EF4-FFF2-40B4-BE49-F238E27FC236}">
                <a16:creationId xmlns:a16="http://schemas.microsoft.com/office/drawing/2014/main" id="{7EDE5515-5360-8EE3-B4B7-7CA618A15D2D}"/>
              </a:ext>
            </a:extLst>
          </p:cNvPr>
          <p:cNvSpPr>
            <a:spLocks noGrp="1"/>
          </p:cNvSpPr>
          <p:nvPr>
            <p:ph idx="1"/>
          </p:nvPr>
        </p:nvSpPr>
        <p:spPr>
          <a:xfrm>
            <a:off x="838543" y="2788664"/>
            <a:ext cx="7293766" cy="2940928"/>
          </a:xfrm>
        </p:spPr>
        <p:txBody>
          <a:bodyPr vert="horz" lIns="45720" tIns="22860" rIns="45720" bIns="22860" rtlCol="0">
            <a:normAutofit/>
          </a:bodyPr>
          <a:lstStyle/>
          <a:p>
            <a:r>
              <a:rPr lang="en-US" dirty="0"/>
              <a:t>Historic action driven by workers with disabilities within unions to promote and sustain more accessible and inclusive workplaces. </a:t>
            </a:r>
          </a:p>
          <a:p>
            <a:r>
              <a:rPr lang="en-US" dirty="0"/>
              <a:t>The result: sectors with higher union density correlate with higher employment rates for people with disabilities.</a:t>
            </a:r>
          </a:p>
          <a:p>
            <a:endParaRPr lang="en-US" dirty="0"/>
          </a:p>
        </p:txBody>
      </p:sp>
      <p:pic>
        <p:nvPicPr>
          <p:cNvPr id="6" name="Picture Placeholder 5" descr="A person walking a person in a wheelchair&#10;&#10;AI-generated content may be incorrect.">
            <a:extLst>
              <a:ext uri="{FF2B5EF4-FFF2-40B4-BE49-F238E27FC236}">
                <a16:creationId xmlns:a16="http://schemas.microsoft.com/office/drawing/2014/main" id="{42C302E1-29EC-9E27-1E51-870CF550DF1C}"/>
              </a:ext>
            </a:extLst>
          </p:cNvPr>
          <p:cNvPicPr>
            <a:picLocks noGrp="1" noChangeAspect="1"/>
          </p:cNvPicPr>
          <p:nvPr>
            <p:ph type="pic" sz="quarter" idx="4294967295"/>
          </p:nvPr>
        </p:nvPicPr>
        <p:blipFill>
          <a:blip r:embed="rId3" cstate="hqprint">
            <a:extLst>
              <a:ext uri="{28A0092B-C50C-407E-A947-70E740481C1C}">
                <a14:useLocalDpi xmlns:a14="http://schemas.microsoft.com/office/drawing/2010/main"/>
              </a:ext>
            </a:extLst>
          </a:blip>
          <a:srcRect/>
          <a:stretch>
            <a:fillRect/>
          </a:stretch>
        </p:blipFill>
        <p:spPr>
          <a:xfrm>
            <a:off x="8227558" y="2788664"/>
            <a:ext cx="3125900" cy="2940928"/>
          </a:xfrm>
          <a:prstGeom prst="rect">
            <a:avLst/>
          </a:prstGeom>
          <a:noFill/>
        </p:spPr>
      </p:pic>
    </p:spTree>
    <p:extLst>
      <p:ext uri="{BB962C8B-B14F-4D97-AF65-F5344CB8AC3E}">
        <p14:creationId xmlns:p14="http://schemas.microsoft.com/office/powerpoint/2010/main" val="36830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65984-7D75-C209-7939-B3D2C665BBFA}"/>
              </a:ext>
            </a:extLst>
          </p:cNvPr>
          <p:cNvSpPr>
            <a:spLocks noGrp="1"/>
          </p:cNvSpPr>
          <p:nvPr>
            <p:ph type="title"/>
          </p:nvPr>
        </p:nvSpPr>
        <p:spPr>
          <a:xfrm>
            <a:off x="6690812" y="2325538"/>
            <a:ext cx="5088179" cy="2208245"/>
          </a:xfrm>
        </p:spPr>
        <p:txBody>
          <a:bodyPr anchor="b">
            <a:normAutofit/>
          </a:bodyPr>
          <a:lstStyle/>
          <a:p>
            <a:pPr algn="ctr">
              <a:lnSpc>
                <a:spcPct val="90000"/>
              </a:lnSpc>
            </a:pPr>
            <a:r>
              <a:rPr lang="en-US" sz="3733" b="1" cap="all"/>
              <a:t>Digital skills are essential for both life and work, but access is</a:t>
            </a:r>
            <a:r>
              <a:rPr lang="en-US" sz="3733"/>
              <a:t> </a:t>
            </a:r>
            <a:r>
              <a:rPr lang="en-US" sz="3733" b="1" cap="all"/>
              <a:t>uneven</a:t>
            </a:r>
            <a:r>
              <a:rPr lang="en-US" sz="3733"/>
              <a:t>.</a:t>
            </a:r>
            <a:endParaRPr lang="en-US"/>
          </a:p>
        </p:txBody>
      </p:sp>
      <p:pic>
        <p:nvPicPr>
          <p:cNvPr id="3" name="Content Placeholder 2" descr="A person looking at a computer&#10;&#10;AI-generated content may be incorrect.">
            <a:extLst>
              <a:ext uri="{FF2B5EF4-FFF2-40B4-BE49-F238E27FC236}">
                <a16:creationId xmlns:a16="http://schemas.microsoft.com/office/drawing/2014/main" id="{463754B8-6EC4-10ED-3BE4-2F9F0EA787EC}"/>
              </a:ext>
            </a:extLst>
          </p:cNvPr>
          <p:cNvPicPr>
            <a:picLocks noGrp="1" noChangeAspect="1"/>
          </p:cNvPicPr>
          <p:nvPr>
            <p:ph sz="quarter" idx="12"/>
          </p:nvPr>
        </p:nvPicPr>
        <p:blipFill>
          <a:blip r:embed="rId2" cstate="hqprint">
            <a:extLst>
              <a:ext uri="{28A0092B-C50C-407E-A947-70E740481C1C}">
                <a14:useLocalDpi xmlns:a14="http://schemas.microsoft.com/office/drawing/2010/main"/>
              </a:ext>
            </a:extLst>
          </a:blip>
          <a:srcRect/>
          <a:stretch>
            <a:fillRect/>
          </a:stretch>
        </p:blipFill>
        <p:spPr>
          <a:xfrm>
            <a:off x="27" y="13"/>
            <a:ext cx="6288591" cy="6857987"/>
          </a:xfrm>
          <a:prstGeom prst="rect">
            <a:avLst/>
          </a:prstGeom>
          <a:noFill/>
        </p:spPr>
      </p:pic>
      <p:sp>
        <p:nvSpPr>
          <p:cNvPr id="6" name="TextBox 5">
            <a:extLst>
              <a:ext uri="{FF2B5EF4-FFF2-40B4-BE49-F238E27FC236}">
                <a16:creationId xmlns:a16="http://schemas.microsoft.com/office/drawing/2014/main" id="{4E77D04B-7E16-F3C3-AEA6-B604A3FA542B}"/>
              </a:ext>
            </a:extLst>
          </p:cNvPr>
          <p:cNvSpPr txBox="1"/>
          <p:nvPr/>
        </p:nvSpPr>
        <p:spPr>
          <a:xfrm>
            <a:off x="0" y="6488668"/>
            <a:ext cx="362736" cy="338554"/>
          </a:xfrm>
          <a:prstGeom prst="rect">
            <a:avLst/>
          </a:prstGeom>
          <a:noFill/>
        </p:spPr>
        <p:txBody>
          <a:bodyPr wrap="square" rtlCol="0">
            <a:spAutoFit/>
          </a:bodyPr>
          <a:lstStyle/>
          <a:p>
            <a:pPr defTabSz="1219170"/>
            <a:r>
              <a:rPr lang="en-CA" sz="1600" dirty="0">
                <a:solidFill>
                  <a:srgbClr val="00807A">
                    <a:lumMod val="50000"/>
                  </a:srgbClr>
                </a:solidFill>
                <a:latin typeface="PT Sans"/>
              </a:rPr>
              <a:t>6</a:t>
            </a:r>
          </a:p>
        </p:txBody>
      </p:sp>
    </p:spTree>
    <p:extLst>
      <p:ext uri="{BB962C8B-B14F-4D97-AF65-F5344CB8AC3E}">
        <p14:creationId xmlns:p14="http://schemas.microsoft.com/office/powerpoint/2010/main" val="3271039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CC49D-9C8A-A12A-24EE-CF12D52B6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A92DD-3A8D-9234-8D9D-1AFEF073A8A9}"/>
              </a:ext>
            </a:extLst>
          </p:cNvPr>
          <p:cNvSpPr>
            <a:spLocks noGrp="1"/>
          </p:cNvSpPr>
          <p:nvPr>
            <p:ph type="title"/>
          </p:nvPr>
        </p:nvSpPr>
        <p:spPr>
          <a:xfrm>
            <a:off x="503005" y="2325538"/>
            <a:ext cx="5088179" cy="2208245"/>
          </a:xfrm>
        </p:spPr>
        <p:txBody>
          <a:bodyPr anchor="b">
            <a:normAutofit/>
          </a:bodyPr>
          <a:lstStyle/>
          <a:p>
            <a:pPr algn="ctr">
              <a:lnSpc>
                <a:spcPct val="90000"/>
              </a:lnSpc>
            </a:pPr>
            <a:r>
              <a:rPr lang="en-US" sz="3733" b="1" cap="all"/>
              <a:t>Digital skills are  Assumed and not trained for</a:t>
            </a:r>
            <a:endParaRPr lang="en-US" sz="3733"/>
          </a:p>
        </p:txBody>
      </p:sp>
      <p:pic>
        <p:nvPicPr>
          <p:cNvPr id="3" name="Content Placeholder 2" descr="Teens looking at cellphone">
            <a:extLst>
              <a:ext uri="{FF2B5EF4-FFF2-40B4-BE49-F238E27FC236}">
                <a16:creationId xmlns:a16="http://schemas.microsoft.com/office/drawing/2014/main" id="{E7A85DA1-5C03-C366-F55B-83F39ABBE6C2}"/>
              </a:ext>
            </a:extLst>
          </p:cNvPr>
          <p:cNvPicPr>
            <a:picLocks noGrp="1" noChangeAspect="1"/>
          </p:cNvPicPr>
          <p:nvPr>
            <p:ph sz="quarter" idx="12"/>
          </p:nvPr>
        </p:nvPicPr>
        <p:blipFill>
          <a:blip r:embed="rId2" cstate="hqprint">
            <a:extLst>
              <a:ext uri="{28A0092B-C50C-407E-A947-70E740481C1C}">
                <a14:useLocalDpi xmlns:a14="http://schemas.microsoft.com/office/drawing/2010/main"/>
              </a:ext>
            </a:extLst>
          </a:blip>
          <a:srcRect/>
          <a:stretch>
            <a:fillRect/>
          </a:stretch>
        </p:blipFill>
        <p:spPr>
          <a:xfrm>
            <a:off x="6298004" y="14"/>
            <a:ext cx="6291553" cy="6857993"/>
          </a:xfrm>
          <a:prstGeom prst="rect">
            <a:avLst/>
          </a:prstGeom>
          <a:noFill/>
        </p:spPr>
      </p:pic>
      <p:sp>
        <p:nvSpPr>
          <p:cNvPr id="4" name="TextBox 3">
            <a:extLst>
              <a:ext uri="{FF2B5EF4-FFF2-40B4-BE49-F238E27FC236}">
                <a16:creationId xmlns:a16="http://schemas.microsoft.com/office/drawing/2014/main" id="{170EB89B-4CB9-7E44-5879-A287799961E3}"/>
              </a:ext>
            </a:extLst>
          </p:cNvPr>
          <p:cNvSpPr txBox="1"/>
          <p:nvPr/>
        </p:nvSpPr>
        <p:spPr>
          <a:xfrm>
            <a:off x="12226820" y="6488655"/>
            <a:ext cx="362736" cy="338554"/>
          </a:xfrm>
          <a:prstGeom prst="rect">
            <a:avLst/>
          </a:prstGeom>
          <a:noFill/>
        </p:spPr>
        <p:txBody>
          <a:bodyPr wrap="square" rtlCol="0">
            <a:spAutoFit/>
          </a:bodyPr>
          <a:lstStyle/>
          <a:p>
            <a:pPr defTabSz="1219170"/>
            <a:r>
              <a:rPr lang="en-CA" sz="1600" dirty="0">
                <a:solidFill>
                  <a:srgbClr val="00807A"/>
                </a:solidFill>
                <a:latin typeface="PT Sans"/>
              </a:rPr>
              <a:t>7</a:t>
            </a:r>
          </a:p>
        </p:txBody>
      </p:sp>
    </p:spTree>
    <p:extLst>
      <p:ext uri="{BB962C8B-B14F-4D97-AF65-F5344CB8AC3E}">
        <p14:creationId xmlns:p14="http://schemas.microsoft.com/office/powerpoint/2010/main" val="440911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8A9B-73AC-E2B7-0222-D389752C43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3B18D-2906-2AA7-E222-143BEF128664}"/>
              </a:ext>
            </a:extLst>
          </p:cNvPr>
          <p:cNvSpPr>
            <a:spLocks noGrp="1"/>
          </p:cNvSpPr>
          <p:nvPr>
            <p:ph type="title"/>
          </p:nvPr>
        </p:nvSpPr>
        <p:spPr>
          <a:xfrm>
            <a:off x="6690812" y="2325538"/>
            <a:ext cx="5088179" cy="2208245"/>
          </a:xfrm>
        </p:spPr>
        <p:txBody>
          <a:bodyPr anchor="b">
            <a:normAutofit fontScale="90000"/>
          </a:bodyPr>
          <a:lstStyle/>
          <a:p>
            <a:pPr algn="ctr">
              <a:lnSpc>
                <a:spcPct val="90000"/>
              </a:lnSpc>
            </a:pPr>
            <a:r>
              <a:rPr lang="en-US" sz="3733" b="1" cap="all"/>
              <a:t>Applying, Interviewing, and onboarding often require Baseline Digital Literacy</a:t>
            </a:r>
          </a:p>
        </p:txBody>
      </p:sp>
      <p:pic>
        <p:nvPicPr>
          <p:cNvPr id="3" name="Content Placeholder 2" descr="Smiling woman waving at camera">
            <a:extLst>
              <a:ext uri="{FF2B5EF4-FFF2-40B4-BE49-F238E27FC236}">
                <a16:creationId xmlns:a16="http://schemas.microsoft.com/office/drawing/2014/main" id="{F7F7DEBA-3FA0-7372-C0C8-AA21ADA9F570}"/>
              </a:ext>
            </a:extLst>
          </p:cNvPr>
          <p:cNvPicPr>
            <a:picLocks noGrp="1" noChangeAspect="1"/>
          </p:cNvPicPr>
          <p:nvPr>
            <p:ph sz="quarter" idx="12"/>
          </p:nvPr>
        </p:nvPicPr>
        <p:blipFill>
          <a:blip r:embed="rId2" cstate="hqprint">
            <a:extLst>
              <a:ext uri="{28A0092B-C50C-407E-A947-70E740481C1C}">
                <a14:useLocalDpi xmlns:a14="http://schemas.microsoft.com/office/drawing/2010/main"/>
              </a:ext>
            </a:extLst>
          </a:blip>
          <a:srcRect/>
          <a:stretch>
            <a:fillRect/>
          </a:stretch>
        </p:blipFill>
        <p:spPr>
          <a:xfrm>
            <a:off x="27" y="13"/>
            <a:ext cx="6288591" cy="6857987"/>
          </a:xfrm>
          <a:prstGeom prst="rect">
            <a:avLst/>
          </a:prstGeom>
          <a:noFill/>
        </p:spPr>
      </p:pic>
      <p:sp>
        <p:nvSpPr>
          <p:cNvPr id="4" name="TextBox 3">
            <a:extLst>
              <a:ext uri="{FF2B5EF4-FFF2-40B4-BE49-F238E27FC236}">
                <a16:creationId xmlns:a16="http://schemas.microsoft.com/office/drawing/2014/main" id="{8A8D0D0A-88CF-E94B-28D2-523BEE83D501}"/>
              </a:ext>
            </a:extLst>
          </p:cNvPr>
          <p:cNvSpPr txBox="1"/>
          <p:nvPr/>
        </p:nvSpPr>
        <p:spPr>
          <a:xfrm>
            <a:off x="0" y="6488668"/>
            <a:ext cx="362736" cy="338554"/>
          </a:xfrm>
          <a:prstGeom prst="rect">
            <a:avLst/>
          </a:prstGeom>
          <a:noFill/>
        </p:spPr>
        <p:txBody>
          <a:bodyPr wrap="square" rtlCol="0">
            <a:spAutoFit/>
          </a:bodyPr>
          <a:lstStyle/>
          <a:p>
            <a:pPr defTabSz="1219170"/>
            <a:r>
              <a:rPr lang="en-CA" sz="1600" dirty="0">
                <a:solidFill>
                  <a:srgbClr val="00807A">
                    <a:lumMod val="75000"/>
                  </a:srgbClr>
                </a:solidFill>
                <a:latin typeface="PT Sans"/>
              </a:rPr>
              <a:t>8</a:t>
            </a:r>
          </a:p>
        </p:txBody>
      </p:sp>
    </p:spTree>
    <p:extLst>
      <p:ext uri="{BB962C8B-B14F-4D97-AF65-F5344CB8AC3E}">
        <p14:creationId xmlns:p14="http://schemas.microsoft.com/office/powerpoint/2010/main" val="2045471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D32F-B027-A31A-2038-952ABA3EBD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53745C-78BB-044E-E8BF-F6DF8C4E4A21}"/>
              </a:ext>
            </a:extLst>
          </p:cNvPr>
          <p:cNvSpPr>
            <a:spLocks noGrp="1"/>
          </p:cNvSpPr>
          <p:nvPr>
            <p:ph type="body" sz="quarter" idx="10"/>
          </p:nvPr>
        </p:nvSpPr>
        <p:spPr/>
        <p:txBody>
          <a:bodyPr vert="horz" lIns="121920" tIns="60960" rIns="121920" bIns="60960" rtlCol="0" anchor="ctr">
            <a:noAutofit/>
          </a:bodyPr>
          <a:lstStyle/>
          <a:p>
            <a:pPr marL="47412" indent="0" algn="ctr">
              <a:buNone/>
            </a:pPr>
            <a:r>
              <a:rPr lang="en-US" sz="3200"/>
              <a:t>Build inclusive hiring practices</a:t>
            </a:r>
          </a:p>
        </p:txBody>
      </p:sp>
      <p:sp>
        <p:nvSpPr>
          <p:cNvPr id="3" name="Text Placeholder 2">
            <a:extLst>
              <a:ext uri="{FF2B5EF4-FFF2-40B4-BE49-F238E27FC236}">
                <a16:creationId xmlns:a16="http://schemas.microsoft.com/office/drawing/2014/main" id="{47A929A2-1B7A-80D9-E1F4-5D9B0A5CA9D4}"/>
              </a:ext>
            </a:extLst>
          </p:cNvPr>
          <p:cNvSpPr>
            <a:spLocks noGrp="1"/>
          </p:cNvSpPr>
          <p:nvPr>
            <p:ph type="body" sz="quarter" idx="11"/>
          </p:nvPr>
        </p:nvSpPr>
        <p:spPr>
          <a:xfrm>
            <a:off x="6305181" y="1892831"/>
            <a:ext cx="2592916" cy="4032447"/>
          </a:xfrm>
        </p:spPr>
        <p:txBody>
          <a:bodyPr vert="horz" lIns="121920" tIns="60960" rIns="121920" bIns="60960" rtlCol="0" anchor="ctr">
            <a:noAutofit/>
          </a:bodyPr>
          <a:lstStyle/>
          <a:p>
            <a:pPr marL="47412" indent="0" algn="ctr">
              <a:buNone/>
            </a:pPr>
            <a:r>
              <a:rPr lang="en-US" sz="3200"/>
              <a:t>Build inclusive workplace culture</a:t>
            </a:r>
          </a:p>
        </p:txBody>
      </p:sp>
      <p:sp>
        <p:nvSpPr>
          <p:cNvPr id="4" name="Text Placeholder 3">
            <a:extLst>
              <a:ext uri="{FF2B5EF4-FFF2-40B4-BE49-F238E27FC236}">
                <a16:creationId xmlns:a16="http://schemas.microsoft.com/office/drawing/2014/main" id="{22A2FAF1-BAF7-210B-C1C1-25FABD2A3C16}"/>
              </a:ext>
            </a:extLst>
          </p:cNvPr>
          <p:cNvSpPr>
            <a:spLocks noGrp="1"/>
          </p:cNvSpPr>
          <p:nvPr>
            <p:ph type="body" sz="quarter" idx="12"/>
          </p:nvPr>
        </p:nvSpPr>
        <p:spPr>
          <a:xfrm>
            <a:off x="3229638" y="1892831"/>
            <a:ext cx="2592916" cy="4032447"/>
          </a:xfrm>
        </p:spPr>
        <p:txBody>
          <a:bodyPr vert="horz" lIns="121920" tIns="60960" rIns="121920" bIns="60960" rtlCol="0" anchor="ctr">
            <a:noAutofit/>
          </a:bodyPr>
          <a:lstStyle/>
          <a:p>
            <a:pPr marL="47412" indent="0" algn="ctr">
              <a:buNone/>
            </a:pPr>
            <a:r>
              <a:rPr lang="en-US" sz="3200"/>
              <a:t>Invest in your employees</a:t>
            </a:r>
          </a:p>
        </p:txBody>
      </p:sp>
      <p:sp>
        <p:nvSpPr>
          <p:cNvPr id="5" name="Text Placeholder 4">
            <a:extLst>
              <a:ext uri="{FF2B5EF4-FFF2-40B4-BE49-F238E27FC236}">
                <a16:creationId xmlns:a16="http://schemas.microsoft.com/office/drawing/2014/main" id="{B3A86A44-2D91-A38D-DDCA-B8FA21ADDFD4}"/>
              </a:ext>
            </a:extLst>
          </p:cNvPr>
          <p:cNvSpPr>
            <a:spLocks noGrp="1"/>
          </p:cNvSpPr>
          <p:nvPr>
            <p:ph type="body" sz="quarter" idx="13"/>
          </p:nvPr>
        </p:nvSpPr>
        <p:spPr/>
        <p:txBody>
          <a:bodyPr vert="horz" lIns="121920" tIns="60960" rIns="121920" bIns="60960" rtlCol="0" anchor="ctr">
            <a:noAutofit/>
          </a:bodyPr>
          <a:lstStyle/>
          <a:p>
            <a:pPr marL="47412" indent="0" algn="ctr">
              <a:buNone/>
            </a:pPr>
            <a:r>
              <a:rPr lang="en-US" sz="3200"/>
              <a:t>Ask for help</a:t>
            </a:r>
          </a:p>
        </p:txBody>
      </p:sp>
      <p:sp>
        <p:nvSpPr>
          <p:cNvPr id="6" name="Title 5">
            <a:extLst>
              <a:ext uri="{FF2B5EF4-FFF2-40B4-BE49-F238E27FC236}">
                <a16:creationId xmlns:a16="http://schemas.microsoft.com/office/drawing/2014/main" id="{36B7F3A8-99FF-35F0-9ACB-6636D2224E39}"/>
              </a:ext>
            </a:extLst>
          </p:cNvPr>
          <p:cNvSpPr>
            <a:spLocks noGrp="1"/>
          </p:cNvSpPr>
          <p:nvPr>
            <p:ph type="title"/>
          </p:nvPr>
        </p:nvSpPr>
        <p:spPr/>
        <p:txBody>
          <a:bodyPr/>
          <a:lstStyle/>
          <a:p>
            <a:r>
              <a:rPr lang="en-US"/>
              <a:t>Strategies for Employers</a:t>
            </a:r>
            <a:endParaRPr lang="en-CA"/>
          </a:p>
        </p:txBody>
      </p:sp>
    </p:spTree>
    <p:extLst>
      <p:ext uri="{BB962C8B-B14F-4D97-AF65-F5344CB8AC3E}">
        <p14:creationId xmlns:p14="http://schemas.microsoft.com/office/powerpoint/2010/main" val="8936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44AD3-E6AB-6972-6E90-C53D38BEC0C0}"/>
              </a:ext>
            </a:extLst>
          </p:cNvPr>
          <p:cNvSpPr>
            <a:spLocks noGrp="1"/>
          </p:cNvSpPr>
          <p:nvPr>
            <p:ph type="title"/>
          </p:nvPr>
        </p:nvSpPr>
        <p:spPr>
          <a:xfrm>
            <a:off x="6672459" y="-766530"/>
            <a:ext cx="5088179" cy="2208245"/>
          </a:xfrm>
        </p:spPr>
        <p:txBody>
          <a:bodyPr/>
          <a:lstStyle/>
          <a:p>
            <a:r>
              <a:rPr lang="en-US" dirty="0"/>
              <a:t>Conclusion</a:t>
            </a:r>
            <a:endParaRPr lang="en-CA" dirty="0"/>
          </a:p>
        </p:txBody>
      </p:sp>
      <p:sp>
        <p:nvSpPr>
          <p:cNvPr id="4" name="Text Placeholder 3">
            <a:extLst>
              <a:ext uri="{FF2B5EF4-FFF2-40B4-BE49-F238E27FC236}">
                <a16:creationId xmlns:a16="http://schemas.microsoft.com/office/drawing/2014/main" id="{C69D765C-4DDF-B7EA-2F39-93E528F2243F}"/>
              </a:ext>
            </a:extLst>
          </p:cNvPr>
          <p:cNvSpPr>
            <a:spLocks noGrp="1"/>
          </p:cNvSpPr>
          <p:nvPr>
            <p:ph type="body" sz="quarter" idx="11"/>
          </p:nvPr>
        </p:nvSpPr>
        <p:spPr>
          <a:xfrm>
            <a:off x="6672459" y="1441451"/>
            <a:ext cx="5087335" cy="4565781"/>
          </a:xfrm>
        </p:spPr>
        <p:txBody>
          <a:bodyPr vert="horz" lIns="121920" tIns="60960" rIns="121920" bIns="60960" rtlCol="0" anchor="t">
            <a:noAutofit/>
          </a:bodyPr>
          <a:lstStyle/>
          <a:p>
            <a:pPr marL="239601" indent="-191342"/>
            <a:r>
              <a:rPr lang="en-CA" sz="2667"/>
              <a:t>Utilize community supports to bridge gaps</a:t>
            </a:r>
            <a:endParaRPr lang="en-US" sz="2667"/>
          </a:p>
          <a:p>
            <a:pPr marL="239601" indent="-191342"/>
            <a:r>
              <a:rPr lang="en-CA" sz="2667"/>
              <a:t>Employers play a role in providing training for digital and technical skills </a:t>
            </a:r>
            <a:endParaRPr lang="en-US" sz="2667"/>
          </a:p>
          <a:p>
            <a:pPr marL="239601" indent="-191342"/>
            <a:r>
              <a:rPr lang="en-CA" sz="2667"/>
              <a:t>More financial and social supports for young people with disabilities</a:t>
            </a:r>
            <a:endParaRPr lang="en-US" sz="2667"/>
          </a:p>
        </p:txBody>
      </p:sp>
      <p:pic>
        <p:nvPicPr>
          <p:cNvPr id="6" name="Content Placeholder 5" descr="Close up of pages of an open book in a bright studio">
            <a:extLst>
              <a:ext uri="{FF2B5EF4-FFF2-40B4-BE49-F238E27FC236}">
                <a16:creationId xmlns:a16="http://schemas.microsoft.com/office/drawing/2014/main" id="{5037206A-C455-AD92-0801-6F325780890E}"/>
              </a:ext>
            </a:extLst>
          </p:cNvPr>
          <p:cNvPicPr>
            <a:picLocks noGrp="1" noChangeAspect="1"/>
          </p:cNvPicPr>
          <p:nvPr>
            <p:ph sz="quarter" idx="12"/>
          </p:nvPr>
        </p:nvPicPr>
        <p:blipFill>
          <a:blip r:embed="rId3" cstate="hqprint">
            <a:extLst>
              <a:ext uri="{28A0092B-C50C-407E-A947-70E740481C1C}">
                <a14:useLocalDpi xmlns:a14="http://schemas.microsoft.com/office/drawing/2010/main"/>
              </a:ext>
            </a:extLst>
          </a:blip>
          <a:srcRect/>
          <a:stretch>
            <a:fillRect/>
          </a:stretch>
        </p:blipFill>
        <p:spPr>
          <a:xfrm>
            <a:off x="0" y="0"/>
            <a:ext cx="6299200" cy="6858000"/>
          </a:xfrm>
        </p:spPr>
      </p:pic>
      <p:sp>
        <p:nvSpPr>
          <p:cNvPr id="2" name="TextBox 1">
            <a:extLst>
              <a:ext uri="{FF2B5EF4-FFF2-40B4-BE49-F238E27FC236}">
                <a16:creationId xmlns:a16="http://schemas.microsoft.com/office/drawing/2014/main" id="{76187E5C-75FF-A011-A402-CACD54C52755}"/>
              </a:ext>
            </a:extLst>
          </p:cNvPr>
          <p:cNvSpPr txBox="1"/>
          <p:nvPr/>
        </p:nvSpPr>
        <p:spPr>
          <a:xfrm>
            <a:off x="0" y="6488669"/>
            <a:ext cx="523953" cy="369332"/>
          </a:xfrm>
          <a:prstGeom prst="rect">
            <a:avLst/>
          </a:prstGeom>
          <a:noFill/>
        </p:spPr>
        <p:txBody>
          <a:bodyPr wrap="square" lIns="121920" tIns="60960" rIns="121920" bIns="60960" rtlCol="0" anchor="t">
            <a:spAutoFit/>
          </a:bodyPr>
          <a:lstStyle/>
          <a:p>
            <a:pPr defTabSz="1219170"/>
            <a:r>
              <a:rPr lang="en-CA" sz="1600" dirty="0">
                <a:solidFill>
                  <a:srgbClr val="00807A"/>
                </a:solidFill>
                <a:latin typeface="PT Sans"/>
              </a:rPr>
              <a:t>10</a:t>
            </a:r>
          </a:p>
        </p:txBody>
      </p:sp>
    </p:spTree>
    <p:extLst>
      <p:ext uri="{BB962C8B-B14F-4D97-AF65-F5344CB8AC3E}">
        <p14:creationId xmlns:p14="http://schemas.microsoft.com/office/powerpoint/2010/main" val="3693986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AE31-C88E-9487-B4C3-6349117FF277}"/>
              </a:ext>
            </a:extLst>
          </p:cNvPr>
          <p:cNvSpPr>
            <a:spLocks noGrp="1"/>
          </p:cNvSpPr>
          <p:nvPr>
            <p:ph type="ctrTitle"/>
          </p:nvPr>
        </p:nvSpPr>
        <p:spPr>
          <a:xfrm>
            <a:off x="807960" y="2113920"/>
            <a:ext cx="10363200" cy="1470025"/>
          </a:xfrm>
        </p:spPr>
        <p:txBody>
          <a:bodyPr>
            <a:normAutofit/>
          </a:bodyPr>
          <a:lstStyle/>
          <a:p>
            <a:r>
              <a:rPr lang="en-CA" sz="8000" dirty="0">
                <a:solidFill>
                  <a:schemeClr val="bg2">
                    <a:lumMod val="10000"/>
                  </a:schemeClr>
                </a:solidFill>
              </a:rPr>
              <a:t>Thank You!</a:t>
            </a:r>
          </a:p>
        </p:txBody>
      </p:sp>
      <p:pic>
        <p:nvPicPr>
          <p:cNvPr id="5" name="Picture 4" descr="A white rectangular sign with green text&#10;&#10;AI-generated content may be incorrect.">
            <a:extLst>
              <a:ext uri="{FF2B5EF4-FFF2-40B4-BE49-F238E27FC236}">
                <a16:creationId xmlns:a16="http://schemas.microsoft.com/office/drawing/2014/main" id="{3698DF03-5D01-D88B-0D59-0E3A3151C15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37271" y="4547811"/>
            <a:ext cx="4781072" cy="1383696"/>
          </a:xfrm>
          <a:prstGeom prst="rect">
            <a:avLst/>
          </a:prstGeom>
        </p:spPr>
      </p:pic>
      <p:pic>
        <p:nvPicPr>
          <p:cNvPr id="7" name="Picture 6" descr="A black background with blue and yellow lines&#10;&#10;AI-generated content may be incorrect.">
            <a:extLst>
              <a:ext uri="{FF2B5EF4-FFF2-40B4-BE49-F238E27FC236}">
                <a16:creationId xmlns:a16="http://schemas.microsoft.com/office/drawing/2014/main" id="{90242A6F-2432-57EE-4883-6A0E5B2C53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6934" y="4324488"/>
            <a:ext cx="4354284" cy="1900051"/>
          </a:xfrm>
          <a:prstGeom prst="rect">
            <a:avLst/>
          </a:prstGeom>
        </p:spPr>
      </p:pic>
    </p:spTree>
    <p:extLst>
      <p:ext uri="{BB962C8B-B14F-4D97-AF65-F5344CB8AC3E}">
        <p14:creationId xmlns:p14="http://schemas.microsoft.com/office/powerpoint/2010/main" val="3953262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8E337-8E6D-0510-ED6E-4424653A9DB8}"/>
            </a:ext>
          </a:extLst>
        </p:cNvPr>
        <p:cNvGrpSpPr/>
        <p:nvPr/>
      </p:nvGrpSpPr>
      <p:grpSpPr>
        <a:xfrm>
          <a:off x="0" y="0"/>
          <a:ext cx="0" cy="0"/>
          <a:chOff x="0" y="0"/>
          <a:chExt cx="0" cy="0"/>
        </a:xfrm>
      </p:grpSpPr>
      <p:pic>
        <p:nvPicPr>
          <p:cNvPr id="7" name="Picture 6" descr="A person smiling at the camera&#10;&#10;AI-generated content may be incorrect.">
            <a:extLst>
              <a:ext uri="{FF2B5EF4-FFF2-40B4-BE49-F238E27FC236}">
                <a16:creationId xmlns:a16="http://schemas.microsoft.com/office/drawing/2014/main" id="{809E8E17-DBCE-7021-64F8-A878D85A0E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612" y="3975776"/>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erson with long hair smiling&#10;&#10;AI-generated content may be incorrect.">
            <a:extLst>
              <a:ext uri="{FF2B5EF4-FFF2-40B4-BE49-F238E27FC236}">
                <a16:creationId xmlns:a16="http://schemas.microsoft.com/office/drawing/2014/main" id="{B1A180C9-87E1-01CE-77D9-D6379E703B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2612" y="1742594"/>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539B0F8-F51B-A400-8AE5-38C5BB4B394B}"/>
              </a:ext>
            </a:extLst>
          </p:cNvPr>
          <p:cNvSpPr>
            <a:spLocks noGrp="1"/>
          </p:cNvSpPr>
          <p:nvPr>
            <p:ph type="title"/>
          </p:nvPr>
        </p:nvSpPr>
        <p:spPr/>
        <p:txBody>
          <a:bodyPr/>
          <a:lstStyle/>
          <a:p>
            <a:pPr algn="ctr"/>
            <a:r>
              <a:rPr lang="en-US" dirty="0" err="1"/>
              <a:t>LiveWorkPlay</a:t>
            </a:r>
            <a:endParaRPr lang="en-US" dirty="0"/>
          </a:p>
        </p:txBody>
      </p:sp>
      <p:sp>
        <p:nvSpPr>
          <p:cNvPr id="8" name="TextBox 7">
            <a:extLst>
              <a:ext uri="{FF2B5EF4-FFF2-40B4-BE49-F238E27FC236}">
                <a16:creationId xmlns:a16="http://schemas.microsoft.com/office/drawing/2014/main" id="{BC9C5151-04F2-DD5F-B33E-B44113A921D1}"/>
              </a:ext>
            </a:extLst>
          </p:cNvPr>
          <p:cNvSpPr txBox="1"/>
          <p:nvPr/>
        </p:nvSpPr>
        <p:spPr>
          <a:xfrm>
            <a:off x="4173490" y="4607789"/>
            <a:ext cx="4599035" cy="646331"/>
          </a:xfrm>
          <a:prstGeom prst="rect">
            <a:avLst/>
          </a:prstGeom>
          <a:noFill/>
        </p:spPr>
        <p:txBody>
          <a:bodyPr wrap="square">
            <a:spAutoFit/>
          </a:bodyPr>
          <a:lstStyle/>
          <a:p>
            <a:r>
              <a:rPr lang="en-CA" b="1" dirty="0"/>
              <a:t>Anna Nelson, </a:t>
            </a:r>
            <a:r>
              <a:rPr lang="en-CA" dirty="0"/>
              <a:t>Director of Employment Supports, </a:t>
            </a:r>
            <a:r>
              <a:rPr lang="en-CA" dirty="0" err="1"/>
              <a:t>LiveWorkPlay</a:t>
            </a:r>
            <a:endParaRPr lang="en-CA" dirty="0"/>
          </a:p>
        </p:txBody>
      </p:sp>
      <p:sp>
        <p:nvSpPr>
          <p:cNvPr id="9" name="TextBox 8">
            <a:extLst>
              <a:ext uri="{FF2B5EF4-FFF2-40B4-BE49-F238E27FC236}">
                <a16:creationId xmlns:a16="http://schemas.microsoft.com/office/drawing/2014/main" id="{74B9E260-B678-BD09-44DE-32EACDC0D0C7}"/>
              </a:ext>
            </a:extLst>
          </p:cNvPr>
          <p:cNvSpPr txBox="1"/>
          <p:nvPr/>
        </p:nvSpPr>
        <p:spPr>
          <a:xfrm>
            <a:off x="4173490" y="2236107"/>
            <a:ext cx="4316506" cy="923330"/>
          </a:xfrm>
          <a:prstGeom prst="rect">
            <a:avLst/>
          </a:prstGeom>
          <a:noFill/>
        </p:spPr>
        <p:txBody>
          <a:bodyPr wrap="square">
            <a:spAutoFit/>
          </a:bodyPr>
          <a:lstStyle/>
          <a:p>
            <a:r>
              <a:rPr lang="en-CA" b="1" dirty="0"/>
              <a:t>Rebecca Coxon, </a:t>
            </a:r>
            <a:r>
              <a:rPr lang="en-CA" dirty="0"/>
              <a:t>Team Lead for Employment Ontario and the Interim Volunteer Manager, </a:t>
            </a:r>
            <a:r>
              <a:rPr lang="en-CA" dirty="0" err="1"/>
              <a:t>LiveWorkPlay</a:t>
            </a:r>
            <a:endParaRPr lang="en-CA" dirty="0"/>
          </a:p>
        </p:txBody>
      </p:sp>
    </p:spTree>
    <p:extLst>
      <p:ext uri="{BB962C8B-B14F-4D97-AF65-F5344CB8AC3E}">
        <p14:creationId xmlns:p14="http://schemas.microsoft.com/office/powerpoint/2010/main" val="2846305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A8E834-110C-9A5B-E7C9-4DF6C97BD95C}"/>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11237185" y="4840754"/>
            <a:ext cx="1092838" cy="1017180"/>
          </a:xfrm>
          <a:prstGeom prst="rect">
            <a:avLst/>
          </a:prstGeom>
        </p:spPr>
      </p:pic>
      <p:pic>
        <p:nvPicPr>
          <p:cNvPr id="24" name="Picture 23">
            <a:extLst>
              <a:ext uri="{FF2B5EF4-FFF2-40B4-BE49-F238E27FC236}">
                <a16:creationId xmlns:a16="http://schemas.microsoft.com/office/drawing/2014/main" id="{AD9E659A-BC9C-4390-D19D-DCAC49D39534}"/>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0330619" y="6451880"/>
            <a:ext cx="1092838" cy="1017180"/>
          </a:xfrm>
          <a:prstGeom prst="rect">
            <a:avLst/>
          </a:prstGeom>
        </p:spPr>
      </p:pic>
      <p:pic>
        <p:nvPicPr>
          <p:cNvPr id="26" name="Picture 25">
            <a:extLst>
              <a:ext uri="{FF2B5EF4-FFF2-40B4-BE49-F238E27FC236}">
                <a16:creationId xmlns:a16="http://schemas.microsoft.com/office/drawing/2014/main" id="{15D60FCD-C48F-D07B-CE2F-C103E4DAB2D6}"/>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1237185" y="3766922"/>
            <a:ext cx="1092838" cy="1017180"/>
          </a:xfrm>
          <a:prstGeom prst="rect">
            <a:avLst/>
          </a:prstGeom>
        </p:spPr>
      </p:pic>
      <p:pic>
        <p:nvPicPr>
          <p:cNvPr id="27" name="Picture 26">
            <a:extLst>
              <a:ext uri="{FF2B5EF4-FFF2-40B4-BE49-F238E27FC236}">
                <a16:creationId xmlns:a16="http://schemas.microsoft.com/office/drawing/2014/main" id="{1AF14285-E7D4-AEC0-4BE8-5BBDB0951537}"/>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10330619" y="5378048"/>
            <a:ext cx="1092838" cy="1017180"/>
          </a:xfrm>
          <a:prstGeom prst="rect">
            <a:avLst/>
          </a:prstGeom>
        </p:spPr>
      </p:pic>
      <p:pic>
        <p:nvPicPr>
          <p:cNvPr id="30" name="Picture 29">
            <a:extLst>
              <a:ext uri="{FF2B5EF4-FFF2-40B4-BE49-F238E27FC236}">
                <a16:creationId xmlns:a16="http://schemas.microsoft.com/office/drawing/2014/main" id="{1EF77E2A-2872-7392-28A6-05BEEA243A72}"/>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330619" y="4304216"/>
            <a:ext cx="1092838" cy="1017180"/>
          </a:xfrm>
          <a:prstGeom prst="rect">
            <a:avLst/>
          </a:prstGeom>
        </p:spPr>
      </p:pic>
      <p:sp>
        <p:nvSpPr>
          <p:cNvPr id="2" name="Title 1">
            <a:extLst>
              <a:ext uri="{FF2B5EF4-FFF2-40B4-BE49-F238E27FC236}">
                <a16:creationId xmlns:a16="http://schemas.microsoft.com/office/drawing/2014/main" id="{2492B5B1-AD2F-FD83-AFA5-E8904F994BC7}"/>
              </a:ext>
              <a:ext uri="{C183D7F6-B498-43B3-948B-1728B52AA6E4}">
                <adec:decorative xmlns:adec="http://schemas.microsoft.com/office/drawing/2017/decorative" val="0"/>
              </a:ext>
            </a:extLst>
          </p:cNvPr>
          <p:cNvSpPr>
            <a:spLocks noGrp="1"/>
          </p:cNvSpPr>
          <p:nvPr>
            <p:ph type="ctrTitle"/>
          </p:nvPr>
        </p:nvSpPr>
        <p:spPr/>
        <p:txBody>
          <a:bodyPr>
            <a:normAutofit/>
          </a:bodyPr>
          <a:lstStyle/>
          <a:p>
            <a:pPr algn="l"/>
            <a:r>
              <a:rPr lang="en-US" sz="4400" dirty="0">
                <a:latin typeface="Arial" panose="020B0604020202020204" pitchFamily="34" charset="0"/>
                <a:cs typeface="Arial" panose="020B0604020202020204" pitchFamily="34" charset="0"/>
              </a:rPr>
              <a:t>Preparing for a Strong Start</a:t>
            </a:r>
            <a:endParaRPr lang="en-CA" sz="4400" dirty="0">
              <a:latin typeface="Arial" panose="020B0604020202020204" pitchFamily="34" charset="0"/>
              <a:ea typeface="Calibri"/>
              <a:cs typeface="Arial" panose="020B0604020202020204" pitchFamily="34" charset="0"/>
            </a:endParaRPr>
          </a:p>
        </p:txBody>
      </p:sp>
      <p:sp>
        <p:nvSpPr>
          <p:cNvPr id="3" name="Subtitle 2">
            <a:extLst>
              <a:ext uri="{FF2B5EF4-FFF2-40B4-BE49-F238E27FC236}">
                <a16:creationId xmlns:a16="http://schemas.microsoft.com/office/drawing/2014/main" id="{5C3C1CA3-034F-18BB-1400-AE9987EA318D}"/>
              </a:ext>
              <a:ext uri="{C183D7F6-B498-43B3-948B-1728B52AA6E4}">
                <adec:decorative xmlns:adec="http://schemas.microsoft.com/office/drawing/2017/decorative" val="0"/>
              </a:ext>
            </a:extLst>
          </p:cNvPr>
          <p:cNvSpPr>
            <a:spLocks noGrp="1"/>
          </p:cNvSpPr>
          <p:nvPr>
            <p:ph type="subTitle" idx="1"/>
          </p:nvPr>
        </p:nvSpPr>
        <p:spPr/>
        <p:txBody>
          <a:bodyPr/>
          <a:lstStyle/>
          <a:p>
            <a:pPr lvl="0" algn="l" defTabSz="914377">
              <a:spcBef>
                <a:spcPts val="0"/>
              </a:spcBef>
              <a:spcAft>
                <a:spcPts val="600"/>
              </a:spcAft>
              <a:defRPr/>
            </a:pPr>
            <a:r>
              <a:rPr lang="en-US" dirty="0">
                <a:latin typeface="Open Sans" panose="020B0606030504020204" pitchFamily="34" charset="0"/>
                <a:ea typeface="Open Sans" panose="020B0606030504020204" pitchFamily="34" charset="0"/>
                <a:cs typeface="Open Sans" panose="020B0606030504020204" pitchFamily="34" charset="0"/>
              </a:rPr>
              <a:t>Building employer capacity for disability inclusion in the workplace</a:t>
            </a:r>
            <a:endParaRPr lang="en-CA" dirty="0"/>
          </a:p>
        </p:txBody>
      </p:sp>
      <p:pic>
        <p:nvPicPr>
          <p:cNvPr id="9" name="Picture 9" descr="LiveWorkPlay Bee Logo">
            <a:extLst>
              <a:ext uri="{FF2B5EF4-FFF2-40B4-BE49-F238E27FC236}">
                <a16:creationId xmlns:a16="http://schemas.microsoft.com/office/drawing/2014/main" id="{F9A6261E-9964-3FDC-30BD-E5CAD73A0BFF}"/>
              </a:ext>
              <a:ext uri="{C183D7F6-B498-43B3-948B-1728B52AA6E4}">
                <adec:decorative xmlns:adec="http://schemas.microsoft.com/office/drawing/2017/decorative" val="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24000" y="863020"/>
            <a:ext cx="901190" cy="1044269"/>
          </a:xfrm>
          <a:prstGeom prst="rect">
            <a:avLst/>
          </a:prstGeom>
        </p:spPr>
      </p:pic>
      <p:pic>
        <p:nvPicPr>
          <p:cNvPr id="36" name="Picture 35">
            <a:extLst>
              <a:ext uri="{FF2B5EF4-FFF2-40B4-BE49-F238E27FC236}">
                <a16:creationId xmlns:a16="http://schemas.microsoft.com/office/drawing/2014/main" id="{E1F51110-8E0C-DD3E-0C6F-7ECD3A6ED819}"/>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9435590" y="5925274"/>
            <a:ext cx="1092838" cy="1017180"/>
          </a:xfrm>
          <a:prstGeom prst="rect">
            <a:avLst/>
          </a:prstGeom>
        </p:spPr>
      </p:pic>
      <p:pic>
        <p:nvPicPr>
          <p:cNvPr id="42" name="Picture 41">
            <a:extLst>
              <a:ext uri="{FF2B5EF4-FFF2-40B4-BE49-F238E27FC236}">
                <a16:creationId xmlns:a16="http://schemas.microsoft.com/office/drawing/2014/main" id="{CE79B640-5983-8278-97FE-621DB781BBED}"/>
              </a:ext>
              <a:ext uri="{C183D7F6-B498-43B3-948B-1728B52AA6E4}">
                <adec:decorative xmlns:adec="http://schemas.microsoft.com/office/drawing/2017/decorative" val="1"/>
              </a:ext>
            </a:extLst>
          </p:cNvPr>
          <p:cNvPicPr>
            <a:picLocks noChangeAspect="1"/>
          </p:cNvPicPr>
          <p:nvPr/>
        </p:nvPicPr>
        <p:blipFill>
          <a:blip r:embed="rId3">
            <a:alphaModFix amt="88000"/>
          </a:blip>
          <a:stretch>
            <a:fillRect/>
          </a:stretch>
        </p:blipFill>
        <p:spPr>
          <a:xfrm>
            <a:off x="8540561" y="6451880"/>
            <a:ext cx="1092838" cy="1017180"/>
          </a:xfrm>
          <a:prstGeom prst="rect">
            <a:avLst/>
          </a:prstGeom>
        </p:spPr>
      </p:pic>
      <p:pic>
        <p:nvPicPr>
          <p:cNvPr id="8" name="Picture 8">
            <a:extLst>
              <a:ext uri="{FF2B5EF4-FFF2-40B4-BE49-F238E27FC236}">
                <a16:creationId xmlns:a16="http://schemas.microsoft.com/office/drawing/2014/main" id="{69944EF4-73EE-4C4C-FB3F-DB44A6D70DF8}"/>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94711" y="713677"/>
            <a:ext cx="3858726" cy="1342954"/>
          </a:xfrm>
          <a:prstGeom prst="rect">
            <a:avLst/>
          </a:prstGeom>
        </p:spPr>
      </p:pic>
      <p:sp>
        <p:nvSpPr>
          <p:cNvPr id="57" name="Slide Number Placeholder 4">
            <a:extLst>
              <a:ext uri="{FF2B5EF4-FFF2-40B4-BE49-F238E27FC236}">
                <a16:creationId xmlns:a16="http://schemas.microsoft.com/office/drawing/2014/main" id="{FCE5E8D2-38BA-F499-0A86-DBE4CA600BD6}"/>
              </a:ext>
            </a:extLst>
          </p:cNvPr>
          <p:cNvSpPr txBox="1">
            <a:spLocks/>
          </p:cNvSpPr>
          <p:nvPr/>
        </p:nvSpPr>
        <p:spPr>
          <a:xfrm>
            <a:off x="309951" y="6253316"/>
            <a:ext cx="458592" cy="32447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Aptos" panose="0211000402020202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altLang="zh-CN" sz="1800" b="0" i="0" u="none" strike="noStrike" kern="1200" cap="none" spc="0" normalizeH="0" baseline="0" noProof="0">
              <a:ln>
                <a:noFill/>
              </a:ln>
              <a:solidFill>
                <a:srgbClr val="0F253E"/>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552745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FDBF-D621-0FAF-D44F-E302A21CE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8A763-C450-F2B1-502D-C89729ACB4B7}"/>
              </a:ext>
            </a:extLst>
          </p:cNvPr>
          <p:cNvSpPr>
            <a:spLocks noGrp="1"/>
          </p:cNvSpPr>
          <p:nvPr>
            <p:ph type="title"/>
          </p:nvPr>
        </p:nvSpPr>
        <p:spPr>
          <a:xfrm>
            <a:off x="838200" y="1016874"/>
            <a:ext cx="10515600" cy="1325563"/>
          </a:xfrm>
        </p:spPr>
        <p:txBody>
          <a:bodyPr>
            <a:normAutofit/>
          </a:bodyPr>
          <a:lstStyle/>
          <a:p>
            <a:r>
              <a:rPr lang="en-US" dirty="0">
                <a:solidFill>
                  <a:sysClr val="windowText" lastClr="000000"/>
                </a:solidFill>
                <a:latin typeface="Arial"/>
                <a:ea typeface="Calibri"/>
                <a:cs typeface="Calibri"/>
              </a:rPr>
              <a:t>LiveWorkPlay’s mission </a:t>
            </a:r>
            <a:endParaRPr lang="en-CA" dirty="0">
              <a:solidFill>
                <a:sysClr val="windowText" lastClr="000000"/>
              </a:solidFill>
              <a:latin typeface="Arial"/>
              <a:ea typeface="Calibri"/>
              <a:cs typeface="Calibri"/>
            </a:endParaRPr>
          </a:p>
        </p:txBody>
      </p:sp>
      <p:sp>
        <p:nvSpPr>
          <p:cNvPr id="3" name="Content Placeholder 2">
            <a:extLst>
              <a:ext uri="{FF2B5EF4-FFF2-40B4-BE49-F238E27FC236}">
                <a16:creationId xmlns:a16="http://schemas.microsoft.com/office/drawing/2014/main" id="{D9680322-F0A9-680A-B20D-03F35A9CC031}"/>
              </a:ext>
            </a:extLst>
          </p:cNvPr>
          <p:cNvSpPr>
            <a:spLocks noGrp="1"/>
          </p:cNvSpPr>
          <p:nvPr>
            <p:ph idx="1"/>
          </p:nvPr>
        </p:nvSpPr>
        <p:spPr>
          <a:xfrm>
            <a:off x="835639" y="2506662"/>
            <a:ext cx="6624484" cy="4351338"/>
          </a:xfrm>
        </p:spPr>
        <p:txBody>
          <a:bodyPr/>
          <a:lstStyle/>
          <a:p>
            <a:pPr marL="0" indent="0">
              <a:buNone/>
            </a:pPr>
            <a:r>
              <a:rPr lang="en-US" sz="2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LiveWorkPlay helps the community welcome and include people with intellectual disabilities, autistic persons, and individuals with a dual diagnosis to live, work, and play as valued citizens.</a:t>
            </a:r>
          </a:p>
          <a:p>
            <a:pPr marL="0" indent="0">
              <a:buNone/>
            </a:pPr>
            <a:endParaRPr lang="en-CA" dirty="0"/>
          </a:p>
        </p:txBody>
      </p:sp>
      <p:pic>
        <p:nvPicPr>
          <p:cNvPr id="4" name="Picture 3">
            <a:extLst>
              <a:ext uri="{FF2B5EF4-FFF2-40B4-BE49-F238E27FC236}">
                <a16:creationId xmlns:a16="http://schemas.microsoft.com/office/drawing/2014/main" id="{7A4CF77F-1BE2-7025-4746-22C0874FB7F0}"/>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11237185" y="4840754"/>
            <a:ext cx="1092838" cy="1017180"/>
          </a:xfrm>
          <a:prstGeom prst="rect">
            <a:avLst/>
          </a:prstGeom>
        </p:spPr>
      </p:pic>
      <p:pic>
        <p:nvPicPr>
          <p:cNvPr id="5" name="Picture 4">
            <a:extLst>
              <a:ext uri="{FF2B5EF4-FFF2-40B4-BE49-F238E27FC236}">
                <a16:creationId xmlns:a16="http://schemas.microsoft.com/office/drawing/2014/main" id="{CBDAA5EF-2F76-5466-4624-B22428CCD0E8}"/>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0330619" y="6451880"/>
            <a:ext cx="1092838" cy="1017180"/>
          </a:xfrm>
          <a:prstGeom prst="rect">
            <a:avLst/>
          </a:prstGeom>
        </p:spPr>
      </p:pic>
      <p:pic>
        <p:nvPicPr>
          <p:cNvPr id="6" name="Picture 5">
            <a:extLst>
              <a:ext uri="{FF2B5EF4-FFF2-40B4-BE49-F238E27FC236}">
                <a16:creationId xmlns:a16="http://schemas.microsoft.com/office/drawing/2014/main" id="{33C2F85C-6E34-487C-5B21-C8A8CBDC3DA6}"/>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1237185" y="3766922"/>
            <a:ext cx="1092838" cy="1017180"/>
          </a:xfrm>
          <a:prstGeom prst="rect">
            <a:avLst/>
          </a:prstGeom>
        </p:spPr>
      </p:pic>
      <p:pic>
        <p:nvPicPr>
          <p:cNvPr id="7" name="Picture 6">
            <a:extLst>
              <a:ext uri="{FF2B5EF4-FFF2-40B4-BE49-F238E27FC236}">
                <a16:creationId xmlns:a16="http://schemas.microsoft.com/office/drawing/2014/main" id="{171E7314-1296-B541-2E16-DEECBD3EB07A}"/>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10330619" y="5378048"/>
            <a:ext cx="1092838" cy="1017180"/>
          </a:xfrm>
          <a:prstGeom prst="rect">
            <a:avLst/>
          </a:prstGeom>
        </p:spPr>
      </p:pic>
      <p:pic>
        <p:nvPicPr>
          <p:cNvPr id="8" name="Picture 7">
            <a:extLst>
              <a:ext uri="{FF2B5EF4-FFF2-40B4-BE49-F238E27FC236}">
                <a16:creationId xmlns:a16="http://schemas.microsoft.com/office/drawing/2014/main" id="{3CEE3AA2-5C35-8D81-4C81-A6CB8750E5B9}"/>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330619" y="4304216"/>
            <a:ext cx="1092838" cy="1017180"/>
          </a:xfrm>
          <a:prstGeom prst="rect">
            <a:avLst/>
          </a:prstGeom>
        </p:spPr>
      </p:pic>
      <p:pic>
        <p:nvPicPr>
          <p:cNvPr id="9" name="Picture 8">
            <a:extLst>
              <a:ext uri="{FF2B5EF4-FFF2-40B4-BE49-F238E27FC236}">
                <a16:creationId xmlns:a16="http://schemas.microsoft.com/office/drawing/2014/main" id="{88227778-D978-0DA9-93C7-03EC4F4592A6}"/>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9435590" y="5925274"/>
            <a:ext cx="1092838" cy="1017180"/>
          </a:xfrm>
          <a:prstGeom prst="rect">
            <a:avLst/>
          </a:prstGeom>
        </p:spPr>
      </p:pic>
      <p:pic>
        <p:nvPicPr>
          <p:cNvPr id="10" name="Picture 9">
            <a:extLst>
              <a:ext uri="{FF2B5EF4-FFF2-40B4-BE49-F238E27FC236}">
                <a16:creationId xmlns:a16="http://schemas.microsoft.com/office/drawing/2014/main" id="{46394E21-8CEB-05C2-1F3E-6215DD3983AA}"/>
              </a:ext>
              <a:ext uri="{C183D7F6-B498-43B3-948B-1728B52AA6E4}">
                <adec:decorative xmlns:adec="http://schemas.microsoft.com/office/drawing/2017/decorative" val="1"/>
              </a:ext>
            </a:extLst>
          </p:cNvPr>
          <p:cNvPicPr>
            <a:picLocks noChangeAspect="1"/>
          </p:cNvPicPr>
          <p:nvPr/>
        </p:nvPicPr>
        <p:blipFill>
          <a:blip r:embed="rId3">
            <a:alphaModFix amt="88000"/>
          </a:blip>
          <a:stretch>
            <a:fillRect/>
          </a:stretch>
        </p:blipFill>
        <p:spPr>
          <a:xfrm>
            <a:off x="8540561" y="6451880"/>
            <a:ext cx="1092838" cy="1017180"/>
          </a:xfrm>
          <a:prstGeom prst="rect">
            <a:avLst/>
          </a:prstGeom>
        </p:spPr>
      </p:pic>
      <p:pic>
        <p:nvPicPr>
          <p:cNvPr id="11" name="Picture 10">
            <a:extLst>
              <a:ext uri="{FF2B5EF4-FFF2-40B4-BE49-F238E27FC236}">
                <a16:creationId xmlns:a16="http://schemas.microsoft.com/office/drawing/2014/main" id="{E4690B40-3D6B-E0A4-62D7-264E4D4814E7}"/>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12132214" y="1073526"/>
            <a:ext cx="1092838" cy="1017180"/>
          </a:xfrm>
          <a:prstGeom prst="rect">
            <a:avLst/>
          </a:prstGeom>
        </p:spPr>
      </p:pic>
      <p:pic>
        <p:nvPicPr>
          <p:cNvPr id="12" name="Picture 11">
            <a:extLst>
              <a:ext uri="{FF2B5EF4-FFF2-40B4-BE49-F238E27FC236}">
                <a16:creationId xmlns:a16="http://schemas.microsoft.com/office/drawing/2014/main" id="{94951E0B-B4D5-1C55-6B23-60C10898E695}"/>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1225648" y="2684652"/>
            <a:ext cx="1092838" cy="1017180"/>
          </a:xfrm>
          <a:prstGeom prst="rect">
            <a:avLst/>
          </a:prstGeom>
        </p:spPr>
      </p:pic>
      <p:pic>
        <p:nvPicPr>
          <p:cNvPr id="13" name="Picture 12">
            <a:extLst>
              <a:ext uri="{FF2B5EF4-FFF2-40B4-BE49-F238E27FC236}">
                <a16:creationId xmlns:a16="http://schemas.microsoft.com/office/drawing/2014/main" id="{61D54CD6-A48B-FF08-E0FF-707C05B8174F}"/>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2132214" y="-306"/>
            <a:ext cx="1092838" cy="1017180"/>
          </a:xfrm>
          <a:prstGeom prst="rect">
            <a:avLst/>
          </a:prstGeom>
        </p:spPr>
      </p:pic>
      <p:pic>
        <p:nvPicPr>
          <p:cNvPr id="14" name="Picture 13">
            <a:extLst>
              <a:ext uri="{FF2B5EF4-FFF2-40B4-BE49-F238E27FC236}">
                <a16:creationId xmlns:a16="http://schemas.microsoft.com/office/drawing/2014/main" id="{7910FDDA-48D0-5A0E-A6F1-1B68494C284E}"/>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11225648" y="1610820"/>
            <a:ext cx="1092838" cy="1017180"/>
          </a:xfrm>
          <a:prstGeom prst="rect">
            <a:avLst/>
          </a:prstGeom>
        </p:spPr>
      </p:pic>
      <p:pic>
        <p:nvPicPr>
          <p:cNvPr id="15" name="Picture 14">
            <a:extLst>
              <a:ext uri="{FF2B5EF4-FFF2-40B4-BE49-F238E27FC236}">
                <a16:creationId xmlns:a16="http://schemas.microsoft.com/office/drawing/2014/main" id="{9DBC9AA8-8F47-E311-E51E-B75A12C19074}"/>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1225648" y="536988"/>
            <a:ext cx="1092838" cy="1017180"/>
          </a:xfrm>
          <a:prstGeom prst="rect">
            <a:avLst/>
          </a:prstGeom>
        </p:spPr>
      </p:pic>
      <p:pic>
        <p:nvPicPr>
          <p:cNvPr id="16" name="Picture 15">
            <a:extLst>
              <a:ext uri="{FF2B5EF4-FFF2-40B4-BE49-F238E27FC236}">
                <a16:creationId xmlns:a16="http://schemas.microsoft.com/office/drawing/2014/main" id="{B927BCB9-DEA7-AD78-6122-836EEF4E43D6}"/>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0330619" y="2158046"/>
            <a:ext cx="1092838" cy="1017180"/>
          </a:xfrm>
          <a:prstGeom prst="rect">
            <a:avLst/>
          </a:prstGeom>
        </p:spPr>
      </p:pic>
      <p:pic>
        <p:nvPicPr>
          <p:cNvPr id="17" name="Picture 16">
            <a:extLst>
              <a:ext uri="{FF2B5EF4-FFF2-40B4-BE49-F238E27FC236}">
                <a16:creationId xmlns:a16="http://schemas.microsoft.com/office/drawing/2014/main" id="{A55B1C5F-24E4-4882-70A2-7B0B6FFE5986}"/>
              </a:ext>
              <a:ext uri="{C183D7F6-B498-43B3-948B-1728B52AA6E4}">
                <adec:decorative xmlns:adec="http://schemas.microsoft.com/office/drawing/2017/decorative" val="1"/>
              </a:ext>
            </a:extLst>
          </p:cNvPr>
          <p:cNvPicPr>
            <a:picLocks noChangeAspect="1"/>
          </p:cNvPicPr>
          <p:nvPr/>
        </p:nvPicPr>
        <p:blipFill>
          <a:blip r:embed="rId3">
            <a:alphaModFix amt="88000"/>
          </a:blip>
          <a:stretch>
            <a:fillRect/>
          </a:stretch>
        </p:blipFill>
        <p:spPr>
          <a:xfrm>
            <a:off x="9435590" y="2684652"/>
            <a:ext cx="1092838" cy="1017180"/>
          </a:xfrm>
          <a:prstGeom prst="rect">
            <a:avLst/>
          </a:prstGeom>
        </p:spPr>
      </p:pic>
      <p:pic>
        <p:nvPicPr>
          <p:cNvPr id="18" name="Picture 17">
            <a:extLst>
              <a:ext uri="{FF2B5EF4-FFF2-40B4-BE49-F238E27FC236}">
                <a16:creationId xmlns:a16="http://schemas.microsoft.com/office/drawing/2014/main" id="{71950883-6F41-D068-4D86-0195BC41C153}"/>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8540561" y="5405996"/>
            <a:ext cx="1092838" cy="1017180"/>
          </a:xfrm>
          <a:prstGeom prst="rect">
            <a:avLst/>
          </a:prstGeom>
        </p:spPr>
      </p:pic>
      <p:pic>
        <p:nvPicPr>
          <p:cNvPr id="19" name="Picture 18">
            <a:extLst>
              <a:ext uri="{FF2B5EF4-FFF2-40B4-BE49-F238E27FC236}">
                <a16:creationId xmlns:a16="http://schemas.microsoft.com/office/drawing/2014/main" id="{CE7042DF-9408-4CA1-6792-98953350426B}"/>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5634591" y="6490516"/>
            <a:ext cx="1092838" cy="1017180"/>
          </a:xfrm>
          <a:prstGeom prst="rect">
            <a:avLst/>
          </a:prstGeom>
        </p:spPr>
      </p:pic>
      <p:pic>
        <p:nvPicPr>
          <p:cNvPr id="20" name="Picture 19">
            <a:extLst>
              <a:ext uri="{FF2B5EF4-FFF2-40B4-BE49-F238E27FC236}">
                <a16:creationId xmlns:a16="http://schemas.microsoft.com/office/drawing/2014/main" id="{A651EF6B-9FD7-140F-34EB-1F25B7817509}"/>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7633995" y="5943290"/>
            <a:ext cx="1092838" cy="1017180"/>
          </a:xfrm>
          <a:prstGeom prst="rect">
            <a:avLst/>
          </a:prstGeom>
        </p:spPr>
      </p:pic>
      <p:pic>
        <p:nvPicPr>
          <p:cNvPr id="21" name="Picture 20">
            <a:extLst>
              <a:ext uri="{FF2B5EF4-FFF2-40B4-BE49-F238E27FC236}">
                <a16:creationId xmlns:a16="http://schemas.microsoft.com/office/drawing/2014/main" id="{80B782FD-CC69-53C4-73A3-BE86D69C93B6}"/>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633995" y="4869458"/>
            <a:ext cx="1092838" cy="1017180"/>
          </a:xfrm>
          <a:prstGeom prst="rect">
            <a:avLst/>
          </a:prstGeom>
        </p:spPr>
      </p:pic>
      <p:pic>
        <p:nvPicPr>
          <p:cNvPr id="22" name="Picture 21">
            <a:extLst>
              <a:ext uri="{FF2B5EF4-FFF2-40B4-BE49-F238E27FC236}">
                <a16:creationId xmlns:a16="http://schemas.microsoft.com/office/drawing/2014/main" id="{A9C022D6-5892-1B13-47AF-CF6AA8F137C5}"/>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6738966" y="6490516"/>
            <a:ext cx="1092838" cy="1017180"/>
          </a:xfrm>
          <a:prstGeom prst="rect">
            <a:avLst/>
          </a:prstGeom>
        </p:spPr>
      </p:pic>
      <p:pic>
        <p:nvPicPr>
          <p:cNvPr id="23" name="Picture 9">
            <a:extLst>
              <a:ext uri="{FF2B5EF4-FFF2-40B4-BE49-F238E27FC236}">
                <a16:creationId xmlns:a16="http://schemas.microsoft.com/office/drawing/2014/main" id="{A02ACF5E-8DC0-84C8-0FCD-74ACEAB6C7D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524375" y="6120109"/>
            <a:ext cx="541532" cy="627511"/>
          </a:xfrm>
          <a:prstGeom prst="rect">
            <a:avLst/>
          </a:prstGeom>
        </p:spPr>
      </p:pic>
      <p:sp>
        <p:nvSpPr>
          <p:cNvPr id="26" name="Slide Number Placeholder 4">
            <a:extLst>
              <a:ext uri="{FF2B5EF4-FFF2-40B4-BE49-F238E27FC236}">
                <a16:creationId xmlns:a16="http://schemas.microsoft.com/office/drawing/2014/main" id="{4A289CEB-654C-0BA9-03F8-78FBCAA30765}"/>
              </a:ext>
            </a:extLst>
          </p:cNvPr>
          <p:cNvSpPr txBox="1">
            <a:spLocks/>
          </p:cNvSpPr>
          <p:nvPr/>
        </p:nvSpPr>
        <p:spPr>
          <a:xfrm>
            <a:off x="309951" y="6253316"/>
            <a:ext cx="458592" cy="32447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Aptos" panose="0211000402020202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altLang="zh-CN" sz="1800" b="0" i="0" u="none" strike="noStrike" kern="1200" cap="none" spc="0" normalizeH="0" baseline="0" noProof="0">
              <a:ln>
                <a:noFill/>
              </a:ln>
              <a:solidFill>
                <a:srgbClr val="0F253E"/>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4043240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E9E3-21B8-CEFC-208E-4078356EE7ED}"/>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Current Reality: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Under-Representation</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9CA8801-3B64-B4DA-6D94-D39858EFB094}"/>
              </a:ext>
            </a:extLst>
          </p:cNvPr>
          <p:cNvSpPr>
            <a:spLocks noGrp="1"/>
          </p:cNvSpPr>
          <p:nvPr>
            <p:ph idx="1"/>
          </p:nvPr>
        </p:nvSpPr>
        <p:spPr>
          <a:xfrm>
            <a:off x="838200" y="2294566"/>
            <a:ext cx="9492419" cy="4351338"/>
          </a:xfrm>
        </p:spPr>
        <p:txBody>
          <a:bodyPr>
            <a:normAutofit/>
          </a:bodyPr>
          <a:lstStyle/>
          <a:p>
            <a:pPr marL="6" indent="0">
              <a:lnSpc>
                <a:spcPct val="90000"/>
              </a:lnSpc>
              <a:spcAft>
                <a:spcPts val="600"/>
              </a:spcAft>
              <a:buNone/>
              <a:defRPr/>
            </a:pPr>
            <a:r>
              <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79.6%</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Employment rates for persons without disabilities</a:t>
            </a:r>
          </a:p>
          <a:p>
            <a:pPr marL="6" indent="0">
              <a:lnSpc>
                <a:spcPct val="90000"/>
              </a:lnSpc>
              <a:spcAft>
                <a:spcPts val="600"/>
              </a:spcAft>
              <a:buNone/>
              <a:defRPr/>
            </a:pPr>
            <a:endPar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6" indent="0">
              <a:lnSpc>
                <a:spcPct val="90000"/>
              </a:lnSpc>
              <a:spcAft>
                <a:spcPts val="600"/>
              </a:spcAft>
              <a:buNone/>
              <a:defRPr/>
            </a:pPr>
            <a:r>
              <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65.5%</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Employment rates for the overall disability population</a:t>
            </a:r>
          </a:p>
          <a:p>
            <a:pPr marL="6" indent="0">
              <a:lnSpc>
                <a:spcPct val="90000"/>
              </a:lnSpc>
              <a:spcAft>
                <a:spcPts val="600"/>
              </a:spcAft>
              <a:buNone/>
              <a:defRPr/>
            </a:pPr>
            <a:endPar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6" indent="0">
              <a:lnSpc>
                <a:spcPct val="90000"/>
              </a:lnSpc>
              <a:spcAft>
                <a:spcPts val="600"/>
              </a:spcAft>
              <a:buNone/>
              <a:defRPr/>
            </a:pPr>
            <a:r>
              <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25% </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Employment rates for people with an intellectual disabilities</a:t>
            </a:r>
            <a:endPar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6" indent="0">
              <a:lnSpc>
                <a:spcPct val="90000"/>
              </a:lnSpc>
              <a:spcAft>
                <a:spcPts val="600"/>
              </a:spcAft>
              <a:buNone/>
              <a:defRPr/>
            </a:pPr>
            <a:endPar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9">
            <a:extLst>
              <a:ext uri="{FF2B5EF4-FFF2-40B4-BE49-F238E27FC236}">
                <a16:creationId xmlns:a16="http://schemas.microsoft.com/office/drawing/2014/main" id="{BCAE0B9D-34D6-15B3-58EF-BDDB4DFE67B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24375" y="6120109"/>
            <a:ext cx="541532" cy="627511"/>
          </a:xfrm>
          <a:prstGeom prst="rect">
            <a:avLst/>
          </a:prstGeom>
        </p:spPr>
      </p:pic>
      <p:pic>
        <p:nvPicPr>
          <p:cNvPr id="6" name="Picture 5">
            <a:extLst>
              <a:ext uri="{FF2B5EF4-FFF2-40B4-BE49-F238E27FC236}">
                <a16:creationId xmlns:a16="http://schemas.microsoft.com/office/drawing/2014/main" id="{B8054BB3-6800-C9A9-BDB5-EA06A47FD7F1}"/>
              </a:ext>
              <a:ext uri="{C183D7F6-B498-43B3-948B-1728B52AA6E4}">
                <adec:decorative xmlns:adec="http://schemas.microsoft.com/office/drawing/2017/decorative" val="1"/>
              </a:ext>
            </a:extLst>
          </p:cNvPr>
          <p:cNvPicPr>
            <a:picLocks noChangeAspect="1"/>
          </p:cNvPicPr>
          <p:nvPr/>
        </p:nvPicPr>
        <p:blipFill>
          <a:blip r:embed="rId4">
            <a:alphaModFix amt="70000"/>
          </a:blip>
          <a:stretch>
            <a:fillRect/>
          </a:stretch>
        </p:blipFill>
        <p:spPr>
          <a:xfrm>
            <a:off x="11237185" y="4840754"/>
            <a:ext cx="1092838" cy="1017180"/>
          </a:xfrm>
          <a:prstGeom prst="rect">
            <a:avLst/>
          </a:prstGeom>
        </p:spPr>
      </p:pic>
      <p:pic>
        <p:nvPicPr>
          <p:cNvPr id="7" name="Picture 6">
            <a:extLst>
              <a:ext uri="{FF2B5EF4-FFF2-40B4-BE49-F238E27FC236}">
                <a16:creationId xmlns:a16="http://schemas.microsoft.com/office/drawing/2014/main" id="{8029785E-6819-4163-DB47-1B90EC28EAF5}"/>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10330619" y="6451880"/>
            <a:ext cx="1092838" cy="1017180"/>
          </a:xfrm>
          <a:prstGeom prst="rect">
            <a:avLst/>
          </a:prstGeom>
        </p:spPr>
      </p:pic>
      <p:pic>
        <p:nvPicPr>
          <p:cNvPr id="8" name="Picture 7">
            <a:extLst>
              <a:ext uri="{FF2B5EF4-FFF2-40B4-BE49-F238E27FC236}">
                <a16:creationId xmlns:a16="http://schemas.microsoft.com/office/drawing/2014/main" id="{D81A9A24-577C-FCF7-15E9-DA42EA0CAB01}"/>
              </a:ext>
              <a:ext uri="{C183D7F6-B498-43B3-948B-1728B52AA6E4}">
                <adec:decorative xmlns:adec="http://schemas.microsoft.com/office/drawing/2017/decorative" val="1"/>
              </a:ext>
            </a:extLst>
          </p:cNvPr>
          <p:cNvPicPr>
            <a:picLocks noChangeAspect="1"/>
          </p:cNvPicPr>
          <p:nvPr/>
        </p:nvPicPr>
        <p:blipFill>
          <a:blip r:embed="rId4">
            <a:alphaModFix amt="44000"/>
          </a:blip>
          <a:stretch>
            <a:fillRect/>
          </a:stretch>
        </p:blipFill>
        <p:spPr>
          <a:xfrm>
            <a:off x="11237185" y="3766922"/>
            <a:ext cx="1092838" cy="1017180"/>
          </a:xfrm>
          <a:prstGeom prst="rect">
            <a:avLst/>
          </a:prstGeom>
        </p:spPr>
      </p:pic>
      <p:pic>
        <p:nvPicPr>
          <p:cNvPr id="9" name="Picture 8">
            <a:extLst>
              <a:ext uri="{FF2B5EF4-FFF2-40B4-BE49-F238E27FC236}">
                <a16:creationId xmlns:a16="http://schemas.microsoft.com/office/drawing/2014/main" id="{FD999CC6-B875-7435-109F-2095D563B285}"/>
              </a:ext>
              <a:ext uri="{C183D7F6-B498-43B3-948B-1728B52AA6E4}">
                <adec:decorative xmlns:adec="http://schemas.microsoft.com/office/drawing/2017/decorative" val="1"/>
              </a:ext>
            </a:extLst>
          </p:cNvPr>
          <p:cNvPicPr>
            <a:picLocks noChangeAspect="1"/>
          </p:cNvPicPr>
          <p:nvPr/>
        </p:nvPicPr>
        <p:blipFill>
          <a:blip r:embed="rId4">
            <a:alphaModFix amt="92000"/>
          </a:blip>
          <a:stretch>
            <a:fillRect/>
          </a:stretch>
        </p:blipFill>
        <p:spPr>
          <a:xfrm>
            <a:off x="10330619" y="5378048"/>
            <a:ext cx="1092838" cy="1017180"/>
          </a:xfrm>
          <a:prstGeom prst="rect">
            <a:avLst/>
          </a:prstGeom>
        </p:spPr>
      </p:pic>
      <p:pic>
        <p:nvPicPr>
          <p:cNvPr id="10" name="Picture 9">
            <a:extLst>
              <a:ext uri="{FF2B5EF4-FFF2-40B4-BE49-F238E27FC236}">
                <a16:creationId xmlns:a16="http://schemas.microsoft.com/office/drawing/2014/main" id="{95376E20-43CF-BD9F-C358-D02B3C812035}"/>
              </a:ext>
              <a:ext uri="{C183D7F6-B498-43B3-948B-1728B52AA6E4}">
                <adec:decorative xmlns:adec="http://schemas.microsoft.com/office/drawing/2017/decorative" val="1"/>
              </a:ext>
            </a:extLst>
          </p:cNvPr>
          <p:cNvPicPr>
            <a:picLocks noChangeAspect="1"/>
          </p:cNvPicPr>
          <p:nvPr/>
        </p:nvPicPr>
        <p:blipFill>
          <a:blip r:embed="rId4">
            <a:alphaModFix amt="77000"/>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0330619" y="4304216"/>
            <a:ext cx="1092838" cy="1017180"/>
          </a:xfrm>
          <a:prstGeom prst="rect">
            <a:avLst/>
          </a:prstGeom>
        </p:spPr>
      </p:pic>
      <p:pic>
        <p:nvPicPr>
          <p:cNvPr id="11" name="Picture 10">
            <a:extLst>
              <a:ext uri="{FF2B5EF4-FFF2-40B4-BE49-F238E27FC236}">
                <a16:creationId xmlns:a16="http://schemas.microsoft.com/office/drawing/2014/main" id="{91D1A565-B9E1-2E02-A759-454B583C6F67}"/>
              </a:ext>
              <a:ext uri="{C183D7F6-B498-43B3-948B-1728B52AA6E4}">
                <adec:decorative xmlns:adec="http://schemas.microsoft.com/office/drawing/2017/decorative" val="1"/>
              </a:ext>
            </a:extLst>
          </p:cNvPr>
          <p:cNvPicPr>
            <a:picLocks noChangeAspect="1"/>
          </p:cNvPicPr>
          <p:nvPr/>
        </p:nvPicPr>
        <p:blipFill>
          <a:blip r:embed="rId4">
            <a:alphaModFix amt="44000"/>
          </a:blip>
          <a:stretch>
            <a:fillRect/>
          </a:stretch>
        </p:blipFill>
        <p:spPr>
          <a:xfrm>
            <a:off x="9435590" y="5925274"/>
            <a:ext cx="1092838" cy="1017180"/>
          </a:xfrm>
          <a:prstGeom prst="rect">
            <a:avLst/>
          </a:prstGeom>
        </p:spPr>
      </p:pic>
      <p:pic>
        <p:nvPicPr>
          <p:cNvPr id="12" name="Picture 11">
            <a:extLst>
              <a:ext uri="{FF2B5EF4-FFF2-40B4-BE49-F238E27FC236}">
                <a16:creationId xmlns:a16="http://schemas.microsoft.com/office/drawing/2014/main" id="{C6D6A31C-9238-1A1A-21B2-F06CC6276572}"/>
              </a:ext>
              <a:ext uri="{C183D7F6-B498-43B3-948B-1728B52AA6E4}">
                <adec:decorative xmlns:adec="http://schemas.microsoft.com/office/drawing/2017/decorative" val="1"/>
              </a:ext>
            </a:extLst>
          </p:cNvPr>
          <p:cNvPicPr>
            <a:picLocks noChangeAspect="1"/>
          </p:cNvPicPr>
          <p:nvPr/>
        </p:nvPicPr>
        <p:blipFill>
          <a:blip r:embed="rId4">
            <a:alphaModFix amt="88000"/>
          </a:blip>
          <a:stretch>
            <a:fillRect/>
          </a:stretch>
        </p:blipFill>
        <p:spPr>
          <a:xfrm>
            <a:off x="8540561" y="6451880"/>
            <a:ext cx="1092838" cy="1017180"/>
          </a:xfrm>
          <a:prstGeom prst="rect">
            <a:avLst/>
          </a:prstGeom>
        </p:spPr>
      </p:pic>
      <p:sp>
        <p:nvSpPr>
          <p:cNvPr id="17" name="Slide Number Placeholder 4">
            <a:extLst>
              <a:ext uri="{FF2B5EF4-FFF2-40B4-BE49-F238E27FC236}">
                <a16:creationId xmlns:a16="http://schemas.microsoft.com/office/drawing/2014/main" id="{70AEF192-2EAC-0439-A5FB-31C1ADE27EB1}"/>
              </a:ext>
            </a:extLst>
          </p:cNvPr>
          <p:cNvSpPr txBox="1">
            <a:spLocks/>
          </p:cNvSpPr>
          <p:nvPr/>
        </p:nvSpPr>
        <p:spPr>
          <a:xfrm>
            <a:off x="309951" y="6253316"/>
            <a:ext cx="458592" cy="32447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Aptos" panose="0211000402020202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altLang="zh-CN" sz="1800" b="0" i="0" u="none" strike="noStrike" kern="1200" cap="none" spc="0" normalizeH="0" baseline="0" noProof="0">
              <a:ln>
                <a:noFill/>
              </a:ln>
              <a:solidFill>
                <a:srgbClr val="0F253E"/>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2962214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A8A1-D68F-8FB9-F3C3-8D7672A110B0}"/>
              </a:ext>
            </a:extLst>
          </p:cNvPr>
          <p:cNvSpPr>
            <a:spLocks noGrp="1"/>
          </p:cNvSpPr>
          <p:nvPr>
            <p:ph type="title"/>
          </p:nvPr>
        </p:nvSpPr>
        <p:spPr>
          <a:xfrm>
            <a:off x="548404" y="261419"/>
            <a:ext cx="10514916" cy="1325563"/>
          </a:xfrm>
        </p:spPr>
        <p:txBody>
          <a:bodyPr/>
          <a:lstStyle/>
          <a:p>
            <a:r>
              <a:rPr lang="en-US">
                <a:latin typeface="Arial"/>
                <a:cs typeface="Arial"/>
              </a:rPr>
              <a:t>Examples</a:t>
            </a:r>
            <a:r>
              <a:rPr lang="en-US" dirty="0">
                <a:latin typeface="Arial"/>
                <a:cs typeface="Arial"/>
              </a:rPr>
              <a:t> From The Field</a:t>
            </a:r>
            <a:endParaRPr lang="en-US" dirty="0"/>
          </a:p>
        </p:txBody>
      </p:sp>
      <p:sp>
        <p:nvSpPr>
          <p:cNvPr id="3" name="Text Placeholder 2">
            <a:extLst>
              <a:ext uri="{FF2B5EF4-FFF2-40B4-BE49-F238E27FC236}">
                <a16:creationId xmlns:a16="http://schemas.microsoft.com/office/drawing/2014/main" id="{879DB0AD-6B27-6189-7A7A-06FD963BE72F}"/>
              </a:ext>
            </a:extLst>
          </p:cNvPr>
          <p:cNvSpPr>
            <a:spLocks noGrp="1"/>
          </p:cNvSpPr>
          <p:nvPr>
            <p:ph type="body" sz="half" idx="2"/>
          </p:nvPr>
        </p:nvSpPr>
        <p:spPr>
          <a:xfrm>
            <a:off x="1229442" y="2172690"/>
            <a:ext cx="2483963" cy="1953541"/>
          </a:xfrm>
        </p:spPr>
        <p:txBody>
          <a:bodyPr vert="horz" lIns="45720" tIns="22860" rIns="45720" bIns="22860" rtlCol="0" anchor="t">
            <a:noAutofit/>
          </a:bodyPr>
          <a:lstStyle/>
          <a:p>
            <a:r>
              <a:rPr lang="en-US" sz="1800" dirty="0">
                <a:latin typeface="Arial"/>
                <a:cs typeface="Arial"/>
              </a:rPr>
              <a:t>United Food and Commercial Workers (UFCW) of Canada Local 832’s Different Abilities Program (Manitoba)</a:t>
            </a:r>
            <a:endParaRPr lang="en-US" sz="1800" dirty="0"/>
          </a:p>
        </p:txBody>
      </p:sp>
      <p:sp>
        <p:nvSpPr>
          <p:cNvPr id="7" name="Text Placeholder 6">
            <a:extLst>
              <a:ext uri="{FF2B5EF4-FFF2-40B4-BE49-F238E27FC236}">
                <a16:creationId xmlns:a16="http://schemas.microsoft.com/office/drawing/2014/main" id="{502B59F3-0DD5-18AA-91C3-5610C4673E97}"/>
              </a:ext>
            </a:extLst>
          </p:cNvPr>
          <p:cNvSpPr>
            <a:spLocks noGrp="1"/>
          </p:cNvSpPr>
          <p:nvPr>
            <p:ph type="body" sz="half" idx="13"/>
          </p:nvPr>
        </p:nvSpPr>
        <p:spPr>
          <a:xfrm>
            <a:off x="5005249" y="2154426"/>
            <a:ext cx="2198968" cy="1524946"/>
          </a:xfrm>
        </p:spPr>
        <p:txBody>
          <a:bodyPr vert="horz" lIns="45720" tIns="22860" rIns="45720" bIns="22860" rtlCol="0" anchor="t">
            <a:normAutofit/>
          </a:bodyPr>
          <a:lstStyle/>
          <a:p>
            <a:r>
              <a:rPr lang="en-US" sz="1800" dirty="0">
                <a:latin typeface="Arial"/>
                <a:cs typeface="Arial"/>
              </a:rPr>
              <a:t>Ontario Network for Injured Workers Groups </a:t>
            </a:r>
            <a:endParaRPr lang="en-US" sz="1800" dirty="0"/>
          </a:p>
        </p:txBody>
      </p:sp>
      <p:sp>
        <p:nvSpPr>
          <p:cNvPr id="9" name="Text Placeholder 8">
            <a:extLst>
              <a:ext uri="{FF2B5EF4-FFF2-40B4-BE49-F238E27FC236}">
                <a16:creationId xmlns:a16="http://schemas.microsoft.com/office/drawing/2014/main" id="{35E00A7D-0AA5-DD7F-1C2F-073B3779161B}"/>
              </a:ext>
            </a:extLst>
          </p:cNvPr>
          <p:cNvSpPr>
            <a:spLocks noGrp="1"/>
          </p:cNvSpPr>
          <p:nvPr>
            <p:ph type="body" sz="half" idx="15"/>
          </p:nvPr>
        </p:nvSpPr>
        <p:spPr>
          <a:xfrm>
            <a:off x="8496061" y="2154426"/>
            <a:ext cx="2198968" cy="1524946"/>
          </a:xfrm>
        </p:spPr>
        <p:txBody>
          <a:bodyPr vert="horz" lIns="45720" tIns="22860" rIns="45720" bIns="22860" rtlCol="0" anchor="t">
            <a:normAutofit/>
          </a:bodyPr>
          <a:lstStyle/>
          <a:p>
            <a:r>
              <a:rPr lang="en-US" sz="1800" dirty="0">
                <a:latin typeface="Arial"/>
                <a:cs typeface="Arial"/>
              </a:rPr>
              <a:t>CUPE Workers With Disabilities Led Activism with Government </a:t>
            </a:r>
            <a:endParaRPr lang="en-US" sz="1800" dirty="0"/>
          </a:p>
        </p:txBody>
      </p:sp>
      <p:pic>
        <p:nvPicPr>
          <p:cNvPr id="12" name="Picture 11">
            <a:extLst>
              <a:ext uri="{FF2B5EF4-FFF2-40B4-BE49-F238E27FC236}">
                <a16:creationId xmlns:a16="http://schemas.microsoft.com/office/drawing/2014/main" id="{573A6754-17DC-8FE3-B4F2-F90F269B5A0C}"/>
              </a:ext>
            </a:extLst>
          </p:cNvPr>
          <p:cNvPicPr>
            <a:picLocks noChangeAspect="1"/>
          </p:cNvPicPr>
          <p:nvPr/>
        </p:nvPicPr>
        <p:blipFill>
          <a:blip r:embed="rId3"/>
          <a:stretch>
            <a:fillRect/>
          </a:stretch>
        </p:blipFill>
        <p:spPr>
          <a:xfrm>
            <a:off x="8553797" y="4594108"/>
            <a:ext cx="2245213" cy="341045"/>
          </a:xfrm>
          <a:prstGeom prst="rect">
            <a:avLst/>
          </a:prstGeom>
        </p:spPr>
      </p:pic>
      <p:pic>
        <p:nvPicPr>
          <p:cNvPr id="6" name="Picture 2">
            <a:extLst>
              <a:ext uri="{FF2B5EF4-FFF2-40B4-BE49-F238E27FC236}">
                <a16:creationId xmlns:a16="http://schemas.microsoft.com/office/drawing/2014/main" id="{ABB452A5-D619-46B8-CF0F-B32D0122D4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9442" y="4546154"/>
            <a:ext cx="1605788" cy="7779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NIWG logo">
            <a:extLst>
              <a:ext uri="{FF2B5EF4-FFF2-40B4-BE49-F238E27FC236}">
                <a16:creationId xmlns:a16="http://schemas.microsoft.com/office/drawing/2014/main" id="{DAB066C9-3116-6856-6DDE-EE76B7FCF5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0174" y="4039327"/>
            <a:ext cx="1791652" cy="179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3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E9E3-21B8-CEFC-208E-4078356EE7ED}"/>
              </a:ext>
            </a:extLst>
          </p:cNvPr>
          <p:cNvSpPr>
            <a:spLocks noGrp="1"/>
          </p:cNvSpPr>
          <p:nvPr>
            <p:ph type="title"/>
          </p:nvPr>
        </p:nvSpPr>
        <p:spPr/>
        <p:txBody>
          <a:bodyPr/>
          <a:lstStyle/>
          <a:p>
            <a:r>
              <a:rPr lang="en-CA" dirty="0">
                <a:latin typeface="Arial" panose="020B0604020202020204" pitchFamily="34" charset="0"/>
                <a:ea typeface="Calibri" panose="020F0502020204030204" pitchFamily="34" charset="0"/>
                <a:cs typeface="Arial" panose="020B0604020202020204" pitchFamily="34" charset="0"/>
              </a:rPr>
              <a:t>LiveWorkPlay’s Inclusive</a:t>
            </a:r>
            <a:br>
              <a:rPr lang="en-CA" dirty="0">
                <a:latin typeface="Arial" panose="020B0604020202020204" pitchFamily="34" charset="0"/>
                <a:ea typeface="Calibri" panose="020F0502020204030204" pitchFamily="34" charset="0"/>
                <a:cs typeface="Arial" panose="020B0604020202020204" pitchFamily="34" charset="0"/>
              </a:rPr>
            </a:br>
            <a:r>
              <a:rPr lang="en-CA" dirty="0">
                <a:latin typeface="Arial" panose="020B0604020202020204" pitchFamily="34" charset="0"/>
                <a:ea typeface="Calibri" panose="020F0502020204030204" pitchFamily="34" charset="0"/>
                <a:cs typeface="Arial" panose="020B0604020202020204" pitchFamily="34" charset="0"/>
              </a:rPr>
              <a:t>Employment Supports Model</a:t>
            </a:r>
            <a:r>
              <a:rPr lang="en-CA" baseline="30000" dirty="0">
                <a:latin typeface="Arial" panose="020B0604020202020204" pitchFamily="34" charset="0"/>
                <a:ea typeface="Calibri" panose="020F0502020204030204" pitchFamily="34" charset="0"/>
                <a:cs typeface="Arial" panose="020B0604020202020204" pitchFamily="34" charset="0"/>
              </a:rPr>
              <a:t>©</a:t>
            </a:r>
            <a:endParaRPr lang="en-CA"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Content Placeholder 4" descr="1 Recruitment &amp; Selection&#10;&#10;2 Onboarding &amp; Training Plan Development&#10; &#10;3 Retention &amp; Ongoing Consultation&#10;">
            <a:extLst>
              <a:ext uri="{FF2B5EF4-FFF2-40B4-BE49-F238E27FC236}">
                <a16:creationId xmlns:a16="http://schemas.microsoft.com/office/drawing/2014/main" id="{19E48948-3A3E-E2A3-64E0-7A6155AF7414}"/>
              </a:ext>
            </a:extLst>
          </p:cNvPr>
          <p:cNvGraphicFramePr>
            <a:graphicFrameLocks/>
          </p:cNvGraphicFramePr>
          <p:nvPr/>
        </p:nvGraphicFramePr>
        <p:xfrm>
          <a:off x="73260" y="1901408"/>
          <a:ext cx="9581301" cy="4748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9">
            <a:extLst>
              <a:ext uri="{FF2B5EF4-FFF2-40B4-BE49-F238E27FC236}">
                <a16:creationId xmlns:a16="http://schemas.microsoft.com/office/drawing/2014/main" id="{BCAE0B9D-34D6-15B3-58EF-BDDB4DFE67BB}"/>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1524375" y="6120109"/>
            <a:ext cx="541532" cy="627511"/>
          </a:xfrm>
          <a:prstGeom prst="rect">
            <a:avLst/>
          </a:prstGeom>
        </p:spPr>
      </p:pic>
      <p:pic>
        <p:nvPicPr>
          <p:cNvPr id="6" name="Picture 5">
            <a:extLst>
              <a:ext uri="{FF2B5EF4-FFF2-40B4-BE49-F238E27FC236}">
                <a16:creationId xmlns:a16="http://schemas.microsoft.com/office/drawing/2014/main" id="{B8054BB3-6800-C9A9-BDB5-EA06A47FD7F1}"/>
              </a:ext>
              <a:ext uri="{C183D7F6-B498-43B3-948B-1728B52AA6E4}">
                <adec:decorative xmlns:adec="http://schemas.microsoft.com/office/drawing/2017/decorative" val="1"/>
              </a:ext>
            </a:extLst>
          </p:cNvPr>
          <p:cNvPicPr>
            <a:picLocks noChangeAspect="1"/>
          </p:cNvPicPr>
          <p:nvPr/>
        </p:nvPicPr>
        <p:blipFill>
          <a:blip r:embed="rId9">
            <a:alphaModFix amt="70000"/>
          </a:blip>
          <a:stretch>
            <a:fillRect/>
          </a:stretch>
        </p:blipFill>
        <p:spPr>
          <a:xfrm>
            <a:off x="11237185" y="4840754"/>
            <a:ext cx="1092838" cy="1017180"/>
          </a:xfrm>
          <a:prstGeom prst="rect">
            <a:avLst/>
          </a:prstGeom>
        </p:spPr>
      </p:pic>
      <p:pic>
        <p:nvPicPr>
          <p:cNvPr id="7" name="Picture 6">
            <a:extLst>
              <a:ext uri="{FF2B5EF4-FFF2-40B4-BE49-F238E27FC236}">
                <a16:creationId xmlns:a16="http://schemas.microsoft.com/office/drawing/2014/main" id="{8029785E-6819-4163-DB47-1B90EC28EAF5}"/>
              </a:ext>
              <a:ext uri="{C183D7F6-B498-43B3-948B-1728B52AA6E4}">
                <adec:decorative xmlns:adec="http://schemas.microsoft.com/office/drawing/2017/decorative" val="1"/>
              </a:ext>
            </a:extLst>
          </p:cNvPr>
          <p:cNvPicPr>
            <a:picLocks noChangeAspect="1"/>
          </p:cNvPicPr>
          <p:nvPr/>
        </p:nvPicPr>
        <p:blipFill>
          <a:blip r:embed="rId9">
            <a:alphaModFix/>
          </a:blip>
          <a:stretch>
            <a:fillRect/>
          </a:stretch>
        </p:blipFill>
        <p:spPr>
          <a:xfrm>
            <a:off x="10330619" y="6451880"/>
            <a:ext cx="1092838" cy="1017180"/>
          </a:xfrm>
          <a:prstGeom prst="rect">
            <a:avLst/>
          </a:prstGeom>
        </p:spPr>
      </p:pic>
      <p:pic>
        <p:nvPicPr>
          <p:cNvPr id="8" name="Picture 7">
            <a:extLst>
              <a:ext uri="{FF2B5EF4-FFF2-40B4-BE49-F238E27FC236}">
                <a16:creationId xmlns:a16="http://schemas.microsoft.com/office/drawing/2014/main" id="{D81A9A24-577C-FCF7-15E9-DA42EA0CAB01}"/>
              </a:ext>
              <a:ext uri="{C183D7F6-B498-43B3-948B-1728B52AA6E4}">
                <adec:decorative xmlns:adec="http://schemas.microsoft.com/office/drawing/2017/decorative" val="1"/>
              </a:ext>
            </a:extLst>
          </p:cNvPr>
          <p:cNvPicPr>
            <a:picLocks noChangeAspect="1"/>
          </p:cNvPicPr>
          <p:nvPr/>
        </p:nvPicPr>
        <p:blipFill>
          <a:blip r:embed="rId9">
            <a:alphaModFix amt="44000"/>
          </a:blip>
          <a:stretch>
            <a:fillRect/>
          </a:stretch>
        </p:blipFill>
        <p:spPr>
          <a:xfrm>
            <a:off x="11237185" y="3766922"/>
            <a:ext cx="1092838" cy="1017180"/>
          </a:xfrm>
          <a:prstGeom prst="rect">
            <a:avLst/>
          </a:prstGeom>
        </p:spPr>
      </p:pic>
      <p:pic>
        <p:nvPicPr>
          <p:cNvPr id="9" name="Picture 8">
            <a:extLst>
              <a:ext uri="{FF2B5EF4-FFF2-40B4-BE49-F238E27FC236}">
                <a16:creationId xmlns:a16="http://schemas.microsoft.com/office/drawing/2014/main" id="{FD999CC6-B875-7435-109F-2095D563B285}"/>
              </a:ext>
              <a:ext uri="{C183D7F6-B498-43B3-948B-1728B52AA6E4}">
                <adec:decorative xmlns:adec="http://schemas.microsoft.com/office/drawing/2017/decorative" val="1"/>
              </a:ext>
            </a:extLst>
          </p:cNvPr>
          <p:cNvPicPr>
            <a:picLocks noChangeAspect="1"/>
          </p:cNvPicPr>
          <p:nvPr/>
        </p:nvPicPr>
        <p:blipFill>
          <a:blip r:embed="rId9">
            <a:alphaModFix amt="92000"/>
          </a:blip>
          <a:stretch>
            <a:fillRect/>
          </a:stretch>
        </p:blipFill>
        <p:spPr>
          <a:xfrm>
            <a:off x="10330619" y="5378048"/>
            <a:ext cx="1092838" cy="1017180"/>
          </a:xfrm>
          <a:prstGeom prst="rect">
            <a:avLst/>
          </a:prstGeom>
        </p:spPr>
      </p:pic>
      <p:pic>
        <p:nvPicPr>
          <p:cNvPr id="10" name="Picture 9">
            <a:extLst>
              <a:ext uri="{FF2B5EF4-FFF2-40B4-BE49-F238E27FC236}">
                <a16:creationId xmlns:a16="http://schemas.microsoft.com/office/drawing/2014/main" id="{95376E20-43CF-BD9F-C358-D02B3C812035}"/>
              </a:ext>
              <a:ext uri="{C183D7F6-B498-43B3-948B-1728B52AA6E4}">
                <adec:decorative xmlns:adec="http://schemas.microsoft.com/office/drawing/2017/decorative" val="1"/>
              </a:ext>
            </a:extLst>
          </p:cNvPr>
          <p:cNvPicPr>
            <a:picLocks noChangeAspect="1"/>
          </p:cNvPicPr>
          <p:nvPr/>
        </p:nvPicPr>
        <p:blipFill>
          <a:blip r:embed="rId9">
            <a:alphaModFix amt="77000"/>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10330619" y="4304216"/>
            <a:ext cx="1092838" cy="1017180"/>
          </a:xfrm>
          <a:prstGeom prst="rect">
            <a:avLst/>
          </a:prstGeom>
        </p:spPr>
      </p:pic>
      <p:pic>
        <p:nvPicPr>
          <p:cNvPr id="11" name="Picture 10">
            <a:extLst>
              <a:ext uri="{FF2B5EF4-FFF2-40B4-BE49-F238E27FC236}">
                <a16:creationId xmlns:a16="http://schemas.microsoft.com/office/drawing/2014/main" id="{91D1A565-B9E1-2E02-A759-454B583C6F67}"/>
              </a:ext>
              <a:ext uri="{C183D7F6-B498-43B3-948B-1728B52AA6E4}">
                <adec:decorative xmlns:adec="http://schemas.microsoft.com/office/drawing/2017/decorative" val="1"/>
              </a:ext>
            </a:extLst>
          </p:cNvPr>
          <p:cNvPicPr>
            <a:picLocks noChangeAspect="1"/>
          </p:cNvPicPr>
          <p:nvPr/>
        </p:nvPicPr>
        <p:blipFill>
          <a:blip r:embed="rId9">
            <a:alphaModFix amt="44000"/>
          </a:blip>
          <a:stretch>
            <a:fillRect/>
          </a:stretch>
        </p:blipFill>
        <p:spPr>
          <a:xfrm>
            <a:off x="9435590" y="5925274"/>
            <a:ext cx="1092838" cy="1017180"/>
          </a:xfrm>
          <a:prstGeom prst="rect">
            <a:avLst/>
          </a:prstGeom>
        </p:spPr>
      </p:pic>
      <p:pic>
        <p:nvPicPr>
          <p:cNvPr id="12" name="Picture 11">
            <a:extLst>
              <a:ext uri="{FF2B5EF4-FFF2-40B4-BE49-F238E27FC236}">
                <a16:creationId xmlns:a16="http://schemas.microsoft.com/office/drawing/2014/main" id="{C6D6A31C-9238-1A1A-21B2-F06CC6276572}"/>
              </a:ext>
              <a:ext uri="{C183D7F6-B498-43B3-948B-1728B52AA6E4}">
                <adec:decorative xmlns:adec="http://schemas.microsoft.com/office/drawing/2017/decorative" val="1"/>
              </a:ext>
            </a:extLst>
          </p:cNvPr>
          <p:cNvPicPr>
            <a:picLocks noChangeAspect="1"/>
          </p:cNvPicPr>
          <p:nvPr/>
        </p:nvPicPr>
        <p:blipFill>
          <a:blip r:embed="rId9">
            <a:alphaModFix amt="88000"/>
          </a:blip>
          <a:stretch>
            <a:fillRect/>
          </a:stretch>
        </p:blipFill>
        <p:spPr>
          <a:xfrm>
            <a:off x="8540561" y="6451880"/>
            <a:ext cx="1092838" cy="1017180"/>
          </a:xfrm>
          <a:prstGeom prst="rect">
            <a:avLst/>
          </a:prstGeom>
        </p:spPr>
      </p:pic>
      <p:sp>
        <p:nvSpPr>
          <p:cNvPr id="14" name="Slide Number Placeholder 4">
            <a:extLst>
              <a:ext uri="{FF2B5EF4-FFF2-40B4-BE49-F238E27FC236}">
                <a16:creationId xmlns:a16="http://schemas.microsoft.com/office/drawing/2014/main" id="{239DDC24-CF9E-E3AB-3C46-991AB3A826AF}"/>
              </a:ext>
            </a:extLst>
          </p:cNvPr>
          <p:cNvSpPr txBox="1">
            <a:spLocks/>
          </p:cNvSpPr>
          <p:nvPr/>
        </p:nvSpPr>
        <p:spPr>
          <a:xfrm>
            <a:off x="309951" y="6212665"/>
            <a:ext cx="458592"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altLang="zh-CN" sz="1800" b="0" i="0" u="none" strike="noStrike" kern="1200" cap="none" spc="0" normalizeH="0" baseline="0" noProof="0">
              <a:ln>
                <a:noFill/>
              </a:ln>
              <a:solidFill>
                <a:srgbClr val="0F253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276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AB7B-287D-9AF9-206D-1AE4976DFDC0}"/>
              </a:ext>
            </a:extLst>
          </p:cNvPr>
          <p:cNvSpPr>
            <a:spLocks noGrp="1"/>
          </p:cNvSpPr>
          <p:nvPr>
            <p:ph type="title"/>
          </p:nvPr>
        </p:nvSpPr>
        <p:spPr>
          <a:xfrm>
            <a:off x="869460" y="365125"/>
            <a:ext cx="10484339" cy="1325563"/>
          </a:xfrm>
        </p:spPr>
        <p:txBody>
          <a:bodyPr>
            <a:normAutofit/>
          </a:bodyPr>
          <a:lstStyle/>
          <a:p>
            <a:r>
              <a:rPr lang="en-US" dirty="0">
                <a:latin typeface="Arial" panose="020B0604020202020204" pitchFamily="34" charset="0"/>
                <a:ea typeface="Calibri" panose="020F0502020204030204" pitchFamily="34" charset="0"/>
                <a:cs typeface="Arial" panose="020B0604020202020204" pitchFamily="34" charset="0"/>
              </a:rPr>
              <a:t>Focus: Onboarding and Training Plan</a:t>
            </a:r>
            <a:endParaRPr lang="en-CA" dirty="0">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78559A-B085-96F2-2F1F-1E35D201E7EF}"/>
              </a:ext>
            </a:extLst>
          </p:cNvPr>
          <p:cNvSpPr>
            <a:spLocks noGrp="1"/>
          </p:cNvSpPr>
          <p:nvPr>
            <p:ph idx="1"/>
          </p:nvPr>
        </p:nvSpPr>
        <p:spPr>
          <a:xfrm>
            <a:off x="869461" y="2196032"/>
            <a:ext cx="8566129" cy="4294484"/>
          </a:xfrm>
        </p:spPr>
        <p:txBody>
          <a:bodyPr>
            <a:normAutofit/>
          </a:bodyPr>
          <a:lstStyle/>
          <a:p>
            <a:pPr>
              <a:buFontTx/>
              <a:buChar char="-"/>
            </a:pPr>
            <a:r>
              <a:rPr lang="en-US" dirty="0">
                <a:latin typeface="Open Sans" panose="020B0606030504020204" pitchFamily="34" charset="0"/>
                <a:ea typeface="Open Sans" panose="020B0606030504020204" pitchFamily="34" charset="0"/>
                <a:cs typeface="Open Sans" panose="020B0606030504020204" pitchFamily="34" charset="0"/>
              </a:rPr>
              <a:t>Supporting a new job start before the first day</a:t>
            </a:r>
          </a:p>
          <a:p>
            <a:pPr>
              <a:buFontTx/>
              <a:buChar char="-"/>
            </a:pPr>
            <a:r>
              <a:rPr lang="en-US" dirty="0">
                <a:latin typeface="Open Sans" panose="020B0606030504020204" pitchFamily="34" charset="0"/>
                <a:ea typeface="Open Sans" panose="020B0606030504020204" pitchFamily="34" charset="0"/>
                <a:cs typeface="Open Sans" panose="020B0606030504020204" pitchFamily="34" charset="0"/>
              </a:rPr>
              <a:t>Preparing employee and employer for a successful start</a:t>
            </a:r>
          </a:p>
          <a:p>
            <a:pPr>
              <a:buFontTx/>
              <a:buChar char="-"/>
            </a:pPr>
            <a:r>
              <a:rPr lang="en-US" dirty="0">
                <a:latin typeface="Open Sans" panose="020B0606030504020204" pitchFamily="34" charset="0"/>
                <a:ea typeface="Open Sans" panose="020B0606030504020204" pitchFamily="34" charset="0"/>
                <a:cs typeface="Open Sans" panose="020B0606030504020204" pitchFamily="34" charset="0"/>
              </a:rPr>
              <a:t>Aim to decrease reliance on third-party support (such as job coaches)</a:t>
            </a:r>
          </a:p>
        </p:txBody>
      </p:sp>
      <p:pic>
        <p:nvPicPr>
          <p:cNvPr id="4" name="Picture 3">
            <a:extLst>
              <a:ext uri="{FF2B5EF4-FFF2-40B4-BE49-F238E27FC236}">
                <a16:creationId xmlns:a16="http://schemas.microsoft.com/office/drawing/2014/main" id="{B16186C3-9720-A907-435D-ECC172EA7795}"/>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11237185" y="4840754"/>
            <a:ext cx="1092838" cy="1017180"/>
          </a:xfrm>
          <a:prstGeom prst="rect">
            <a:avLst/>
          </a:prstGeom>
        </p:spPr>
      </p:pic>
      <p:pic>
        <p:nvPicPr>
          <p:cNvPr id="5" name="Picture 4">
            <a:extLst>
              <a:ext uri="{FF2B5EF4-FFF2-40B4-BE49-F238E27FC236}">
                <a16:creationId xmlns:a16="http://schemas.microsoft.com/office/drawing/2014/main" id="{7B4D1D69-FB37-A63C-564F-BA97B97A30ED}"/>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0330619" y="6451880"/>
            <a:ext cx="1092838" cy="1017180"/>
          </a:xfrm>
          <a:prstGeom prst="rect">
            <a:avLst/>
          </a:prstGeom>
        </p:spPr>
      </p:pic>
      <p:pic>
        <p:nvPicPr>
          <p:cNvPr id="6" name="Picture 5">
            <a:extLst>
              <a:ext uri="{FF2B5EF4-FFF2-40B4-BE49-F238E27FC236}">
                <a16:creationId xmlns:a16="http://schemas.microsoft.com/office/drawing/2014/main" id="{9AFF75C7-66A8-19FF-CE09-620D499A44DE}"/>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1237185" y="3766922"/>
            <a:ext cx="1092838" cy="1017180"/>
          </a:xfrm>
          <a:prstGeom prst="rect">
            <a:avLst/>
          </a:prstGeom>
        </p:spPr>
      </p:pic>
      <p:pic>
        <p:nvPicPr>
          <p:cNvPr id="7" name="Picture 6">
            <a:extLst>
              <a:ext uri="{FF2B5EF4-FFF2-40B4-BE49-F238E27FC236}">
                <a16:creationId xmlns:a16="http://schemas.microsoft.com/office/drawing/2014/main" id="{1861AF9D-2457-F1E9-4DDD-5A7B79DDDEFD}"/>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10330619" y="5378048"/>
            <a:ext cx="1092838" cy="1017180"/>
          </a:xfrm>
          <a:prstGeom prst="rect">
            <a:avLst/>
          </a:prstGeom>
        </p:spPr>
      </p:pic>
      <p:pic>
        <p:nvPicPr>
          <p:cNvPr id="8" name="Picture 7">
            <a:extLst>
              <a:ext uri="{FF2B5EF4-FFF2-40B4-BE49-F238E27FC236}">
                <a16:creationId xmlns:a16="http://schemas.microsoft.com/office/drawing/2014/main" id="{2D1F13BF-DA9F-0A41-2F01-5536679E5F8F}"/>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330619" y="4304216"/>
            <a:ext cx="1092838" cy="1017180"/>
          </a:xfrm>
          <a:prstGeom prst="rect">
            <a:avLst/>
          </a:prstGeom>
        </p:spPr>
      </p:pic>
      <p:pic>
        <p:nvPicPr>
          <p:cNvPr id="9" name="Picture 8">
            <a:extLst>
              <a:ext uri="{FF2B5EF4-FFF2-40B4-BE49-F238E27FC236}">
                <a16:creationId xmlns:a16="http://schemas.microsoft.com/office/drawing/2014/main" id="{68580AB1-3426-1759-9E39-E3B1A9905B50}"/>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9435590" y="5925274"/>
            <a:ext cx="1092838" cy="1017180"/>
          </a:xfrm>
          <a:prstGeom prst="rect">
            <a:avLst/>
          </a:prstGeom>
        </p:spPr>
      </p:pic>
      <p:pic>
        <p:nvPicPr>
          <p:cNvPr id="10" name="Picture 9">
            <a:extLst>
              <a:ext uri="{FF2B5EF4-FFF2-40B4-BE49-F238E27FC236}">
                <a16:creationId xmlns:a16="http://schemas.microsoft.com/office/drawing/2014/main" id="{694CDA9D-4722-8576-649F-609C602D40C1}"/>
              </a:ext>
              <a:ext uri="{C183D7F6-B498-43B3-948B-1728B52AA6E4}">
                <adec:decorative xmlns:adec="http://schemas.microsoft.com/office/drawing/2017/decorative" val="1"/>
              </a:ext>
            </a:extLst>
          </p:cNvPr>
          <p:cNvPicPr>
            <a:picLocks noChangeAspect="1"/>
          </p:cNvPicPr>
          <p:nvPr/>
        </p:nvPicPr>
        <p:blipFill>
          <a:blip r:embed="rId3">
            <a:alphaModFix amt="88000"/>
          </a:blip>
          <a:stretch>
            <a:fillRect/>
          </a:stretch>
        </p:blipFill>
        <p:spPr>
          <a:xfrm>
            <a:off x="8540561" y="6451880"/>
            <a:ext cx="1092838" cy="1017180"/>
          </a:xfrm>
          <a:prstGeom prst="rect">
            <a:avLst/>
          </a:prstGeom>
        </p:spPr>
      </p:pic>
      <p:pic>
        <p:nvPicPr>
          <p:cNvPr id="11" name="Picture 10">
            <a:extLst>
              <a:ext uri="{FF2B5EF4-FFF2-40B4-BE49-F238E27FC236}">
                <a16:creationId xmlns:a16="http://schemas.microsoft.com/office/drawing/2014/main" id="{360E899F-86C8-6E77-315B-9F66AEA3232E}"/>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12132214" y="1073526"/>
            <a:ext cx="1092838" cy="1017180"/>
          </a:xfrm>
          <a:prstGeom prst="rect">
            <a:avLst/>
          </a:prstGeom>
        </p:spPr>
      </p:pic>
      <p:pic>
        <p:nvPicPr>
          <p:cNvPr id="12" name="Picture 11">
            <a:extLst>
              <a:ext uri="{FF2B5EF4-FFF2-40B4-BE49-F238E27FC236}">
                <a16:creationId xmlns:a16="http://schemas.microsoft.com/office/drawing/2014/main" id="{292EFE79-EFC9-E651-355C-F6DE73125A94}"/>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1225648" y="2684652"/>
            <a:ext cx="1092838" cy="1017180"/>
          </a:xfrm>
          <a:prstGeom prst="rect">
            <a:avLst/>
          </a:prstGeom>
        </p:spPr>
      </p:pic>
      <p:pic>
        <p:nvPicPr>
          <p:cNvPr id="13" name="Picture 12">
            <a:extLst>
              <a:ext uri="{FF2B5EF4-FFF2-40B4-BE49-F238E27FC236}">
                <a16:creationId xmlns:a16="http://schemas.microsoft.com/office/drawing/2014/main" id="{F50373B8-4286-49A2-250D-0B954C2B3C06}"/>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2132214" y="-306"/>
            <a:ext cx="1092838" cy="1017180"/>
          </a:xfrm>
          <a:prstGeom prst="rect">
            <a:avLst/>
          </a:prstGeom>
        </p:spPr>
      </p:pic>
      <p:pic>
        <p:nvPicPr>
          <p:cNvPr id="14" name="Picture 13">
            <a:extLst>
              <a:ext uri="{FF2B5EF4-FFF2-40B4-BE49-F238E27FC236}">
                <a16:creationId xmlns:a16="http://schemas.microsoft.com/office/drawing/2014/main" id="{0C808A59-D7A0-650C-0EB2-0CD280A1943E}"/>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11225648" y="1610820"/>
            <a:ext cx="1092838" cy="1017180"/>
          </a:xfrm>
          <a:prstGeom prst="rect">
            <a:avLst/>
          </a:prstGeom>
        </p:spPr>
      </p:pic>
      <p:pic>
        <p:nvPicPr>
          <p:cNvPr id="15" name="Picture 14">
            <a:extLst>
              <a:ext uri="{FF2B5EF4-FFF2-40B4-BE49-F238E27FC236}">
                <a16:creationId xmlns:a16="http://schemas.microsoft.com/office/drawing/2014/main" id="{31F0BC70-40F4-D340-EF38-A148C132B954}"/>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1225648" y="536988"/>
            <a:ext cx="1092838" cy="1017180"/>
          </a:xfrm>
          <a:prstGeom prst="rect">
            <a:avLst/>
          </a:prstGeom>
        </p:spPr>
      </p:pic>
      <p:pic>
        <p:nvPicPr>
          <p:cNvPr id="16" name="Picture 15">
            <a:extLst>
              <a:ext uri="{FF2B5EF4-FFF2-40B4-BE49-F238E27FC236}">
                <a16:creationId xmlns:a16="http://schemas.microsoft.com/office/drawing/2014/main" id="{CE33504D-289A-6056-C271-44923518107F}"/>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0330619" y="2158046"/>
            <a:ext cx="1092838" cy="1017180"/>
          </a:xfrm>
          <a:prstGeom prst="rect">
            <a:avLst/>
          </a:prstGeom>
        </p:spPr>
      </p:pic>
      <p:pic>
        <p:nvPicPr>
          <p:cNvPr id="17" name="Picture 16">
            <a:extLst>
              <a:ext uri="{FF2B5EF4-FFF2-40B4-BE49-F238E27FC236}">
                <a16:creationId xmlns:a16="http://schemas.microsoft.com/office/drawing/2014/main" id="{6F3BF61B-3135-31E2-35F0-ADE8E15C28A9}"/>
              </a:ext>
              <a:ext uri="{C183D7F6-B498-43B3-948B-1728B52AA6E4}">
                <adec:decorative xmlns:adec="http://schemas.microsoft.com/office/drawing/2017/decorative" val="1"/>
              </a:ext>
            </a:extLst>
          </p:cNvPr>
          <p:cNvPicPr>
            <a:picLocks noChangeAspect="1"/>
          </p:cNvPicPr>
          <p:nvPr/>
        </p:nvPicPr>
        <p:blipFill>
          <a:blip r:embed="rId3">
            <a:alphaModFix amt="88000"/>
          </a:blip>
          <a:stretch>
            <a:fillRect/>
          </a:stretch>
        </p:blipFill>
        <p:spPr>
          <a:xfrm>
            <a:off x="9435590" y="2684652"/>
            <a:ext cx="1092838" cy="1017180"/>
          </a:xfrm>
          <a:prstGeom prst="rect">
            <a:avLst/>
          </a:prstGeom>
        </p:spPr>
      </p:pic>
      <p:pic>
        <p:nvPicPr>
          <p:cNvPr id="18" name="Picture 17">
            <a:extLst>
              <a:ext uri="{FF2B5EF4-FFF2-40B4-BE49-F238E27FC236}">
                <a16:creationId xmlns:a16="http://schemas.microsoft.com/office/drawing/2014/main" id="{C6693952-3897-A9EB-A04D-D48D1F0A35AD}"/>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8540561" y="5405996"/>
            <a:ext cx="1092838" cy="1017180"/>
          </a:xfrm>
          <a:prstGeom prst="rect">
            <a:avLst/>
          </a:prstGeom>
        </p:spPr>
      </p:pic>
      <p:pic>
        <p:nvPicPr>
          <p:cNvPr id="19" name="Picture 18">
            <a:extLst>
              <a:ext uri="{FF2B5EF4-FFF2-40B4-BE49-F238E27FC236}">
                <a16:creationId xmlns:a16="http://schemas.microsoft.com/office/drawing/2014/main" id="{39D3843B-BEB4-A11D-A168-E449358D4780}"/>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5634591" y="6490516"/>
            <a:ext cx="1092838" cy="1017180"/>
          </a:xfrm>
          <a:prstGeom prst="rect">
            <a:avLst/>
          </a:prstGeom>
        </p:spPr>
      </p:pic>
      <p:pic>
        <p:nvPicPr>
          <p:cNvPr id="20" name="Picture 19">
            <a:extLst>
              <a:ext uri="{FF2B5EF4-FFF2-40B4-BE49-F238E27FC236}">
                <a16:creationId xmlns:a16="http://schemas.microsoft.com/office/drawing/2014/main" id="{E82D79A1-2177-75D6-8D91-C155B1770F0A}"/>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7633995" y="5943290"/>
            <a:ext cx="1092838" cy="1017180"/>
          </a:xfrm>
          <a:prstGeom prst="rect">
            <a:avLst/>
          </a:prstGeom>
        </p:spPr>
      </p:pic>
      <p:pic>
        <p:nvPicPr>
          <p:cNvPr id="21" name="Picture 20">
            <a:extLst>
              <a:ext uri="{FF2B5EF4-FFF2-40B4-BE49-F238E27FC236}">
                <a16:creationId xmlns:a16="http://schemas.microsoft.com/office/drawing/2014/main" id="{2B18F851-4819-ADCA-8CEB-BCDC43322C6B}"/>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633995" y="4869458"/>
            <a:ext cx="1092838" cy="1017180"/>
          </a:xfrm>
          <a:prstGeom prst="rect">
            <a:avLst/>
          </a:prstGeom>
        </p:spPr>
      </p:pic>
      <p:pic>
        <p:nvPicPr>
          <p:cNvPr id="22" name="Picture 21">
            <a:extLst>
              <a:ext uri="{FF2B5EF4-FFF2-40B4-BE49-F238E27FC236}">
                <a16:creationId xmlns:a16="http://schemas.microsoft.com/office/drawing/2014/main" id="{C1A9EAC4-9D45-2259-0814-22BADC16177D}"/>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6738966" y="6490516"/>
            <a:ext cx="1092838" cy="1017180"/>
          </a:xfrm>
          <a:prstGeom prst="rect">
            <a:avLst/>
          </a:prstGeom>
        </p:spPr>
      </p:pic>
      <p:pic>
        <p:nvPicPr>
          <p:cNvPr id="23" name="Picture 9" descr="LiveWorkPlay Bee Logo">
            <a:extLst>
              <a:ext uri="{FF2B5EF4-FFF2-40B4-BE49-F238E27FC236}">
                <a16:creationId xmlns:a16="http://schemas.microsoft.com/office/drawing/2014/main" id="{7BFE81FD-1F04-07AA-18E4-D4FB3C2FA9D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524375" y="6120109"/>
            <a:ext cx="541532" cy="627511"/>
          </a:xfrm>
          <a:prstGeom prst="rect">
            <a:avLst/>
          </a:prstGeom>
        </p:spPr>
      </p:pic>
      <p:sp>
        <p:nvSpPr>
          <p:cNvPr id="24" name="Slide Number Placeholder 4">
            <a:extLst>
              <a:ext uri="{FF2B5EF4-FFF2-40B4-BE49-F238E27FC236}">
                <a16:creationId xmlns:a16="http://schemas.microsoft.com/office/drawing/2014/main" id="{7B8D989A-3BCA-B49C-10D9-659F1E66FBA9}"/>
              </a:ext>
            </a:extLst>
          </p:cNvPr>
          <p:cNvSpPr txBox="1">
            <a:spLocks/>
          </p:cNvSpPr>
          <p:nvPr/>
        </p:nvSpPr>
        <p:spPr>
          <a:xfrm>
            <a:off x="309951" y="6253316"/>
            <a:ext cx="458592" cy="32447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Aptos" panose="0211000402020202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altLang="zh-CN" sz="1800" b="0" i="0" u="none" strike="noStrike" kern="1200" cap="none" spc="0" normalizeH="0" baseline="0" noProof="0">
              <a:ln>
                <a:noFill/>
              </a:ln>
              <a:solidFill>
                <a:srgbClr val="0F253E"/>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716055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E9E3-21B8-CEFC-208E-4078356EE7ED}"/>
              </a:ext>
            </a:extLst>
          </p:cNvPr>
          <p:cNvSpPr>
            <a:spLocks noGrp="1"/>
          </p:cNvSpPr>
          <p:nvPr>
            <p:ph type="title"/>
          </p:nvPr>
        </p:nvSpPr>
        <p:spPr/>
        <p:txBody>
          <a:bodyPr/>
          <a:lstStyle/>
          <a:p>
            <a:r>
              <a:rPr lang="en-CA" dirty="0">
                <a:latin typeface="Arial" panose="020B0604020202020204" pitchFamily="34" charset="0"/>
                <a:ea typeface="Calibri" panose="020F0502020204030204" pitchFamily="34" charset="0"/>
                <a:cs typeface="Arial" panose="020B0604020202020204" pitchFamily="34" charset="0"/>
              </a:rPr>
              <a:t>Practical Implementation</a:t>
            </a:r>
            <a:endParaRPr lang="en-CA" i="1" dirty="0">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9CA8801-3B64-B4DA-6D94-D39858EFB094}"/>
              </a:ext>
            </a:extLst>
          </p:cNvPr>
          <p:cNvSpPr>
            <a:spLocks noGrp="1"/>
          </p:cNvSpPr>
          <p:nvPr>
            <p:ph idx="1"/>
          </p:nvPr>
        </p:nvSpPr>
        <p:spPr>
          <a:xfrm>
            <a:off x="838200" y="1747340"/>
            <a:ext cx="7794523" cy="4351338"/>
          </a:xfrm>
        </p:spPr>
        <p:txBody>
          <a:bodyPr vert="horz" lIns="91440" tIns="45720" rIns="91440" bIns="45720" rtlCol="0" anchor="t">
            <a:normAutofit/>
          </a:bodyPr>
          <a:lstStyle/>
          <a:p>
            <a:pPr>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Service provider and employer work together to review standard onboarding process </a:t>
            </a:r>
          </a:p>
          <a:p>
            <a:pPr>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Discuss accommodations and implementation</a:t>
            </a:r>
          </a:p>
          <a:p>
            <a:pPr>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Common accommodations</a:t>
            </a:r>
          </a:p>
          <a:p>
            <a:pPr lvl="1">
              <a:buFontTx/>
              <a:buChar char="-"/>
            </a:pPr>
            <a:r>
              <a:rPr lang="en-US" sz="2000" dirty="0">
                <a:latin typeface="Open Sans" panose="020B0606030504020204" pitchFamily="34" charset="0"/>
                <a:ea typeface="Open Sans" panose="020B0606030504020204" pitchFamily="34" charset="0"/>
                <a:cs typeface="Open Sans" panose="020B0606030504020204" pitchFamily="34" charset="0"/>
              </a:rPr>
              <a:t>Check lists </a:t>
            </a:r>
          </a:p>
          <a:p>
            <a:pPr lvl="1">
              <a:buFontTx/>
              <a:buChar char="-"/>
            </a:pPr>
            <a:r>
              <a:rPr lang="en-US" sz="2000" dirty="0">
                <a:latin typeface="Open Sans" panose="020B0606030504020204" pitchFamily="34" charset="0"/>
                <a:ea typeface="Open Sans" panose="020B0606030504020204" pitchFamily="34" charset="0"/>
                <a:cs typeface="Open Sans" panose="020B0606030504020204" pitchFamily="34" charset="0"/>
              </a:rPr>
              <a:t>Demonstrative learning</a:t>
            </a:r>
          </a:p>
          <a:p>
            <a:pPr lvl="1">
              <a:buFontTx/>
              <a:buChar char="-"/>
            </a:pPr>
            <a:r>
              <a:rPr lang="en-US" sz="2000" dirty="0">
                <a:latin typeface="Open Sans" panose="020B0606030504020204" pitchFamily="34" charset="0"/>
                <a:ea typeface="Open Sans" panose="020B0606030504020204" pitchFamily="34" charset="0"/>
                <a:cs typeface="Open Sans" panose="020B0606030504020204" pitchFamily="34" charset="0"/>
              </a:rPr>
              <a:t>Written or video instructions</a:t>
            </a:r>
          </a:p>
          <a:p>
            <a:pPr>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Employer delivers onboarding</a:t>
            </a:r>
          </a:p>
          <a:p>
            <a:pPr>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Ongoing collaboration between employee, employer and service provider</a:t>
            </a:r>
          </a:p>
        </p:txBody>
      </p:sp>
      <p:pic>
        <p:nvPicPr>
          <p:cNvPr id="4" name="Picture 9">
            <a:extLst>
              <a:ext uri="{FF2B5EF4-FFF2-40B4-BE49-F238E27FC236}">
                <a16:creationId xmlns:a16="http://schemas.microsoft.com/office/drawing/2014/main" id="{BCAE0B9D-34D6-15B3-58EF-BDDB4DFE67B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24375" y="6120109"/>
            <a:ext cx="541532" cy="627511"/>
          </a:xfrm>
          <a:prstGeom prst="rect">
            <a:avLst/>
          </a:prstGeom>
        </p:spPr>
      </p:pic>
      <p:pic>
        <p:nvPicPr>
          <p:cNvPr id="6" name="Picture 5">
            <a:extLst>
              <a:ext uri="{FF2B5EF4-FFF2-40B4-BE49-F238E27FC236}">
                <a16:creationId xmlns:a16="http://schemas.microsoft.com/office/drawing/2014/main" id="{B8054BB3-6800-C9A9-BDB5-EA06A47FD7F1}"/>
              </a:ext>
              <a:ext uri="{C183D7F6-B498-43B3-948B-1728B52AA6E4}">
                <adec:decorative xmlns:adec="http://schemas.microsoft.com/office/drawing/2017/decorative" val="1"/>
              </a:ext>
            </a:extLst>
          </p:cNvPr>
          <p:cNvPicPr>
            <a:picLocks noChangeAspect="1"/>
          </p:cNvPicPr>
          <p:nvPr/>
        </p:nvPicPr>
        <p:blipFill>
          <a:blip r:embed="rId4">
            <a:alphaModFix amt="70000"/>
          </a:blip>
          <a:stretch>
            <a:fillRect/>
          </a:stretch>
        </p:blipFill>
        <p:spPr>
          <a:xfrm>
            <a:off x="11237185" y="4840754"/>
            <a:ext cx="1092838" cy="1017180"/>
          </a:xfrm>
          <a:prstGeom prst="rect">
            <a:avLst/>
          </a:prstGeom>
        </p:spPr>
      </p:pic>
      <p:pic>
        <p:nvPicPr>
          <p:cNvPr id="7" name="Picture 6">
            <a:extLst>
              <a:ext uri="{FF2B5EF4-FFF2-40B4-BE49-F238E27FC236}">
                <a16:creationId xmlns:a16="http://schemas.microsoft.com/office/drawing/2014/main" id="{8029785E-6819-4163-DB47-1B90EC28EAF5}"/>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10330619" y="6451880"/>
            <a:ext cx="1092838" cy="1017180"/>
          </a:xfrm>
          <a:prstGeom prst="rect">
            <a:avLst/>
          </a:prstGeom>
        </p:spPr>
      </p:pic>
      <p:pic>
        <p:nvPicPr>
          <p:cNvPr id="8" name="Picture 7">
            <a:extLst>
              <a:ext uri="{FF2B5EF4-FFF2-40B4-BE49-F238E27FC236}">
                <a16:creationId xmlns:a16="http://schemas.microsoft.com/office/drawing/2014/main" id="{D81A9A24-577C-FCF7-15E9-DA42EA0CAB01}"/>
              </a:ext>
              <a:ext uri="{C183D7F6-B498-43B3-948B-1728B52AA6E4}">
                <adec:decorative xmlns:adec="http://schemas.microsoft.com/office/drawing/2017/decorative" val="1"/>
              </a:ext>
            </a:extLst>
          </p:cNvPr>
          <p:cNvPicPr>
            <a:picLocks noChangeAspect="1"/>
          </p:cNvPicPr>
          <p:nvPr/>
        </p:nvPicPr>
        <p:blipFill>
          <a:blip r:embed="rId4">
            <a:alphaModFix amt="44000"/>
          </a:blip>
          <a:stretch>
            <a:fillRect/>
          </a:stretch>
        </p:blipFill>
        <p:spPr>
          <a:xfrm>
            <a:off x="11237185" y="3766922"/>
            <a:ext cx="1092838" cy="1017180"/>
          </a:xfrm>
          <a:prstGeom prst="rect">
            <a:avLst/>
          </a:prstGeom>
        </p:spPr>
      </p:pic>
      <p:pic>
        <p:nvPicPr>
          <p:cNvPr id="9" name="Picture 8">
            <a:extLst>
              <a:ext uri="{FF2B5EF4-FFF2-40B4-BE49-F238E27FC236}">
                <a16:creationId xmlns:a16="http://schemas.microsoft.com/office/drawing/2014/main" id="{FD999CC6-B875-7435-109F-2095D563B285}"/>
              </a:ext>
              <a:ext uri="{C183D7F6-B498-43B3-948B-1728B52AA6E4}">
                <adec:decorative xmlns:adec="http://schemas.microsoft.com/office/drawing/2017/decorative" val="1"/>
              </a:ext>
            </a:extLst>
          </p:cNvPr>
          <p:cNvPicPr>
            <a:picLocks noChangeAspect="1"/>
          </p:cNvPicPr>
          <p:nvPr/>
        </p:nvPicPr>
        <p:blipFill>
          <a:blip r:embed="rId4">
            <a:alphaModFix amt="92000"/>
          </a:blip>
          <a:stretch>
            <a:fillRect/>
          </a:stretch>
        </p:blipFill>
        <p:spPr>
          <a:xfrm>
            <a:off x="10330619" y="5378048"/>
            <a:ext cx="1092838" cy="1017180"/>
          </a:xfrm>
          <a:prstGeom prst="rect">
            <a:avLst/>
          </a:prstGeom>
        </p:spPr>
      </p:pic>
      <p:pic>
        <p:nvPicPr>
          <p:cNvPr id="10" name="Picture 9">
            <a:extLst>
              <a:ext uri="{FF2B5EF4-FFF2-40B4-BE49-F238E27FC236}">
                <a16:creationId xmlns:a16="http://schemas.microsoft.com/office/drawing/2014/main" id="{95376E20-43CF-BD9F-C358-D02B3C812035}"/>
              </a:ext>
              <a:ext uri="{C183D7F6-B498-43B3-948B-1728B52AA6E4}">
                <adec:decorative xmlns:adec="http://schemas.microsoft.com/office/drawing/2017/decorative" val="1"/>
              </a:ext>
            </a:extLst>
          </p:cNvPr>
          <p:cNvPicPr>
            <a:picLocks noChangeAspect="1"/>
          </p:cNvPicPr>
          <p:nvPr/>
        </p:nvPicPr>
        <p:blipFill>
          <a:blip r:embed="rId4">
            <a:alphaModFix amt="77000"/>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0330619" y="4304216"/>
            <a:ext cx="1092838" cy="1017180"/>
          </a:xfrm>
          <a:prstGeom prst="rect">
            <a:avLst/>
          </a:prstGeom>
        </p:spPr>
      </p:pic>
      <p:pic>
        <p:nvPicPr>
          <p:cNvPr id="11" name="Picture 10">
            <a:extLst>
              <a:ext uri="{FF2B5EF4-FFF2-40B4-BE49-F238E27FC236}">
                <a16:creationId xmlns:a16="http://schemas.microsoft.com/office/drawing/2014/main" id="{91D1A565-B9E1-2E02-A759-454B583C6F67}"/>
              </a:ext>
              <a:ext uri="{C183D7F6-B498-43B3-948B-1728B52AA6E4}">
                <adec:decorative xmlns:adec="http://schemas.microsoft.com/office/drawing/2017/decorative" val="1"/>
              </a:ext>
            </a:extLst>
          </p:cNvPr>
          <p:cNvPicPr>
            <a:picLocks noChangeAspect="1"/>
          </p:cNvPicPr>
          <p:nvPr/>
        </p:nvPicPr>
        <p:blipFill>
          <a:blip r:embed="rId4">
            <a:alphaModFix amt="44000"/>
          </a:blip>
          <a:stretch>
            <a:fillRect/>
          </a:stretch>
        </p:blipFill>
        <p:spPr>
          <a:xfrm>
            <a:off x="9435590" y="5925274"/>
            <a:ext cx="1092838" cy="1017180"/>
          </a:xfrm>
          <a:prstGeom prst="rect">
            <a:avLst/>
          </a:prstGeom>
        </p:spPr>
      </p:pic>
      <p:pic>
        <p:nvPicPr>
          <p:cNvPr id="12" name="Picture 11">
            <a:extLst>
              <a:ext uri="{FF2B5EF4-FFF2-40B4-BE49-F238E27FC236}">
                <a16:creationId xmlns:a16="http://schemas.microsoft.com/office/drawing/2014/main" id="{C6D6A31C-9238-1A1A-21B2-F06CC6276572}"/>
              </a:ext>
              <a:ext uri="{C183D7F6-B498-43B3-948B-1728B52AA6E4}">
                <adec:decorative xmlns:adec="http://schemas.microsoft.com/office/drawing/2017/decorative" val="1"/>
              </a:ext>
            </a:extLst>
          </p:cNvPr>
          <p:cNvPicPr>
            <a:picLocks noChangeAspect="1"/>
          </p:cNvPicPr>
          <p:nvPr/>
        </p:nvPicPr>
        <p:blipFill>
          <a:blip r:embed="rId4">
            <a:alphaModFix amt="88000"/>
          </a:blip>
          <a:stretch>
            <a:fillRect/>
          </a:stretch>
        </p:blipFill>
        <p:spPr>
          <a:xfrm>
            <a:off x="8540561" y="6451880"/>
            <a:ext cx="1092838" cy="1017180"/>
          </a:xfrm>
          <a:prstGeom prst="rect">
            <a:avLst/>
          </a:prstGeom>
        </p:spPr>
      </p:pic>
      <p:sp>
        <p:nvSpPr>
          <p:cNvPr id="5" name="Slide Number Placeholder 4">
            <a:extLst>
              <a:ext uri="{FF2B5EF4-FFF2-40B4-BE49-F238E27FC236}">
                <a16:creationId xmlns:a16="http://schemas.microsoft.com/office/drawing/2014/main" id="{A3DC0144-DFE3-C661-B3D5-491FC8EB1B16}"/>
              </a:ext>
            </a:extLst>
          </p:cNvPr>
          <p:cNvSpPr txBox="1">
            <a:spLocks/>
          </p:cNvSpPr>
          <p:nvPr/>
        </p:nvSpPr>
        <p:spPr>
          <a:xfrm>
            <a:off x="309951" y="6253316"/>
            <a:ext cx="458592" cy="32447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Aptos" panose="0211000402020202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altLang="zh-CN" sz="1800" b="0" i="0" u="none" strike="noStrike" kern="1200" cap="none" spc="0" normalizeH="0" baseline="0" noProof="0">
              <a:ln>
                <a:noFill/>
              </a:ln>
              <a:solidFill>
                <a:srgbClr val="0F253E"/>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251957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E9E3-21B8-CEFC-208E-4078356EE7ED}"/>
              </a:ext>
            </a:extLst>
          </p:cNvPr>
          <p:cNvSpPr>
            <a:spLocks noGrp="1"/>
          </p:cNvSpPr>
          <p:nvPr>
            <p:ph type="title"/>
          </p:nvPr>
        </p:nvSpPr>
        <p:spPr/>
        <p:txBody>
          <a:bodyPr>
            <a:normAutofit fontScale="90000"/>
          </a:bodyPr>
          <a:lstStyle/>
          <a:p>
            <a:r>
              <a:rPr kumimoji="0" lang="en-CA"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Onboarding and Training</a:t>
            </a:r>
            <a:r>
              <a:rPr lang="en-CA" dirty="0">
                <a:solidFill>
                  <a:prstClr val="black"/>
                </a:solidFill>
                <a:latin typeface="Arial" panose="020B0604020202020204" pitchFamily="34" charset="0"/>
                <a:cs typeface="Arial" panose="020B0604020202020204" pitchFamily="34" charset="0"/>
              </a:rPr>
              <a:t> Plan development</a:t>
            </a:r>
            <a:br>
              <a:rPr kumimoji="0" lang="en-CA"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graphicFrame>
        <p:nvGraphicFramePr>
          <p:cNvPr id="17" name="Content Placeholder 16">
            <a:extLst>
              <a:ext uri="{FF2B5EF4-FFF2-40B4-BE49-F238E27FC236}">
                <a16:creationId xmlns:a16="http://schemas.microsoft.com/office/drawing/2014/main" id="{A8B0219F-BB27-021F-71B2-FF7929F3296C}"/>
              </a:ext>
            </a:extLst>
          </p:cNvPr>
          <p:cNvGraphicFramePr>
            <a:graphicFrameLocks noGrp="1"/>
          </p:cNvGraphicFramePr>
          <p:nvPr>
            <p:ph idx="1"/>
          </p:nvPr>
        </p:nvGraphicFramePr>
        <p:xfrm>
          <a:off x="361438" y="1504708"/>
          <a:ext cx="10515600" cy="4408107"/>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53072618"/>
                    </a:ext>
                  </a:extLst>
                </a:gridCol>
                <a:gridCol w="5257800">
                  <a:extLst>
                    <a:ext uri="{9D8B030D-6E8A-4147-A177-3AD203B41FA5}">
                      <a16:colId xmlns:a16="http://schemas.microsoft.com/office/drawing/2014/main" val="1402891634"/>
                    </a:ext>
                  </a:extLst>
                </a:gridCol>
              </a:tblGrid>
              <a:tr h="370840">
                <a:tc>
                  <a:txBody>
                    <a:bodyPr/>
                    <a:lstStyle/>
                    <a:p>
                      <a:pPr marL="457200" algn="l">
                        <a:lnSpc>
                          <a:spcPct val="107000"/>
                        </a:lnSpc>
                        <a:spcBef>
                          <a:spcPts val="500"/>
                        </a:spcBef>
                        <a:spcAft>
                          <a:spcPts val="500"/>
                        </a:spcAft>
                        <a:buNone/>
                      </a:pPr>
                      <a:r>
                        <a:rPr lang="en-GB" sz="1800" kern="5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Examples: what the new hire needs to know</a:t>
                      </a:r>
                      <a:endParaRPr lang="en-CA" sz="1800" kern="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tc>
                  <a:txBody>
                    <a:bodyPr/>
                    <a:lstStyle/>
                    <a:p>
                      <a:pPr marL="457200" algn="l">
                        <a:lnSpc>
                          <a:spcPct val="107000"/>
                        </a:lnSpc>
                        <a:spcBef>
                          <a:spcPts val="500"/>
                        </a:spcBef>
                        <a:spcAft>
                          <a:spcPts val="500"/>
                        </a:spcAft>
                        <a:buNone/>
                      </a:pPr>
                      <a:r>
                        <a:rPr lang="en-GB" sz="1800" kern="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Examples: what the supervisor(s) need to know</a:t>
                      </a:r>
                      <a:endParaRPr lang="en-CA" sz="18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extLst>
                  <a:ext uri="{0D108BD9-81ED-4DB2-BD59-A6C34878D82A}">
                    <a16:rowId xmlns:a16="http://schemas.microsoft.com/office/drawing/2014/main" val="973608429"/>
                  </a:ext>
                </a:extLst>
              </a:tr>
              <a:tr h="370840">
                <a:tc>
                  <a:txBody>
                    <a:bodyPr/>
                    <a:lstStyle/>
                    <a:p>
                      <a:pPr marL="457200" algn="l">
                        <a:lnSpc>
                          <a:spcPct val="107000"/>
                        </a:lnSpc>
                        <a:spcBef>
                          <a:spcPts val="500"/>
                        </a:spcBef>
                        <a:spcAft>
                          <a:spcPts val="500"/>
                        </a:spcAft>
                        <a:buNone/>
                      </a:pPr>
                      <a:r>
                        <a:rPr lang="en-GB" sz="1800" kern="50">
                          <a:effectLst/>
                          <a:latin typeface="Open Sans" panose="020B0606030504020204" pitchFamily="34" charset="0"/>
                          <a:ea typeface="Open Sans" panose="020B0606030504020204" pitchFamily="34" charset="0"/>
                          <a:cs typeface="Open Sans" panose="020B0606030504020204" pitchFamily="34" charset="0"/>
                        </a:rPr>
                        <a:t>Practical reminders for getting to and from work (public transportation plan, calendar notifications, other)</a:t>
                      </a:r>
                      <a:endParaRPr lang="en-CA"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tc>
                  <a:txBody>
                    <a:bodyPr/>
                    <a:lstStyle/>
                    <a:p>
                      <a:pPr marL="457200" algn="l">
                        <a:lnSpc>
                          <a:spcPct val="107000"/>
                        </a:lnSpc>
                        <a:spcBef>
                          <a:spcPts val="500"/>
                        </a:spcBef>
                        <a:spcAft>
                          <a:spcPts val="500"/>
                        </a:spcAft>
                        <a:buNone/>
                      </a:pPr>
                      <a:r>
                        <a:rPr lang="en-GB" sz="1800" kern="50">
                          <a:effectLst/>
                          <a:latin typeface="Open Sans" panose="020B0606030504020204" pitchFamily="34" charset="0"/>
                          <a:ea typeface="Open Sans" panose="020B0606030504020204" pitchFamily="34" charset="0"/>
                          <a:cs typeface="Open Sans" panose="020B0606030504020204" pitchFamily="34" charset="0"/>
                        </a:rPr>
                        <a:t>Practical tips about how the new hire learns and how they best receive information</a:t>
                      </a:r>
                      <a:endParaRPr lang="en-CA"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extLst>
                  <a:ext uri="{0D108BD9-81ED-4DB2-BD59-A6C34878D82A}">
                    <a16:rowId xmlns:a16="http://schemas.microsoft.com/office/drawing/2014/main" val="1137008256"/>
                  </a:ext>
                </a:extLst>
              </a:tr>
              <a:tr h="370840">
                <a:tc>
                  <a:txBody>
                    <a:bodyPr/>
                    <a:lstStyle/>
                    <a:p>
                      <a:pPr marL="457200" algn="l">
                        <a:lnSpc>
                          <a:spcPct val="107000"/>
                        </a:lnSpc>
                        <a:spcBef>
                          <a:spcPts val="500"/>
                        </a:spcBef>
                        <a:spcAft>
                          <a:spcPts val="500"/>
                        </a:spcAft>
                        <a:buNone/>
                      </a:pPr>
                      <a:r>
                        <a:rPr lang="en-GB" sz="1800" kern="50" dirty="0">
                          <a:effectLst/>
                          <a:latin typeface="Open Sans" panose="020B0606030504020204" pitchFamily="34" charset="0"/>
                          <a:ea typeface="Open Sans" panose="020B0606030504020204" pitchFamily="34" charset="0"/>
                          <a:cs typeface="Open Sans" panose="020B0606030504020204" pitchFamily="34" charset="0"/>
                        </a:rPr>
                        <a:t>Dress code of the workplace (this can shift and change situationally, and some work may be needed to ensure they have everything they need)</a:t>
                      </a:r>
                      <a:endParaRPr lang="en-CA"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tc>
                  <a:txBody>
                    <a:bodyPr/>
                    <a:lstStyle/>
                    <a:p>
                      <a:pPr marL="457200" algn="l">
                        <a:lnSpc>
                          <a:spcPct val="107000"/>
                        </a:lnSpc>
                        <a:spcBef>
                          <a:spcPts val="500"/>
                        </a:spcBef>
                        <a:spcAft>
                          <a:spcPts val="500"/>
                        </a:spcAft>
                        <a:buNone/>
                      </a:pPr>
                      <a:r>
                        <a:rPr lang="en-GB" sz="1800" kern="50" dirty="0">
                          <a:effectLst/>
                          <a:latin typeface="Open Sans" panose="020B0606030504020204" pitchFamily="34" charset="0"/>
                          <a:ea typeface="Open Sans" panose="020B0606030504020204" pitchFamily="34" charset="0"/>
                          <a:cs typeface="Open Sans" panose="020B0606030504020204" pitchFamily="34" charset="0"/>
                        </a:rPr>
                        <a:t>Accommodations the new hire needs, and how to build those into the workplace culture (who else needs to know about it?)</a:t>
                      </a:r>
                      <a:endParaRPr lang="en-CA"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extLst>
                  <a:ext uri="{0D108BD9-81ED-4DB2-BD59-A6C34878D82A}">
                    <a16:rowId xmlns:a16="http://schemas.microsoft.com/office/drawing/2014/main" val="2858185667"/>
                  </a:ext>
                </a:extLst>
              </a:tr>
              <a:tr h="370840">
                <a:tc>
                  <a:txBody>
                    <a:bodyPr/>
                    <a:lstStyle/>
                    <a:p>
                      <a:pPr marL="457200" algn="l">
                        <a:lnSpc>
                          <a:spcPct val="107000"/>
                        </a:lnSpc>
                        <a:spcBef>
                          <a:spcPts val="500"/>
                        </a:spcBef>
                        <a:spcAft>
                          <a:spcPts val="500"/>
                        </a:spcAft>
                        <a:buNone/>
                      </a:pPr>
                      <a:r>
                        <a:rPr lang="en-GB" sz="1800" kern="50">
                          <a:effectLst/>
                          <a:latin typeface="Open Sans" panose="020B0606030504020204" pitchFamily="34" charset="0"/>
                          <a:ea typeface="Open Sans" panose="020B0606030504020204" pitchFamily="34" charset="0"/>
                          <a:cs typeface="Open Sans" panose="020B0606030504020204" pitchFamily="34" charset="0"/>
                        </a:rPr>
                        <a:t>How do they call in sick?</a:t>
                      </a:r>
                      <a:endParaRPr lang="en-CA"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tc>
                  <a:txBody>
                    <a:bodyPr/>
                    <a:lstStyle/>
                    <a:p>
                      <a:pPr marL="457200" algn="l">
                        <a:lnSpc>
                          <a:spcPct val="107000"/>
                        </a:lnSpc>
                        <a:spcBef>
                          <a:spcPts val="500"/>
                        </a:spcBef>
                        <a:spcAft>
                          <a:spcPts val="500"/>
                        </a:spcAft>
                        <a:buNone/>
                      </a:pPr>
                      <a:r>
                        <a:rPr lang="en-GB" sz="1800" kern="50">
                          <a:effectLst/>
                          <a:latin typeface="Open Sans" panose="020B0606030504020204" pitchFamily="34" charset="0"/>
                          <a:ea typeface="Open Sans" panose="020B0606030504020204" pitchFamily="34" charset="0"/>
                          <a:cs typeface="Open Sans" panose="020B0606030504020204" pitchFamily="34" charset="0"/>
                        </a:rPr>
                        <a:t>Strengths of the new hire</a:t>
                      </a:r>
                      <a:endParaRPr lang="en-CA"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extLst>
                  <a:ext uri="{0D108BD9-81ED-4DB2-BD59-A6C34878D82A}">
                    <a16:rowId xmlns:a16="http://schemas.microsoft.com/office/drawing/2014/main" val="3854708052"/>
                  </a:ext>
                </a:extLst>
              </a:tr>
              <a:tr h="370840">
                <a:tc>
                  <a:txBody>
                    <a:bodyPr/>
                    <a:lstStyle/>
                    <a:p>
                      <a:pPr marL="457200" algn="l">
                        <a:lnSpc>
                          <a:spcPct val="107000"/>
                        </a:lnSpc>
                        <a:spcBef>
                          <a:spcPts val="500"/>
                        </a:spcBef>
                        <a:spcAft>
                          <a:spcPts val="500"/>
                        </a:spcAft>
                        <a:buNone/>
                      </a:pPr>
                      <a:r>
                        <a:rPr lang="en-GB" sz="1800" kern="50" dirty="0">
                          <a:effectLst/>
                          <a:latin typeface="Open Sans" panose="020B0606030504020204" pitchFamily="34" charset="0"/>
                          <a:ea typeface="Open Sans" panose="020B0606030504020204" pitchFamily="34" charset="0"/>
                          <a:cs typeface="Open Sans" panose="020B0606030504020204" pitchFamily="34" charset="0"/>
                        </a:rPr>
                        <a:t>What will the first day/week look like?</a:t>
                      </a:r>
                      <a:endParaRPr lang="en-CA"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tc>
                  <a:txBody>
                    <a:bodyPr/>
                    <a:lstStyle/>
                    <a:p>
                      <a:pPr marL="457200" algn="l">
                        <a:lnSpc>
                          <a:spcPct val="107000"/>
                        </a:lnSpc>
                        <a:spcBef>
                          <a:spcPts val="500"/>
                        </a:spcBef>
                        <a:spcAft>
                          <a:spcPts val="500"/>
                        </a:spcAft>
                        <a:buNone/>
                      </a:pPr>
                      <a:r>
                        <a:rPr lang="en-GB" sz="1800" kern="50" dirty="0">
                          <a:effectLst/>
                          <a:latin typeface="Open Sans" panose="020B0606030504020204" pitchFamily="34" charset="0"/>
                          <a:ea typeface="Open Sans" panose="020B0606030504020204" pitchFamily="34" charset="0"/>
                          <a:cs typeface="Open Sans" panose="020B0606030504020204" pitchFamily="34" charset="0"/>
                        </a:rPr>
                        <a:t>What else can we anticipate that the supervisors will need s to know?</a:t>
                      </a:r>
                      <a:endParaRPr lang="en-CA"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extLst>
                  <a:ext uri="{0D108BD9-81ED-4DB2-BD59-A6C34878D82A}">
                    <a16:rowId xmlns:a16="http://schemas.microsoft.com/office/drawing/2014/main" val="32042200"/>
                  </a:ext>
                </a:extLst>
              </a:tr>
              <a:tr h="370840">
                <a:tc>
                  <a:txBody>
                    <a:bodyPr/>
                    <a:lstStyle/>
                    <a:p>
                      <a:pPr marL="457200" algn="l">
                        <a:lnSpc>
                          <a:spcPct val="107000"/>
                        </a:lnSpc>
                        <a:spcBef>
                          <a:spcPts val="500"/>
                        </a:spcBef>
                        <a:spcAft>
                          <a:spcPts val="500"/>
                        </a:spcAft>
                        <a:buNone/>
                      </a:pPr>
                      <a:r>
                        <a:rPr lang="en-GB" sz="18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Reminder of any strategies they use if feeling overwhelmed, are not clear on a task etc. </a:t>
                      </a:r>
                      <a:endParaRPr lang="en-CA"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tc>
                  <a:txBody>
                    <a:bodyPr/>
                    <a:lstStyle/>
                    <a:p>
                      <a:pPr marL="457200" algn="l">
                        <a:lnSpc>
                          <a:spcPct val="107000"/>
                        </a:lnSpc>
                        <a:spcBef>
                          <a:spcPts val="500"/>
                        </a:spcBef>
                        <a:spcAft>
                          <a:spcPts val="500"/>
                        </a:spcAft>
                        <a:buNone/>
                      </a:pPr>
                      <a:endParaRPr lang="en-CA"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DD6E1">
                            <a:tint val="66000"/>
                            <a:satMod val="160000"/>
                          </a:srgbClr>
                        </a:gs>
                        <a:gs pos="50000">
                          <a:srgbClr val="9DD6E1">
                            <a:tint val="44500"/>
                            <a:satMod val="160000"/>
                          </a:srgbClr>
                        </a:gs>
                        <a:gs pos="100000">
                          <a:srgbClr val="9DD6E1">
                            <a:tint val="23500"/>
                            <a:satMod val="160000"/>
                          </a:srgbClr>
                        </a:gs>
                      </a:gsLst>
                      <a:lin ang="16200000" scaled="1"/>
                      <a:tileRect/>
                    </a:gradFill>
                  </a:tcPr>
                </a:tc>
                <a:extLst>
                  <a:ext uri="{0D108BD9-81ED-4DB2-BD59-A6C34878D82A}">
                    <a16:rowId xmlns:a16="http://schemas.microsoft.com/office/drawing/2014/main" val="2594961301"/>
                  </a:ext>
                </a:extLst>
              </a:tr>
            </a:tbl>
          </a:graphicData>
        </a:graphic>
      </p:graphicFrame>
      <p:pic>
        <p:nvPicPr>
          <p:cNvPr id="4" name="Picture 9">
            <a:extLst>
              <a:ext uri="{FF2B5EF4-FFF2-40B4-BE49-F238E27FC236}">
                <a16:creationId xmlns:a16="http://schemas.microsoft.com/office/drawing/2014/main" id="{BCAE0B9D-34D6-15B3-58EF-BDDB4DFE67B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24375" y="6120109"/>
            <a:ext cx="541532" cy="627511"/>
          </a:xfrm>
          <a:prstGeom prst="rect">
            <a:avLst/>
          </a:prstGeom>
        </p:spPr>
      </p:pic>
      <p:pic>
        <p:nvPicPr>
          <p:cNvPr id="6" name="Picture 5">
            <a:extLst>
              <a:ext uri="{FF2B5EF4-FFF2-40B4-BE49-F238E27FC236}">
                <a16:creationId xmlns:a16="http://schemas.microsoft.com/office/drawing/2014/main" id="{B8054BB3-6800-C9A9-BDB5-EA06A47FD7F1}"/>
              </a:ext>
              <a:ext uri="{C183D7F6-B498-43B3-948B-1728B52AA6E4}">
                <adec:decorative xmlns:adec="http://schemas.microsoft.com/office/drawing/2017/decorative" val="1"/>
              </a:ext>
            </a:extLst>
          </p:cNvPr>
          <p:cNvPicPr>
            <a:picLocks noChangeAspect="1"/>
          </p:cNvPicPr>
          <p:nvPr/>
        </p:nvPicPr>
        <p:blipFill>
          <a:blip r:embed="rId4">
            <a:alphaModFix amt="70000"/>
          </a:blip>
          <a:stretch>
            <a:fillRect/>
          </a:stretch>
        </p:blipFill>
        <p:spPr>
          <a:xfrm>
            <a:off x="11237185" y="4840754"/>
            <a:ext cx="1092838" cy="1017180"/>
          </a:xfrm>
          <a:prstGeom prst="rect">
            <a:avLst/>
          </a:prstGeom>
        </p:spPr>
      </p:pic>
      <p:pic>
        <p:nvPicPr>
          <p:cNvPr id="7" name="Picture 6">
            <a:extLst>
              <a:ext uri="{FF2B5EF4-FFF2-40B4-BE49-F238E27FC236}">
                <a16:creationId xmlns:a16="http://schemas.microsoft.com/office/drawing/2014/main" id="{8029785E-6819-4163-DB47-1B90EC28EAF5}"/>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10330619" y="6451880"/>
            <a:ext cx="1092838" cy="1017180"/>
          </a:xfrm>
          <a:prstGeom prst="rect">
            <a:avLst/>
          </a:prstGeom>
        </p:spPr>
      </p:pic>
      <p:pic>
        <p:nvPicPr>
          <p:cNvPr id="8" name="Picture 7">
            <a:extLst>
              <a:ext uri="{FF2B5EF4-FFF2-40B4-BE49-F238E27FC236}">
                <a16:creationId xmlns:a16="http://schemas.microsoft.com/office/drawing/2014/main" id="{D81A9A24-577C-FCF7-15E9-DA42EA0CAB01}"/>
              </a:ext>
              <a:ext uri="{C183D7F6-B498-43B3-948B-1728B52AA6E4}">
                <adec:decorative xmlns:adec="http://schemas.microsoft.com/office/drawing/2017/decorative" val="1"/>
              </a:ext>
            </a:extLst>
          </p:cNvPr>
          <p:cNvPicPr>
            <a:picLocks noChangeAspect="1"/>
          </p:cNvPicPr>
          <p:nvPr/>
        </p:nvPicPr>
        <p:blipFill>
          <a:blip r:embed="rId4">
            <a:alphaModFix amt="44000"/>
          </a:blip>
          <a:stretch>
            <a:fillRect/>
          </a:stretch>
        </p:blipFill>
        <p:spPr>
          <a:xfrm>
            <a:off x="11237185" y="3766922"/>
            <a:ext cx="1092838" cy="1017180"/>
          </a:xfrm>
          <a:prstGeom prst="rect">
            <a:avLst/>
          </a:prstGeom>
        </p:spPr>
      </p:pic>
      <p:pic>
        <p:nvPicPr>
          <p:cNvPr id="9" name="Picture 8">
            <a:extLst>
              <a:ext uri="{FF2B5EF4-FFF2-40B4-BE49-F238E27FC236}">
                <a16:creationId xmlns:a16="http://schemas.microsoft.com/office/drawing/2014/main" id="{FD999CC6-B875-7435-109F-2095D563B285}"/>
              </a:ext>
              <a:ext uri="{C183D7F6-B498-43B3-948B-1728B52AA6E4}">
                <adec:decorative xmlns:adec="http://schemas.microsoft.com/office/drawing/2017/decorative" val="1"/>
              </a:ext>
            </a:extLst>
          </p:cNvPr>
          <p:cNvPicPr>
            <a:picLocks noChangeAspect="1"/>
          </p:cNvPicPr>
          <p:nvPr/>
        </p:nvPicPr>
        <p:blipFill>
          <a:blip r:embed="rId4">
            <a:alphaModFix amt="92000"/>
          </a:blip>
          <a:stretch>
            <a:fillRect/>
          </a:stretch>
        </p:blipFill>
        <p:spPr>
          <a:xfrm>
            <a:off x="10330619" y="5378048"/>
            <a:ext cx="1092838" cy="1017180"/>
          </a:xfrm>
          <a:prstGeom prst="rect">
            <a:avLst/>
          </a:prstGeom>
        </p:spPr>
      </p:pic>
      <p:pic>
        <p:nvPicPr>
          <p:cNvPr id="10" name="Picture 9">
            <a:extLst>
              <a:ext uri="{FF2B5EF4-FFF2-40B4-BE49-F238E27FC236}">
                <a16:creationId xmlns:a16="http://schemas.microsoft.com/office/drawing/2014/main" id="{95376E20-43CF-BD9F-C358-D02B3C812035}"/>
              </a:ext>
              <a:ext uri="{C183D7F6-B498-43B3-948B-1728B52AA6E4}">
                <adec:decorative xmlns:adec="http://schemas.microsoft.com/office/drawing/2017/decorative" val="1"/>
              </a:ext>
            </a:extLst>
          </p:cNvPr>
          <p:cNvPicPr>
            <a:picLocks noChangeAspect="1"/>
          </p:cNvPicPr>
          <p:nvPr/>
        </p:nvPicPr>
        <p:blipFill>
          <a:blip r:embed="rId4">
            <a:alphaModFix amt="77000"/>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0330619" y="4304216"/>
            <a:ext cx="1092838" cy="1017180"/>
          </a:xfrm>
          <a:prstGeom prst="rect">
            <a:avLst/>
          </a:prstGeom>
        </p:spPr>
      </p:pic>
      <p:pic>
        <p:nvPicPr>
          <p:cNvPr id="11" name="Picture 10">
            <a:extLst>
              <a:ext uri="{FF2B5EF4-FFF2-40B4-BE49-F238E27FC236}">
                <a16:creationId xmlns:a16="http://schemas.microsoft.com/office/drawing/2014/main" id="{91D1A565-B9E1-2E02-A759-454B583C6F67}"/>
              </a:ext>
              <a:ext uri="{C183D7F6-B498-43B3-948B-1728B52AA6E4}">
                <adec:decorative xmlns:adec="http://schemas.microsoft.com/office/drawing/2017/decorative" val="1"/>
              </a:ext>
            </a:extLst>
          </p:cNvPr>
          <p:cNvPicPr>
            <a:picLocks noChangeAspect="1"/>
          </p:cNvPicPr>
          <p:nvPr/>
        </p:nvPicPr>
        <p:blipFill>
          <a:blip r:embed="rId4">
            <a:alphaModFix amt="44000"/>
          </a:blip>
          <a:stretch>
            <a:fillRect/>
          </a:stretch>
        </p:blipFill>
        <p:spPr>
          <a:xfrm>
            <a:off x="9435590" y="5925274"/>
            <a:ext cx="1092838" cy="1017180"/>
          </a:xfrm>
          <a:prstGeom prst="rect">
            <a:avLst/>
          </a:prstGeom>
        </p:spPr>
      </p:pic>
      <p:pic>
        <p:nvPicPr>
          <p:cNvPr id="12" name="Picture 11">
            <a:extLst>
              <a:ext uri="{FF2B5EF4-FFF2-40B4-BE49-F238E27FC236}">
                <a16:creationId xmlns:a16="http://schemas.microsoft.com/office/drawing/2014/main" id="{C6D6A31C-9238-1A1A-21B2-F06CC6276572}"/>
              </a:ext>
              <a:ext uri="{C183D7F6-B498-43B3-948B-1728B52AA6E4}">
                <adec:decorative xmlns:adec="http://schemas.microsoft.com/office/drawing/2017/decorative" val="1"/>
              </a:ext>
            </a:extLst>
          </p:cNvPr>
          <p:cNvPicPr>
            <a:picLocks noChangeAspect="1"/>
          </p:cNvPicPr>
          <p:nvPr/>
        </p:nvPicPr>
        <p:blipFill>
          <a:blip r:embed="rId4">
            <a:alphaModFix amt="88000"/>
          </a:blip>
          <a:stretch>
            <a:fillRect/>
          </a:stretch>
        </p:blipFill>
        <p:spPr>
          <a:xfrm>
            <a:off x="8540561" y="6451880"/>
            <a:ext cx="1092838" cy="1017180"/>
          </a:xfrm>
          <a:prstGeom prst="rect">
            <a:avLst/>
          </a:prstGeom>
        </p:spPr>
      </p:pic>
      <p:sp>
        <p:nvSpPr>
          <p:cNvPr id="14" name="Slide Number Placeholder 4">
            <a:extLst>
              <a:ext uri="{FF2B5EF4-FFF2-40B4-BE49-F238E27FC236}">
                <a16:creationId xmlns:a16="http://schemas.microsoft.com/office/drawing/2014/main" id="{239DDC24-CF9E-E3AB-3C46-991AB3A826AF}"/>
              </a:ext>
            </a:extLst>
          </p:cNvPr>
          <p:cNvSpPr txBox="1">
            <a:spLocks/>
          </p:cNvSpPr>
          <p:nvPr/>
        </p:nvSpPr>
        <p:spPr>
          <a:xfrm>
            <a:off x="309951" y="6212665"/>
            <a:ext cx="458592"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altLang="zh-CN" sz="1800" b="0" i="0" u="none" strike="noStrike" kern="1200" cap="none" spc="0" normalizeH="0" baseline="0" noProof="0">
              <a:ln>
                <a:noFill/>
              </a:ln>
              <a:solidFill>
                <a:srgbClr val="0F253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5488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109D2-C17D-5D6B-F60C-56EFA4632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104CF-2922-6899-07F1-09BC9C41355C}"/>
              </a:ext>
            </a:extLst>
          </p:cNvPr>
          <p:cNvSpPr>
            <a:spLocks noGrp="1"/>
          </p:cNvSpPr>
          <p:nvPr>
            <p:ph type="title"/>
          </p:nvPr>
        </p:nvSpPr>
        <p:spPr/>
        <p:txBody>
          <a:bodyPr/>
          <a:lstStyle/>
          <a:p>
            <a:r>
              <a:rPr lang="en-CA" dirty="0">
                <a:latin typeface="Arial" panose="020B0604020202020204" pitchFamily="34" charset="0"/>
                <a:ea typeface="Calibri" panose="020F0502020204030204" pitchFamily="34" charset="0"/>
                <a:cs typeface="Arial" panose="020B0604020202020204" pitchFamily="34" charset="0"/>
              </a:rPr>
              <a:t>Training Plan: Four guiding principles</a:t>
            </a:r>
          </a:p>
        </p:txBody>
      </p:sp>
      <p:grpSp>
        <p:nvGrpSpPr>
          <p:cNvPr id="3" name="Group 2" descr="Four hexagons in a horiztonal line, &#10;First hexagon has a black line and text reading &quot;Indvidualised (Person-centered), the second hexagon has a yellow outline and fill with black text reading &quot;Prep before first day of work&quot;, the third hexagon has a black outline and text reads &quot;collaborate with employer&quot; and the fourth hexagon has a yellow outline and fill with black text that reads &quot;equip employer to take lead on supporting employee&quot;">
            <a:extLst>
              <a:ext uri="{FF2B5EF4-FFF2-40B4-BE49-F238E27FC236}">
                <a16:creationId xmlns:a16="http://schemas.microsoft.com/office/drawing/2014/main" id="{67CA8DFB-0D25-B377-7282-2C4BCB34392E}"/>
              </a:ext>
            </a:extLst>
          </p:cNvPr>
          <p:cNvGrpSpPr/>
          <p:nvPr/>
        </p:nvGrpSpPr>
        <p:grpSpPr>
          <a:xfrm>
            <a:off x="981922" y="2212859"/>
            <a:ext cx="9626577" cy="2432282"/>
            <a:chOff x="1161798" y="1986966"/>
            <a:chExt cx="9626577" cy="2432282"/>
          </a:xfrm>
        </p:grpSpPr>
        <p:grpSp>
          <p:nvGrpSpPr>
            <p:cNvPr id="13" name="Group 12">
              <a:extLst>
                <a:ext uri="{FF2B5EF4-FFF2-40B4-BE49-F238E27FC236}">
                  <a16:creationId xmlns:a16="http://schemas.microsoft.com/office/drawing/2014/main" id="{ED7A4A87-D9B4-778E-C01B-D29CF3762F6D}"/>
                </a:ext>
              </a:extLst>
            </p:cNvPr>
            <p:cNvGrpSpPr/>
            <p:nvPr/>
          </p:nvGrpSpPr>
          <p:grpSpPr>
            <a:xfrm>
              <a:off x="1161798" y="1986966"/>
              <a:ext cx="2164641" cy="2432281"/>
              <a:chOff x="1156740" y="658386"/>
              <a:chExt cx="1327414" cy="1525763"/>
            </a:xfrm>
          </p:grpSpPr>
          <p:sp>
            <p:nvSpPr>
              <p:cNvPr id="24" name="Hexagon 23">
                <a:extLst>
                  <a:ext uri="{FF2B5EF4-FFF2-40B4-BE49-F238E27FC236}">
                    <a16:creationId xmlns:a16="http://schemas.microsoft.com/office/drawing/2014/main" id="{57D207F7-1C73-8BD3-ADF5-BDA8ED279A47}"/>
                  </a:ext>
                </a:extLst>
              </p:cNvPr>
              <p:cNvSpPr/>
              <p:nvPr/>
            </p:nvSpPr>
            <p:spPr>
              <a:xfrm rot="5400000">
                <a:off x="1057565" y="757561"/>
                <a:ext cx="1525763" cy="1327414"/>
              </a:xfrm>
              <a:prstGeom prst="hexagon">
                <a:avLst>
                  <a:gd name="adj" fmla="val 25000"/>
                  <a:gd name="vf" fmla="val 115470"/>
                </a:avLst>
              </a:prstGeom>
              <a:ln w="57150">
                <a:solidFill>
                  <a:schemeClr val="tx1"/>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Hexagon 4">
                <a:extLst>
                  <a:ext uri="{FF2B5EF4-FFF2-40B4-BE49-F238E27FC236}">
                    <a16:creationId xmlns:a16="http://schemas.microsoft.com/office/drawing/2014/main" id="{AD5E0056-BDBE-8335-4A87-AE9790F959F8}"/>
                  </a:ext>
                </a:extLst>
              </p:cNvPr>
              <p:cNvSpPr txBox="1"/>
              <p:nvPr/>
            </p:nvSpPr>
            <p:spPr>
              <a:xfrm>
                <a:off x="1363594" y="896152"/>
                <a:ext cx="913704" cy="1050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Individualized</a:t>
                </a: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(Person-Centered)</a:t>
                </a:r>
                <a:endParaRPr kumimoji="0" lang="en-CA"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80463A9C-4AB3-8063-AB25-4FCF26373FDE}"/>
                </a:ext>
              </a:extLst>
            </p:cNvPr>
            <p:cNvGrpSpPr/>
            <p:nvPr/>
          </p:nvGrpSpPr>
          <p:grpSpPr>
            <a:xfrm>
              <a:off x="3641782" y="1986966"/>
              <a:ext cx="2164641" cy="2432281"/>
              <a:chOff x="1156740" y="658386"/>
              <a:chExt cx="1327414" cy="1525763"/>
            </a:xfrm>
          </p:grpSpPr>
          <p:sp>
            <p:nvSpPr>
              <p:cNvPr id="22" name="Hexagon 21">
                <a:extLst>
                  <a:ext uri="{FF2B5EF4-FFF2-40B4-BE49-F238E27FC236}">
                    <a16:creationId xmlns:a16="http://schemas.microsoft.com/office/drawing/2014/main" id="{6F0E280C-5373-1A65-2E6B-46D4589C612C}"/>
                  </a:ext>
                </a:extLst>
              </p:cNvPr>
              <p:cNvSpPr/>
              <p:nvPr/>
            </p:nvSpPr>
            <p:spPr>
              <a:xfrm rot="5400000">
                <a:off x="1057565" y="757561"/>
                <a:ext cx="1525763" cy="1327414"/>
              </a:xfrm>
              <a:prstGeom prst="hexagon">
                <a:avLst>
                  <a:gd name="adj" fmla="val 25000"/>
                  <a:gd name="vf" fmla="val 115470"/>
                </a:avLst>
              </a:prstGeom>
              <a:gradFill flip="none" rotWithShape="1">
                <a:gsLst>
                  <a:gs pos="0">
                    <a:srgbClr val="FFB601">
                      <a:tint val="66000"/>
                      <a:satMod val="160000"/>
                    </a:srgbClr>
                  </a:gs>
                  <a:gs pos="50000">
                    <a:srgbClr val="FFB601">
                      <a:tint val="44500"/>
                      <a:satMod val="160000"/>
                    </a:srgbClr>
                  </a:gs>
                  <a:gs pos="100000">
                    <a:srgbClr val="FFB601">
                      <a:tint val="23500"/>
                      <a:satMod val="160000"/>
                    </a:srgbClr>
                  </a:gs>
                </a:gsLst>
                <a:path path="circle">
                  <a:fillToRect l="100000" t="100000"/>
                </a:path>
                <a:tileRect r="-100000" b="-100000"/>
              </a:gradFill>
              <a:ln>
                <a:solidFill>
                  <a:srgbClr val="FFB60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Hexagon 4">
                <a:extLst>
                  <a:ext uri="{FF2B5EF4-FFF2-40B4-BE49-F238E27FC236}">
                    <a16:creationId xmlns:a16="http://schemas.microsoft.com/office/drawing/2014/main" id="{B67A5D25-16A4-B879-ACD1-39E0FBE36FE2}"/>
                  </a:ext>
                </a:extLst>
              </p:cNvPr>
              <p:cNvSpPr txBox="1"/>
              <p:nvPr/>
            </p:nvSpPr>
            <p:spPr>
              <a:xfrm>
                <a:off x="1363594" y="896152"/>
                <a:ext cx="913704" cy="1050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 before first day of work </a:t>
                </a:r>
                <a:endParaRPr kumimoji="0" lang="en-CA"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9D186F6B-5685-CD36-FB36-4064C463CAC4}"/>
                </a:ext>
              </a:extLst>
            </p:cNvPr>
            <p:cNvGrpSpPr/>
            <p:nvPr/>
          </p:nvGrpSpPr>
          <p:grpSpPr>
            <a:xfrm>
              <a:off x="6121769" y="1986966"/>
              <a:ext cx="2164641" cy="2432281"/>
              <a:chOff x="1156740" y="658386"/>
              <a:chExt cx="1327414" cy="1525763"/>
            </a:xfrm>
          </p:grpSpPr>
          <p:sp>
            <p:nvSpPr>
              <p:cNvPr id="20" name="Hexagon 19">
                <a:extLst>
                  <a:ext uri="{FF2B5EF4-FFF2-40B4-BE49-F238E27FC236}">
                    <a16:creationId xmlns:a16="http://schemas.microsoft.com/office/drawing/2014/main" id="{4AEBFD81-91D7-15EB-CC0D-2297C6291B66}"/>
                  </a:ext>
                </a:extLst>
              </p:cNvPr>
              <p:cNvSpPr/>
              <p:nvPr/>
            </p:nvSpPr>
            <p:spPr>
              <a:xfrm rot="5400000">
                <a:off x="1057565" y="757561"/>
                <a:ext cx="1525763" cy="1327414"/>
              </a:xfrm>
              <a:prstGeom prst="hexagon">
                <a:avLst>
                  <a:gd name="adj" fmla="val 25000"/>
                  <a:gd name="vf" fmla="val 115470"/>
                </a:avLst>
              </a:prstGeom>
              <a:ln w="57150">
                <a:solidFill>
                  <a:schemeClr val="tx1"/>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Hexagon 4">
                <a:extLst>
                  <a:ext uri="{FF2B5EF4-FFF2-40B4-BE49-F238E27FC236}">
                    <a16:creationId xmlns:a16="http://schemas.microsoft.com/office/drawing/2014/main" id="{9AA9F0F4-847A-B3AE-8E1D-A21209B72CDD}"/>
                  </a:ext>
                </a:extLst>
              </p:cNvPr>
              <p:cNvSpPr txBox="1"/>
              <p:nvPr/>
            </p:nvSpPr>
            <p:spPr>
              <a:xfrm>
                <a:off x="1363594" y="896152"/>
                <a:ext cx="913704" cy="1050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Collaborate with employer</a:t>
                </a:r>
                <a:endParaRPr kumimoji="0" lang="en-CA"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7" name="Group 16">
              <a:extLst>
                <a:ext uri="{FF2B5EF4-FFF2-40B4-BE49-F238E27FC236}">
                  <a16:creationId xmlns:a16="http://schemas.microsoft.com/office/drawing/2014/main" id="{601BFFEF-1DAC-4CCA-1906-F66E85EABE44}"/>
                </a:ext>
              </a:extLst>
            </p:cNvPr>
            <p:cNvGrpSpPr/>
            <p:nvPr/>
          </p:nvGrpSpPr>
          <p:grpSpPr>
            <a:xfrm>
              <a:off x="8623734" y="1986967"/>
              <a:ext cx="2164641" cy="2432281"/>
              <a:chOff x="1156740" y="658386"/>
              <a:chExt cx="1327414" cy="1525763"/>
            </a:xfrm>
          </p:grpSpPr>
          <p:sp>
            <p:nvSpPr>
              <p:cNvPr id="18" name="Hexagon 17">
                <a:extLst>
                  <a:ext uri="{FF2B5EF4-FFF2-40B4-BE49-F238E27FC236}">
                    <a16:creationId xmlns:a16="http://schemas.microsoft.com/office/drawing/2014/main" id="{41FA626A-C633-826E-FD0F-D3E49B76C3F6}"/>
                  </a:ext>
                </a:extLst>
              </p:cNvPr>
              <p:cNvSpPr/>
              <p:nvPr/>
            </p:nvSpPr>
            <p:spPr>
              <a:xfrm rot="5400000">
                <a:off x="1057565" y="757561"/>
                <a:ext cx="1525763" cy="1327414"/>
              </a:xfrm>
              <a:prstGeom prst="hexagon">
                <a:avLst>
                  <a:gd name="adj" fmla="val 25000"/>
                  <a:gd name="vf" fmla="val 115470"/>
                </a:avLst>
              </a:prstGeom>
              <a:gradFill flip="none" rotWithShape="1">
                <a:gsLst>
                  <a:gs pos="0">
                    <a:srgbClr val="FFB601">
                      <a:tint val="66000"/>
                      <a:satMod val="160000"/>
                    </a:srgbClr>
                  </a:gs>
                  <a:gs pos="50000">
                    <a:srgbClr val="FFB601">
                      <a:tint val="44500"/>
                      <a:satMod val="160000"/>
                    </a:srgbClr>
                  </a:gs>
                  <a:gs pos="100000">
                    <a:srgbClr val="FFB601">
                      <a:tint val="23500"/>
                      <a:satMod val="160000"/>
                    </a:srgbClr>
                  </a:gs>
                </a:gsLst>
                <a:lin ang="13500000" scaled="1"/>
                <a:tileRect/>
              </a:gradFill>
              <a:ln>
                <a:solidFill>
                  <a:srgbClr val="FFB60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Hexagon 4">
                <a:extLst>
                  <a:ext uri="{FF2B5EF4-FFF2-40B4-BE49-F238E27FC236}">
                    <a16:creationId xmlns:a16="http://schemas.microsoft.com/office/drawing/2014/main" id="{903B3A10-177B-F558-4549-781DDEFBCBF0}"/>
                  </a:ext>
                </a:extLst>
              </p:cNvPr>
              <p:cNvSpPr txBox="1"/>
              <p:nvPr/>
            </p:nvSpPr>
            <p:spPr>
              <a:xfrm>
                <a:off x="1363594" y="896152"/>
                <a:ext cx="913704" cy="1050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Equip employer to take lead on supporting employee</a:t>
                </a:r>
                <a:endParaRPr kumimoji="0" lang="en-CA"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pic>
        <p:nvPicPr>
          <p:cNvPr id="4" name="Picture 9">
            <a:extLst>
              <a:ext uri="{FF2B5EF4-FFF2-40B4-BE49-F238E27FC236}">
                <a16:creationId xmlns:a16="http://schemas.microsoft.com/office/drawing/2014/main" id="{F9E9D265-DE22-F998-FFDC-28A47C474D46}"/>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24375" y="6120109"/>
            <a:ext cx="541532" cy="627511"/>
          </a:xfrm>
          <a:prstGeom prst="rect">
            <a:avLst/>
          </a:prstGeom>
        </p:spPr>
      </p:pic>
      <p:pic>
        <p:nvPicPr>
          <p:cNvPr id="6" name="Picture 5">
            <a:extLst>
              <a:ext uri="{FF2B5EF4-FFF2-40B4-BE49-F238E27FC236}">
                <a16:creationId xmlns:a16="http://schemas.microsoft.com/office/drawing/2014/main" id="{B962EED4-F173-9CDA-17C5-942841655448}"/>
              </a:ext>
              <a:ext uri="{C183D7F6-B498-43B3-948B-1728B52AA6E4}">
                <adec:decorative xmlns:adec="http://schemas.microsoft.com/office/drawing/2017/decorative" val="1"/>
              </a:ext>
            </a:extLst>
          </p:cNvPr>
          <p:cNvPicPr>
            <a:picLocks noChangeAspect="1"/>
          </p:cNvPicPr>
          <p:nvPr/>
        </p:nvPicPr>
        <p:blipFill>
          <a:blip r:embed="rId4">
            <a:alphaModFix amt="70000"/>
          </a:blip>
          <a:stretch>
            <a:fillRect/>
          </a:stretch>
        </p:blipFill>
        <p:spPr>
          <a:xfrm>
            <a:off x="11237185" y="4840754"/>
            <a:ext cx="1092838" cy="1017180"/>
          </a:xfrm>
          <a:prstGeom prst="rect">
            <a:avLst/>
          </a:prstGeom>
        </p:spPr>
      </p:pic>
      <p:pic>
        <p:nvPicPr>
          <p:cNvPr id="7" name="Picture 6">
            <a:extLst>
              <a:ext uri="{FF2B5EF4-FFF2-40B4-BE49-F238E27FC236}">
                <a16:creationId xmlns:a16="http://schemas.microsoft.com/office/drawing/2014/main" id="{41122DD3-E455-6F56-54D1-88603C1F6DFE}"/>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10330619" y="6451880"/>
            <a:ext cx="1092838" cy="1017180"/>
          </a:xfrm>
          <a:prstGeom prst="rect">
            <a:avLst/>
          </a:prstGeom>
        </p:spPr>
      </p:pic>
      <p:pic>
        <p:nvPicPr>
          <p:cNvPr id="8" name="Picture 7">
            <a:extLst>
              <a:ext uri="{FF2B5EF4-FFF2-40B4-BE49-F238E27FC236}">
                <a16:creationId xmlns:a16="http://schemas.microsoft.com/office/drawing/2014/main" id="{673F0E52-9FC5-12E0-ED10-18CDE2695205}"/>
              </a:ext>
              <a:ext uri="{C183D7F6-B498-43B3-948B-1728B52AA6E4}">
                <adec:decorative xmlns:adec="http://schemas.microsoft.com/office/drawing/2017/decorative" val="1"/>
              </a:ext>
            </a:extLst>
          </p:cNvPr>
          <p:cNvPicPr>
            <a:picLocks noChangeAspect="1"/>
          </p:cNvPicPr>
          <p:nvPr/>
        </p:nvPicPr>
        <p:blipFill>
          <a:blip r:embed="rId4">
            <a:alphaModFix amt="44000"/>
          </a:blip>
          <a:stretch>
            <a:fillRect/>
          </a:stretch>
        </p:blipFill>
        <p:spPr>
          <a:xfrm>
            <a:off x="11237185" y="3766922"/>
            <a:ext cx="1092838" cy="1017180"/>
          </a:xfrm>
          <a:prstGeom prst="rect">
            <a:avLst/>
          </a:prstGeom>
        </p:spPr>
      </p:pic>
      <p:pic>
        <p:nvPicPr>
          <p:cNvPr id="9" name="Picture 8">
            <a:extLst>
              <a:ext uri="{FF2B5EF4-FFF2-40B4-BE49-F238E27FC236}">
                <a16:creationId xmlns:a16="http://schemas.microsoft.com/office/drawing/2014/main" id="{A2D0D6F1-6F12-6235-CD93-AC67432F3FF9}"/>
              </a:ext>
              <a:ext uri="{C183D7F6-B498-43B3-948B-1728B52AA6E4}">
                <adec:decorative xmlns:adec="http://schemas.microsoft.com/office/drawing/2017/decorative" val="1"/>
              </a:ext>
            </a:extLst>
          </p:cNvPr>
          <p:cNvPicPr>
            <a:picLocks noChangeAspect="1"/>
          </p:cNvPicPr>
          <p:nvPr/>
        </p:nvPicPr>
        <p:blipFill>
          <a:blip r:embed="rId4">
            <a:alphaModFix amt="92000"/>
          </a:blip>
          <a:stretch>
            <a:fillRect/>
          </a:stretch>
        </p:blipFill>
        <p:spPr>
          <a:xfrm>
            <a:off x="10330619" y="5378048"/>
            <a:ext cx="1092838" cy="1017180"/>
          </a:xfrm>
          <a:prstGeom prst="rect">
            <a:avLst/>
          </a:prstGeom>
        </p:spPr>
      </p:pic>
      <p:pic>
        <p:nvPicPr>
          <p:cNvPr id="10" name="Picture 9">
            <a:extLst>
              <a:ext uri="{FF2B5EF4-FFF2-40B4-BE49-F238E27FC236}">
                <a16:creationId xmlns:a16="http://schemas.microsoft.com/office/drawing/2014/main" id="{921A49B5-A49E-8AAB-8221-DE85E8DF2890}"/>
              </a:ext>
              <a:ext uri="{C183D7F6-B498-43B3-948B-1728B52AA6E4}">
                <adec:decorative xmlns:adec="http://schemas.microsoft.com/office/drawing/2017/decorative" val="1"/>
              </a:ext>
            </a:extLst>
          </p:cNvPr>
          <p:cNvPicPr>
            <a:picLocks noChangeAspect="1"/>
          </p:cNvPicPr>
          <p:nvPr/>
        </p:nvPicPr>
        <p:blipFill>
          <a:blip r:embed="rId4">
            <a:alphaModFix amt="77000"/>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0330619" y="4304216"/>
            <a:ext cx="1092838" cy="1017180"/>
          </a:xfrm>
          <a:prstGeom prst="rect">
            <a:avLst/>
          </a:prstGeom>
        </p:spPr>
      </p:pic>
      <p:pic>
        <p:nvPicPr>
          <p:cNvPr id="11" name="Picture 10">
            <a:extLst>
              <a:ext uri="{FF2B5EF4-FFF2-40B4-BE49-F238E27FC236}">
                <a16:creationId xmlns:a16="http://schemas.microsoft.com/office/drawing/2014/main" id="{8CEEF82C-F530-B370-766A-FA54262487D5}"/>
              </a:ext>
              <a:ext uri="{C183D7F6-B498-43B3-948B-1728B52AA6E4}">
                <adec:decorative xmlns:adec="http://schemas.microsoft.com/office/drawing/2017/decorative" val="1"/>
              </a:ext>
            </a:extLst>
          </p:cNvPr>
          <p:cNvPicPr>
            <a:picLocks noChangeAspect="1"/>
          </p:cNvPicPr>
          <p:nvPr/>
        </p:nvPicPr>
        <p:blipFill>
          <a:blip r:embed="rId4">
            <a:alphaModFix amt="44000"/>
          </a:blip>
          <a:stretch>
            <a:fillRect/>
          </a:stretch>
        </p:blipFill>
        <p:spPr>
          <a:xfrm>
            <a:off x="9435590" y="5925274"/>
            <a:ext cx="1092838" cy="1017180"/>
          </a:xfrm>
          <a:prstGeom prst="rect">
            <a:avLst/>
          </a:prstGeom>
        </p:spPr>
      </p:pic>
      <p:pic>
        <p:nvPicPr>
          <p:cNvPr id="12" name="Picture 11">
            <a:extLst>
              <a:ext uri="{FF2B5EF4-FFF2-40B4-BE49-F238E27FC236}">
                <a16:creationId xmlns:a16="http://schemas.microsoft.com/office/drawing/2014/main" id="{43D7D6B6-2811-846D-2E9E-A978CD9C99BC}"/>
              </a:ext>
              <a:ext uri="{C183D7F6-B498-43B3-948B-1728B52AA6E4}">
                <adec:decorative xmlns:adec="http://schemas.microsoft.com/office/drawing/2017/decorative" val="1"/>
              </a:ext>
            </a:extLst>
          </p:cNvPr>
          <p:cNvPicPr>
            <a:picLocks noChangeAspect="1"/>
          </p:cNvPicPr>
          <p:nvPr/>
        </p:nvPicPr>
        <p:blipFill>
          <a:blip r:embed="rId4">
            <a:alphaModFix amt="88000"/>
          </a:blip>
          <a:stretch>
            <a:fillRect/>
          </a:stretch>
        </p:blipFill>
        <p:spPr>
          <a:xfrm>
            <a:off x="8540561" y="6451880"/>
            <a:ext cx="1092838" cy="1017180"/>
          </a:xfrm>
          <a:prstGeom prst="rect">
            <a:avLst/>
          </a:prstGeom>
        </p:spPr>
      </p:pic>
      <p:sp>
        <p:nvSpPr>
          <p:cNvPr id="14" name="Slide Number Placeholder 4">
            <a:extLst>
              <a:ext uri="{FF2B5EF4-FFF2-40B4-BE49-F238E27FC236}">
                <a16:creationId xmlns:a16="http://schemas.microsoft.com/office/drawing/2014/main" id="{9B78CF48-DB95-9A29-4604-60435DF5A771}"/>
              </a:ext>
            </a:extLst>
          </p:cNvPr>
          <p:cNvSpPr txBox="1">
            <a:spLocks/>
          </p:cNvSpPr>
          <p:nvPr/>
        </p:nvSpPr>
        <p:spPr>
          <a:xfrm>
            <a:off x="309951" y="6212665"/>
            <a:ext cx="458592"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altLang="zh-CN" sz="1800" b="0" i="0" u="none" strike="noStrike" kern="1200" cap="none" spc="0" normalizeH="0" baseline="0" noProof="0">
              <a:ln>
                <a:noFill/>
              </a:ln>
              <a:solidFill>
                <a:srgbClr val="0F253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8527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A8E834-110C-9A5B-E7C9-4DF6C97BD95C}"/>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11237185" y="4840754"/>
            <a:ext cx="1092838" cy="1017180"/>
          </a:xfrm>
          <a:prstGeom prst="rect">
            <a:avLst/>
          </a:prstGeom>
        </p:spPr>
      </p:pic>
      <p:pic>
        <p:nvPicPr>
          <p:cNvPr id="24" name="Picture 23">
            <a:extLst>
              <a:ext uri="{FF2B5EF4-FFF2-40B4-BE49-F238E27FC236}">
                <a16:creationId xmlns:a16="http://schemas.microsoft.com/office/drawing/2014/main" id="{AD9E659A-BC9C-4390-D19D-DCAC49D39534}"/>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0330619" y="6451880"/>
            <a:ext cx="1092838" cy="1017180"/>
          </a:xfrm>
          <a:prstGeom prst="rect">
            <a:avLst/>
          </a:prstGeom>
        </p:spPr>
      </p:pic>
      <p:pic>
        <p:nvPicPr>
          <p:cNvPr id="26" name="Picture 25">
            <a:extLst>
              <a:ext uri="{FF2B5EF4-FFF2-40B4-BE49-F238E27FC236}">
                <a16:creationId xmlns:a16="http://schemas.microsoft.com/office/drawing/2014/main" id="{15D60FCD-C48F-D07B-CE2F-C103E4DAB2D6}"/>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1237185" y="3766922"/>
            <a:ext cx="1092838" cy="1017180"/>
          </a:xfrm>
          <a:prstGeom prst="rect">
            <a:avLst/>
          </a:prstGeom>
        </p:spPr>
      </p:pic>
      <p:pic>
        <p:nvPicPr>
          <p:cNvPr id="27" name="Picture 26">
            <a:extLst>
              <a:ext uri="{FF2B5EF4-FFF2-40B4-BE49-F238E27FC236}">
                <a16:creationId xmlns:a16="http://schemas.microsoft.com/office/drawing/2014/main" id="{1AF14285-E7D4-AEC0-4BE8-5BBDB0951537}"/>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10330619" y="5378048"/>
            <a:ext cx="1092838" cy="1017180"/>
          </a:xfrm>
          <a:prstGeom prst="rect">
            <a:avLst/>
          </a:prstGeom>
        </p:spPr>
      </p:pic>
      <p:pic>
        <p:nvPicPr>
          <p:cNvPr id="30" name="Picture 29">
            <a:extLst>
              <a:ext uri="{FF2B5EF4-FFF2-40B4-BE49-F238E27FC236}">
                <a16:creationId xmlns:a16="http://schemas.microsoft.com/office/drawing/2014/main" id="{1EF77E2A-2872-7392-28A6-05BEEA243A72}"/>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330619" y="4304216"/>
            <a:ext cx="1092838" cy="1017180"/>
          </a:xfrm>
          <a:prstGeom prst="rect">
            <a:avLst/>
          </a:prstGeom>
        </p:spPr>
      </p:pic>
      <p:sp>
        <p:nvSpPr>
          <p:cNvPr id="2" name="Title 1">
            <a:extLst>
              <a:ext uri="{FF2B5EF4-FFF2-40B4-BE49-F238E27FC236}">
                <a16:creationId xmlns:a16="http://schemas.microsoft.com/office/drawing/2014/main" id="{2492B5B1-AD2F-FD83-AFA5-E8904F994BC7}"/>
              </a:ext>
            </a:extLst>
          </p:cNvPr>
          <p:cNvSpPr>
            <a:spLocks noGrp="1"/>
          </p:cNvSpPr>
          <p:nvPr>
            <p:ph type="ctrTitle"/>
          </p:nvPr>
        </p:nvSpPr>
        <p:spPr>
          <a:xfrm>
            <a:off x="1066101" y="1270559"/>
            <a:ext cx="9478297" cy="1414093"/>
          </a:xfrm>
        </p:spPr>
        <p:txBody>
          <a:bodyPr>
            <a:normAutofit fontScale="90000"/>
          </a:bodyPr>
          <a:lstStyle/>
          <a:p>
            <a:pPr algn="l"/>
            <a:r>
              <a:rPr lang="en-CA" sz="4400" dirty="0">
                <a:latin typeface="Arial" panose="020B0604020202020204" pitchFamily="34" charset="0"/>
                <a:ea typeface="Calibri" panose="020F0502020204030204" pitchFamily="34" charset="0"/>
                <a:cs typeface="Arial" panose="020B0604020202020204" pitchFamily="34" charset="0"/>
              </a:rPr>
              <a:t>Thank You! </a:t>
            </a:r>
            <a:br>
              <a:rPr lang="en-CA" sz="4400" dirty="0">
                <a:latin typeface="Arial" panose="020B0604020202020204" pitchFamily="34" charset="0"/>
                <a:ea typeface="Calibri" panose="020F0502020204030204" pitchFamily="34" charset="0"/>
                <a:cs typeface="Arial" panose="020B0604020202020204" pitchFamily="34" charset="0"/>
              </a:rPr>
            </a:br>
            <a:br>
              <a:rPr lang="en-CA" sz="4400" dirty="0">
                <a:latin typeface="Arial" panose="020B0604020202020204" pitchFamily="34" charset="0"/>
                <a:ea typeface="Calibri" panose="020F0502020204030204" pitchFamily="34" charset="0"/>
                <a:cs typeface="Arial" panose="020B0604020202020204" pitchFamily="34" charset="0"/>
              </a:rPr>
            </a:br>
            <a:r>
              <a:rPr lang="en-CA" sz="4400" dirty="0">
                <a:latin typeface="Arial" panose="020B0604020202020204" pitchFamily="34" charset="0"/>
                <a:ea typeface="Calibri" panose="020F0502020204030204" pitchFamily="34" charset="0"/>
                <a:cs typeface="Arial" panose="020B0604020202020204" pitchFamily="34" charset="0"/>
              </a:rPr>
              <a:t>Questions?</a:t>
            </a:r>
          </a:p>
        </p:txBody>
      </p:sp>
      <p:sp>
        <p:nvSpPr>
          <p:cNvPr id="3" name="Subtitle 2">
            <a:extLst>
              <a:ext uri="{FF2B5EF4-FFF2-40B4-BE49-F238E27FC236}">
                <a16:creationId xmlns:a16="http://schemas.microsoft.com/office/drawing/2014/main" id="{5C3C1CA3-034F-18BB-1400-AE9987EA318D}"/>
              </a:ext>
            </a:extLst>
          </p:cNvPr>
          <p:cNvSpPr>
            <a:spLocks noGrp="1"/>
          </p:cNvSpPr>
          <p:nvPr>
            <p:ph type="subTitle" idx="1"/>
          </p:nvPr>
        </p:nvSpPr>
        <p:spPr>
          <a:xfrm>
            <a:off x="1183770" y="3076247"/>
            <a:ext cx="9330813" cy="2955334"/>
          </a:xfrm>
        </p:spPr>
        <p:txBody>
          <a:bodyPr vert="horz" lIns="91440" tIns="45720" rIns="91440" bIns="45720" rtlCol="0" anchor="t">
            <a:normAutofit/>
          </a:bodyPr>
          <a:lstStyle/>
          <a:p>
            <a:pPr algn="l"/>
            <a:r>
              <a:rPr lang="en-US" sz="3200" dirty="0">
                <a:latin typeface="Arial" panose="020B0604020202020204" pitchFamily="34" charset="0"/>
                <a:ea typeface="Verdana"/>
                <a:cs typeface="Arial" panose="020B0604020202020204" pitchFamily="34" charset="0"/>
                <a:hlinkClick r:id="rId5">
                  <a:extLst>
                    <a:ext uri="{A12FA001-AC4F-418D-AE19-62706E023703}">
                      <ahyp:hlinkClr xmlns:ahyp="http://schemas.microsoft.com/office/drawing/2018/hyperlinkcolor" val="tx"/>
                    </a:ext>
                  </a:extLst>
                </a:hlinkClick>
              </a:rPr>
              <a:t>Anna</a:t>
            </a:r>
            <a:r>
              <a:rPr kumimoji="0" lang="en-US" sz="3200" i="0" strike="noStrike" kern="1200" cap="none" spc="0" normalizeH="0" baseline="0" noProof="0" dirty="0">
                <a:ln>
                  <a:noFill/>
                </a:ln>
                <a:effectLst/>
                <a:uLnTx/>
                <a:uFillTx/>
                <a:latin typeface="Arial" panose="020B0604020202020204" pitchFamily="34" charset="0"/>
                <a:ea typeface="Verdana"/>
                <a:cs typeface="Arial" panose="020B0604020202020204" pitchFamily="34" charset="0"/>
                <a:hlinkClick r:id="rId5">
                  <a:extLst>
                    <a:ext uri="{A12FA001-AC4F-418D-AE19-62706E023703}">
                      <ahyp:hlinkClr xmlns:ahyp="http://schemas.microsoft.com/office/drawing/2018/hyperlinkcolor" val="tx"/>
                    </a:ext>
                  </a:extLst>
                </a:hlinkClick>
              </a:rPr>
              <a:t>@</a:t>
            </a:r>
            <a:r>
              <a:rPr lang="en-US" sz="3200" dirty="0">
                <a:latin typeface="Arial" panose="020B0604020202020204" pitchFamily="34" charset="0"/>
                <a:ea typeface="Verdana"/>
                <a:cs typeface="Arial" panose="020B0604020202020204" pitchFamily="34" charset="0"/>
                <a:hlinkClick r:id="rId5">
                  <a:extLst>
                    <a:ext uri="{A12FA001-AC4F-418D-AE19-62706E023703}">
                      <ahyp:hlinkClr xmlns:ahyp="http://schemas.microsoft.com/office/drawing/2018/hyperlinkcolor" val="tx"/>
                    </a:ext>
                  </a:extLst>
                </a:hlinkClick>
              </a:rPr>
              <a:t>LiveWorkPlay.ca</a:t>
            </a:r>
            <a:r>
              <a:rPr kumimoji="0" lang="en-US" sz="3200" i="0" strike="noStrike" kern="1200" cap="none" spc="0" normalizeH="0" baseline="0" noProof="0" dirty="0">
                <a:ln>
                  <a:noFill/>
                </a:ln>
                <a:effectLst/>
                <a:uLnTx/>
                <a:uFillTx/>
                <a:latin typeface="Arial" panose="020B0604020202020204" pitchFamily="34" charset="0"/>
                <a:ea typeface="Verdana"/>
                <a:cs typeface="Arial" panose="020B0604020202020204" pitchFamily="34" charset="0"/>
              </a:rPr>
              <a:t> </a:t>
            </a:r>
            <a:endParaRPr lang="en-US" sz="3200" i="0" strike="noStrike" kern="1200" cap="none" spc="0" normalizeH="0" baseline="0" noProof="0" dirty="0">
              <a:ln>
                <a:noFill/>
              </a:ln>
              <a:effectLst/>
              <a:uLnTx/>
              <a:uFillTx/>
              <a:latin typeface="Arial" panose="020B0604020202020204" pitchFamily="34" charset="0"/>
              <a:ea typeface="Verdana"/>
              <a:cs typeface="Arial" panose="020B0604020202020204" pitchFamily="34" charset="0"/>
            </a:endParaRPr>
          </a:p>
          <a:p>
            <a:pPr algn="l"/>
            <a:endParaRPr lang="en-US" sz="3200" i="0" u="none" strike="noStrike" kern="1200" cap="none" spc="0" normalizeH="0" baseline="0" noProof="0" dirty="0">
              <a:ln>
                <a:noFill/>
              </a:ln>
              <a:effectLst/>
              <a:uLnTx/>
              <a:uFillTx/>
              <a:latin typeface="Arial" panose="020B0604020202020204" pitchFamily="34" charset="0"/>
              <a:ea typeface="Verdana"/>
              <a:cs typeface="Arial" panose="020B0604020202020204" pitchFamily="34" charset="0"/>
            </a:endParaRPr>
          </a:p>
          <a:p>
            <a:pPr algn="l"/>
            <a:r>
              <a:rPr lang="en-US" sz="3200" dirty="0">
                <a:latin typeface="Arial" panose="020B0604020202020204" pitchFamily="34" charset="0"/>
                <a:ea typeface="Verdana"/>
                <a:cs typeface="Arial" panose="020B0604020202020204" pitchFamily="34" charset="0"/>
                <a:hlinkClick r:id="rId6">
                  <a:extLst>
                    <a:ext uri="{A12FA001-AC4F-418D-AE19-62706E023703}">
                      <ahyp:hlinkClr xmlns:ahyp="http://schemas.microsoft.com/office/drawing/2018/hyperlinkcolor" val="tx"/>
                    </a:ext>
                  </a:extLst>
                </a:hlinkClick>
              </a:rPr>
              <a:t>Rebecca@LiveWorkPlay.ca</a:t>
            </a:r>
            <a:endParaRPr lang="en-US" sz="3200" dirty="0">
              <a:latin typeface="Arial" panose="020B0604020202020204" pitchFamily="34" charset="0"/>
              <a:ea typeface="Verdana"/>
              <a:cs typeface="Arial" panose="020B0604020202020204" pitchFamily="34" charset="0"/>
            </a:endParaRPr>
          </a:p>
          <a:p>
            <a:pPr algn="l"/>
            <a:br>
              <a:rPr kumimoji="0" lang="en-US" sz="200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Calibri Light" panose="020F0302020204030204"/>
              </a:rPr>
            </a:br>
            <a:endParaRPr lang="en-CA" sz="2000" dirty="0">
              <a:latin typeface="Verdana" panose="020B0604030504040204" pitchFamily="34" charset="0"/>
              <a:ea typeface="Verdana" panose="020B0604030504040204" pitchFamily="34" charset="0"/>
            </a:endParaRPr>
          </a:p>
        </p:txBody>
      </p:sp>
      <p:pic>
        <p:nvPicPr>
          <p:cNvPr id="36" name="Picture 35">
            <a:extLst>
              <a:ext uri="{FF2B5EF4-FFF2-40B4-BE49-F238E27FC236}">
                <a16:creationId xmlns:a16="http://schemas.microsoft.com/office/drawing/2014/main" id="{E1F51110-8E0C-DD3E-0C6F-7ECD3A6ED819}"/>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9435590" y="5925274"/>
            <a:ext cx="1092838" cy="1017180"/>
          </a:xfrm>
          <a:prstGeom prst="rect">
            <a:avLst/>
          </a:prstGeom>
        </p:spPr>
      </p:pic>
      <p:pic>
        <p:nvPicPr>
          <p:cNvPr id="42" name="Picture 41">
            <a:extLst>
              <a:ext uri="{FF2B5EF4-FFF2-40B4-BE49-F238E27FC236}">
                <a16:creationId xmlns:a16="http://schemas.microsoft.com/office/drawing/2014/main" id="{CE79B640-5983-8278-97FE-621DB781BBED}"/>
              </a:ext>
              <a:ext uri="{C183D7F6-B498-43B3-948B-1728B52AA6E4}">
                <adec:decorative xmlns:adec="http://schemas.microsoft.com/office/drawing/2017/decorative" val="1"/>
              </a:ext>
            </a:extLst>
          </p:cNvPr>
          <p:cNvPicPr>
            <a:picLocks noChangeAspect="1"/>
          </p:cNvPicPr>
          <p:nvPr/>
        </p:nvPicPr>
        <p:blipFill>
          <a:blip r:embed="rId3">
            <a:alphaModFix amt="88000"/>
          </a:blip>
          <a:stretch>
            <a:fillRect/>
          </a:stretch>
        </p:blipFill>
        <p:spPr>
          <a:xfrm>
            <a:off x="8540561" y="6479828"/>
            <a:ext cx="1092838" cy="1017180"/>
          </a:xfrm>
          <a:prstGeom prst="rect">
            <a:avLst/>
          </a:prstGeom>
        </p:spPr>
      </p:pic>
      <p:pic>
        <p:nvPicPr>
          <p:cNvPr id="5" name="Picture 4">
            <a:extLst>
              <a:ext uri="{FF2B5EF4-FFF2-40B4-BE49-F238E27FC236}">
                <a16:creationId xmlns:a16="http://schemas.microsoft.com/office/drawing/2014/main" id="{29EB484E-4E74-50C1-47F0-699B984087AE}"/>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12132214" y="1073526"/>
            <a:ext cx="1092838" cy="1017180"/>
          </a:xfrm>
          <a:prstGeom prst="rect">
            <a:avLst/>
          </a:prstGeom>
        </p:spPr>
      </p:pic>
      <p:pic>
        <p:nvPicPr>
          <p:cNvPr id="6" name="Picture 5">
            <a:extLst>
              <a:ext uri="{FF2B5EF4-FFF2-40B4-BE49-F238E27FC236}">
                <a16:creationId xmlns:a16="http://schemas.microsoft.com/office/drawing/2014/main" id="{EC0F53D1-ECB5-8403-A214-9718CFFA8225}"/>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1225648" y="2684652"/>
            <a:ext cx="1092838" cy="1017180"/>
          </a:xfrm>
          <a:prstGeom prst="rect">
            <a:avLst/>
          </a:prstGeom>
        </p:spPr>
      </p:pic>
      <p:pic>
        <p:nvPicPr>
          <p:cNvPr id="7" name="Picture 6">
            <a:extLst>
              <a:ext uri="{FF2B5EF4-FFF2-40B4-BE49-F238E27FC236}">
                <a16:creationId xmlns:a16="http://schemas.microsoft.com/office/drawing/2014/main" id="{0C01485B-EC3D-128D-F020-A771E17D959A}"/>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2132214" y="-306"/>
            <a:ext cx="1092838" cy="1017180"/>
          </a:xfrm>
          <a:prstGeom prst="rect">
            <a:avLst/>
          </a:prstGeom>
        </p:spPr>
      </p:pic>
      <p:pic>
        <p:nvPicPr>
          <p:cNvPr id="8" name="Picture 7">
            <a:extLst>
              <a:ext uri="{FF2B5EF4-FFF2-40B4-BE49-F238E27FC236}">
                <a16:creationId xmlns:a16="http://schemas.microsoft.com/office/drawing/2014/main" id="{D25E7261-A4D1-845E-EBB1-D589BC89DD88}"/>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11225648" y="1610820"/>
            <a:ext cx="1092838" cy="1017180"/>
          </a:xfrm>
          <a:prstGeom prst="rect">
            <a:avLst/>
          </a:prstGeom>
        </p:spPr>
      </p:pic>
      <p:pic>
        <p:nvPicPr>
          <p:cNvPr id="9" name="Picture 8">
            <a:extLst>
              <a:ext uri="{FF2B5EF4-FFF2-40B4-BE49-F238E27FC236}">
                <a16:creationId xmlns:a16="http://schemas.microsoft.com/office/drawing/2014/main" id="{D3824D17-E198-E2DD-CD47-70963B0A3961}"/>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1225648" y="536988"/>
            <a:ext cx="1092838" cy="1017180"/>
          </a:xfrm>
          <a:prstGeom prst="rect">
            <a:avLst/>
          </a:prstGeom>
        </p:spPr>
      </p:pic>
      <p:pic>
        <p:nvPicPr>
          <p:cNvPr id="10" name="Picture 9">
            <a:extLst>
              <a:ext uri="{FF2B5EF4-FFF2-40B4-BE49-F238E27FC236}">
                <a16:creationId xmlns:a16="http://schemas.microsoft.com/office/drawing/2014/main" id="{6E961EFA-56CC-F6ED-5655-E3D044BF02FA}"/>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10330619" y="2158046"/>
            <a:ext cx="1092838" cy="1017180"/>
          </a:xfrm>
          <a:prstGeom prst="rect">
            <a:avLst/>
          </a:prstGeom>
        </p:spPr>
      </p:pic>
      <p:pic>
        <p:nvPicPr>
          <p:cNvPr id="11" name="Picture 10">
            <a:extLst>
              <a:ext uri="{FF2B5EF4-FFF2-40B4-BE49-F238E27FC236}">
                <a16:creationId xmlns:a16="http://schemas.microsoft.com/office/drawing/2014/main" id="{3B009CC6-A218-B29D-2125-5628BFE18A8E}"/>
              </a:ext>
              <a:ext uri="{C183D7F6-B498-43B3-948B-1728B52AA6E4}">
                <adec:decorative xmlns:adec="http://schemas.microsoft.com/office/drawing/2017/decorative" val="1"/>
              </a:ext>
            </a:extLst>
          </p:cNvPr>
          <p:cNvPicPr>
            <a:picLocks noChangeAspect="1"/>
          </p:cNvPicPr>
          <p:nvPr/>
        </p:nvPicPr>
        <p:blipFill>
          <a:blip r:embed="rId3">
            <a:alphaModFix amt="88000"/>
          </a:blip>
          <a:stretch>
            <a:fillRect/>
          </a:stretch>
        </p:blipFill>
        <p:spPr>
          <a:xfrm>
            <a:off x="9435590" y="2684652"/>
            <a:ext cx="1092838" cy="1017180"/>
          </a:xfrm>
          <a:prstGeom prst="rect">
            <a:avLst/>
          </a:prstGeom>
        </p:spPr>
      </p:pic>
      <p:pic>
        <p:nvPicPr>
          <p:cNvPr id="12" name="Picture 11">
            <a:extLst>
              <a:ext uri="{FF2B5EF4-FFF2-40B4-BE49-F238E27FC236}">
                <a16:creationId xmlns:a16="http://schemas.microsoft.com/office/drawing/2014/main" id="{C729AA0D-00C3-F8A7-7244-8079E28B0DA1}"/>
              </a:ext>
              <a:ext uri="{C183D7F6-B498-43B3-948B-1728B52AA6E4}">
                <adec:decorative xmlns:adec="http://schemas.microsoft.com/office/drawing/2017/decorative" val="1"/>
              </a:ext>
            </a:extLst>
          </p:cNvPr>
          <p:cNvPicPr>
            <a:picLocks noChangeAspect="1"/>
          </p:cNvPicPr>
          <p:nvPr/>
        </p:nvPicPr>
        <p:blipFill>
          <a:blip r:embed="rId3">
            <a:alphaModFix amt="70000"/>
          </a:blip>
          <a:stretch>
            <a:fillRect/>
          </a:stretch>
        </p:blipFill>
        <p:spPr>
          <a:xfrm>
            <a:off x="8540561" y="5405996"/>
            <a:ext cx="1092838" cy="1017180"/>
          </a:xfrm>
          <a:prstGeom prst="rect">
            <a:avLst/>
          </a:prstGeom>
        </p:spPr>
      </p:pic>
      <p:pic>
        <p:nvPicPr>
          <p:cNvPr id="13" name="Picture 12">
            <a:extLst>
              <a:ext uri="{FF2B5EF4-FFF2-40B4-BE49-F238E27FC236}">
                <a16:creationId xmlns:a16="http://schemas.microsoft.com/office/drawing/2014/main" id="{2BC32BCF-B8CC-D900-408E-049FE30DE6FE}"/>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5549581" y="6525220"/>
            <a:ext cx="1092838" cy="1017180"/>
          </a:xfrm>
          <a:prstGeom prst="rect">
            <a:avLst/>
          </a:prstGeom>
        </p:spPr>
      </p:pic>
      <p:pic>
        <p:nvPicPr>
          <p:cNvPr id="15" name="Picture 14">
            <a:extLst>
              <a:ext uri="{FF2B5EF4-FFF2-40B4-BE49-F238E27FC236}">
                <a16:creationId xmlns:a16="http://schemas.microsoft.com/office/drawing/2014/main" id="{10884722-8CB9-43D3-A0F9-4C979E6A40C5}"/>
              </a:ext>
              <a:ext uri="{C183D7F6-B498-43B3-948B-1728B52AA6E4}">
                <adec:decorative xmlns:adec="http://schemas.microsoft.com/office/drawing/2017/decorative" val="1"/>
              </a:ext>
            </a:extLst>
          </p:cNvPr>
          <p:cNvPicPr>
            <a:picLocks noChangeAspect="1"/>
          </p:cNvPicPr>
          <p:nvPr/>
        </p:nvPicPr>
        <p:blipFill>
          <a:blip r:embed="rId3">
            <a:alphaModFix amt="92000"/>
          </a:blip>
          <a:stretch>
            <a:fillRect/>
          </a:stretch>
        </p:blipFill>
        <p:spPr>
          <a:xfrm>
            <a:off x="7633995" y="5943290"/>
            <a:ext cx="1092838" cy="1017180"/>
          </a:xfrm>
          <a:prstGeom prst="rect">
            <a:avLst/>
          </a:prstGeom>
        </p:spPr>
      </p:pic>
      <p:pic>
        <p:nvPicPr>
          <p:cNvPr id="16" name="Picture 15">
            <a:extLst>
              <a:ext uri="{FF2B5EF4-FFF2-40B4-BE49-F238E27FC236}">
                <a16:creationId xmlns:a16="http://schemas.microsoft.com/office/drawing/2014/main" id="{72FA6710-C67A-E1C9-A8D5-40F82BF557E6}"/>
              </a:ext>
              <a:ext uri="{C183D7F6-B498-43B3-948B-1728B52AA6E4}">
                <adec:decorative xmlns:adec="http://schemas.microsoft.com/office/drawing/2017/decorative" val="1"/>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633995" y="4869458"/>
            <a:ext cx="1092838" cy="1017180"/>
          </a:xfrm>
          <a:prstGeom prst="rect">
            <a:avLst/>
          </a:prstGeom>
        </p:spPr>
      </p:pic>
      <p:pic>
        <p:nvPicPr>
          <p:cNvPr id="17" name="Picture 16">
            <a:extLst>
              <a:ext uri="{FF2B5EF4-FFF2-40B4-BE49-F238E27FC236}">
                <a16:creationId xmlns:a16="http://schemas.microsoft.com/office/drawing/2014/main" id="{248297FB-B070-970B-3AEA-1CC3FA5C99C4}"/>
              </a:ext>
              <a:ext uri="{C183D7F6-B498-43B3-948B-1728B52AA6E4}">
                <adec:decorative xmlns:adec="http://schemas.microsoft.com/office/drawing/2017/decorative" val="1"/>
              </a:ext>
            </a:extLst>
          </p:cNvPr>
          <p:cNvPicPr>
            <a:picLocks noChangeAspect="1"/>
          </p:cNvPicPr>
          <p:nvPr/>
        </p:nvPicPr>
        <p:blipFill>
          <a:blip r:embed="rId3">
            <a:alphaModFix amt="44000"/>
          </a:blip>
          <a:stretch>
            <a:fillRect/>
          </a:stretch>
        </p:blipFill>
        <p:spPr>
          <a:xfrm>
            <a:off x="6738966" y="6525220"/>
            <a:ext cx="1092838" cy="1017180"/>
          </a:xfrm>
          <a:prstGeom prst="rect">
            <a:avLst/>
          </a:prstGeom>
        </p:spPr>
      </p:pic>
      <p:pic>
        <p:nvPicPr>
          <p:cNvPr id="4" name="Picture 8">
            <a:extLst>
              <a:ext uri="{FF2B5EF4-FFF2-40B4-BE49-F238E27FC236}">
                <a16:creationId xmlns:a16="http://schemas.microsoft.com/office/drawing/2014/main" id="{07C9E6CF-EBF9-3A1A-D58C-C2EBC09DF88C}"/>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10345" y="5307967"/>
            <a:ext cx="3286819" cy="1143913"/>
          </a:xfrm>
          <a:prstGeom prst="rect">
            <a:avLst/>
          </a:prstGeom>
        </p:spPr>
      </p:pic>
      <p:pic>
        <p:nvPicPr>
          <p:cNvPr id="14" name="Picture 9" descr="LiveWorkPlay Bee Logo">
            <a:extLst>
              <a:ext uri="{FF2B5EF4-FFF2-40B4-BE49-F238E27FC236}">
                <a16:creationId xmlns:a16="http://schemas.microsoft.com/office/drawing/2014/main" id="{962A0D1C-9728-4C65-6CE1-9332EEB1960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201324" y="5488780"/>
            <a:ext cx="686691" cy="795715"/>
          </a:xfrm>
          <a:prstGeom prst="rect">
            <a:avLst/>
          </a:prstGeom>
        </p:spPr>
      </p:pic>
      <p:sp>
        <p:nvSpPr>
          <p:cNvPr id="21" name="Slide Number Placeholder 4">
            <a:extLst>
              <a:ext uri="{FF2B5EF4-FFF2-40B4-BE49-F238E27FC236}">
                <a16:creationId xmlns:a16="http://schemas.microsoft.com/office/drawing/2014/main" id="{3E71093F-BDBD-942B-4982-F57F2B6B2BD2}"/>
              </a:ext>
            </a:extLst>
          </p:cNvPr>
          <p:cNvSpPr txBox="1">
            <a:spLocks/>
          </p:cNvSpPr>
          <p:nvPr/>
        </p:nvSpPr>
        <p:spPr>
          <a:xfrm>
            <a:off x="309951" y="6212665"/>
            <a:ext cx="458592"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800" b="0" i="0" u="none" strike="noStrike" kern="1200" cap="none" spc="0" normalizeH="0" baseline="0" noProof="0" smtClean="0">
                <a:ln>
                  <a:noFill/>
                </a:ln>
                <a:solidFill>
                  <a:srgbClr val="0F253E"/>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altLang="zh-CN" sz="1800" b="0" i="0" u="none" strike="noStrike" kern="1200" cap="none" spc="0" normalizeH="0" baseline="0" noProof="0">
              <a:ln>
                <a:noFill/>
              </a:ln>
              <a:solidFill>
                <a:srgbClr val="0F253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933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3818-DC7F-32AC-AB91-5F6516FADD1D}"/>
            </a:ext>
          </a:extLst>
        </p:cNvPr>
        <p:cNvGrpSpPr/>
        <p:nvPr/>
      </p:nvGrpSpPr>
      <p:grpSpPr>
        <a:xfrm>
          <a:off x="0" y="0"/>
          <a:ext cx="0" cy="0"/>
          <a:chOff x="0" y="0"/>
          <a:chExt cx="0" cy="0"/>
        </a:xfrm>
      </p:grpSpPr>
      <p:pic>
        <p:nvPicPr>
          <p:cNvPr id="6" name="Picture 5" descr="A person smiling at the camera&#10;&#10;AI-generated content may be incorrect.">
            <a:extLst>
              <a:ext uri="{FF2B5EF4-FFF2-40B4-BE49-F238E27FC236}">
                <a16:creationId xmlns:a16="http://schemas.microsoft.com/office/drawing/2014/main" id="{884DBF52-EDAA-F2AE-DEA5-1EE69DDC16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611" y="3975775"/>
            <a:ext cx="1910355" cy="1910355"/>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erson smiling at the camera&#10;&#10;AI-generated content may be incorrect.">
            <a:extLst>
              <a:ext uri="{FF2B5EF4-FFF2-40B4-BE49-F238E27FC236}">
                <a16:creationId xmlns:a16="http://schemas.microsoft.com/office/drawing/2014/main" id="{DDFA6C17-E9FC-C324-40B2-082A6075B5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2612" y="1742594"/>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507540F4-6616-28F7-81C6-DDF15D40CFD4}"/>
              </a:ext>
            </a:extLst>
          </p:cNvPr>
          <p:cNvSpPr>
            <a:spLocks noGrp="1"/>
          </p:cNvSpPr>
          <p:nvPr>
            <p:ph type="title"/>
          </p:nvPr>
        </p:nvSpPr>
        <p:spPr/>
        <p:txBody>
          <a:bodyPr>
            <a:normAutofit fontScale="90000"/>
          </a:bodyPr>
          <a:lstStyle/>
          <a:p>
            <a:pPr algn="ctr"/>
            <a:r>
              <a:rPr lang="en-US" dirty="0"/>
              <a:t>Holland </a:t>
            </a:r>
            <a:r>
              <a:rPr lang="en-US" dirty="0" err="1"/>
              <a:t>Bloorview</a:t>
            </a:r>
            <a:r>
              <a:rPr lang="en-US" dirty="0"/>
              <a:t> Kids Rehabilitation Hospital </a:t>
            </a:r>
          </a:p>
        </p:txBody>
      </p:sp>
      <p:sp>
        <p:nvSpPr>
          <p:cNvPr id="9" name="TextBox 8">
            <a:extLst>
              <a:ext uri="{FF2B5EF4-FFF2-40B4-BE49-F238E27FC236}">
                <a16:creationId xmlns:a16="http://schemas.microsoft.com/office/drawing/2014/main" id="{3880CA55-5061-2E88-BC51-A7EC3EF406AF}"/>
              </a:ext>
            </a:extLst>
          </p:cNvPr>
          <p:cNvSpPr txBox="1"/>
          <p:nvPr/>
        </p:nvSpPr>
        <p:spPr>
          <a:xfrm>
            <a:off x="4173489" y="2236107"/>
            <a:ext cx="6327823" cy="646331"/>
          </a:xfrm>
          <a:prstGeom prst="rect">
            <a:avLst/>
          </a:prstGeom>
          <a:noFill/>
        </p:spPr>
        <p:txBody>
          <a:bodyPr wrap="square">
            <a:spAutoFit/>
          </a:bodyPr>
          <a:lstStyle/>
          <a:p>
            <a:r>
              <a:rPr lang="en-CA" b="1" dirty="0"/>
              <a:t>Laura Bowman,</a:t>
            </a:r>
            <a:r>
              <a:rPr lang="en-CA" dirty="0"/>
              <a:t> Project Manager, Research and Evaluation, Holland </a:t>
            </a:r>
            <a:r>
              <a:rPr lang="en-CA" dirty="0" err="1"/>
              <a:t>Bloorview</a:t>
            </a:r>
            <a:r>
              <a:rPr lang="en-CA" dirty="0"/>
              <a:t> Kids Rehabilitation Hospital</a:t>
            </a:r>
          </a:p>
        </p:txBody>
      </p:sp>
      <p:sp>
        <p:nvSpPr>
          <p:cNvPr id="7" name="TextBox 6">
            <a:extLst>
              <a:ext uri="{FF2B5EF4-FFF2-40B4-BE49-F238E27FC236}">
                <a16:creationId xmlns:a16="http://schemas.microsoft.com/office/drawing/2014/main" id="{6097FF53-73F0-7054-A433-4E2C6B8DB2B6}"/>
              </a:ext>
            </a:extLst>
          </p:cNvPr>
          <p:cNvSpPr txBox="1"/>
          <p:nvPr/>
        </p:nvSpPr>
        <p:spPr>
          <a:xfrm>
            <a:off x="4173489" y="4496913"/>
            <a:ext cx="6165899" cy="923330"/>
          </a:xfrm>
          <a:prstGeom prst="rect">
            <a:avLst/>
          </a:prstGeom>
          <a:noFill/>
        </p:spPr>
        <p:txBody>
          <a:bodyPr wrap="square">
            <a:spAutoFit/>
          </a:bodyPr>
          <a:lstStyle/>
          <a:p>
            <a:r>
              <a:rPr lang="en-CA" b="1" dirty="0"/>
              <a:t>Carolyn McDougall</a:t>
            </a:r>
            <a:r>
              <a:rPr lang="en-CA" dirty="0"/>
              <a:t>, Manager, Employment Pathways and Ontario/Canada coordinator-Project SEARCH, Holland </a:t>
            </a:r>
            <a:r>
              <a:rPr lang="en-CA" dirty="0" err="1"/>
              <a:t>Bloorview</a:t>
            </a:r>
            <a:r>
              <a:rPr lang="en-CA" dirty="0"/>
              <a:t> Kids Rehabilitation Hospital</a:t>
            </a:r>
          </a:p>
        </p:txBody>
      </p:sp>
    </p:spTree>
    <p:extLst>
      <p:ext uri="{BB962C8B-B14F-4D97-AF65-F5344CB8AC3E}">
        <p14:creationId xmlns:p14="http://schemas.microsoft.com/office/powerpoint/2010/main" val="2831444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0"/>
          <p:cNvSpPr txBox="1">
            <a:spLocks noGrp="1"/>
          </p:cNvSpPr>
          <p:nvPr>
            <p:ph type="ctrTitle"/>
          </p:nvPr>
        </p:nvSpPr>
        <p:spPr>
          <a:xfrm>
            <a:off x="784352" y="951937"/>
            <a:ext cx="10806400" cy="2837454"/>
          </a:xfrm>
          <a:prstGeom prst="rect">
            <a:avLst/>
          </a:prstGeom>
        </p:spPr>
        <p:txBody>
          <a:bodyPr spcFirstLastPara="1" wrap="square" lIns="121900" tIns="60933" rIns="121900" bIns="60933" anchor="t" anchorCtr="0">
            <a:spAutoFit/>
          </a:bodyPr>
          <a:lstStyle/>
          <a:p>
            <a:r>
              <a:rPr lang="en"/>
              <a:t>Including employers: </a:t>
            </a:r>
            <a:r>
              <a:rPr lang="en" sz="4533"/>
              <a:t>Meaningfully including employers in the discussion about building disability-inclusive workplaces</a:t>
            </a:r>
            <a:endParaRPr sz="4533"/>
          </a:p>
        </p:txBody>
      </p:sp>
      <p:sp>
        <p:nvSpPr>
          <p:cNvPr id="187" name="Google Shape;187;p40"/>
          <p:cNvSpPr txBox="1">
            <a:spLocks noGrp="1"/>
          </p:cNvSpPr>
          <p:nvPr>
            <p:ph type="subTitle" idx="1"/>
          </p:nvPr>
        </p:nvSpPr>
        <p:spPr>
          <a:xfrm>
            <a:off x="863011" y="3889159"/>
            <a:ext cx="10806400" cy="1275166"/>
          </a:xfrm>
          <a:prstGeom prst="rect">
            <a:avLst/>
          </a:prstGeom>
        </p:spPr>
        <p:txBody>
          <a:bodyPr spcFirstLastPara="1" wrap="square" lIns="121900" tIns="60933" rIns="121900" bIns="60933" anchor="t" anchorCtr="0">
            <a:spAutoFit/>
          </a:bodyPr>
          <a:lstStyle/>
          <a:p>
            <a:pPr marL="0" indent="0"/>
            <a:r>
              <a:rPr lang="en" dirty="0"/>
              <a:t>Carolyn McDougall &amp; Laura Bowman</a:t>
            </a:r>
            <a:endParaRPr dirty="0"/>
          </a:p>
          <a:p>
            <a:pPr marL="0" indent="0">
              <a:spcBef>
                <a:spcPts val="2667"/>
              </a:spcBef>
            </a:pPr>
            <a:r>
              <a:rPr lang="en" dirty="0"/>
              <a:t>October 7, 2025</a:t>
            </a:r>
            <a:endParaRPr dirty="0"/>
          </a:p>
        </p:txBody>
      </p:sp>
      <p:pic>
        <p:nvPicPr>
          <p:cNvPr id="188" name="Google Shape;188;p4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540370" y="4660236"/>
            <a:ext cx="1923335" cy="19253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1"/>
          <p:cNvSpPr txBox="1">
            <a:spLocks noGrp="1"/>
          </p:cNvSpPr>
          <p:nvPr>
            <p:ph type="body" idx="1"/>
          </p:nvPr>
        </p:nvSpPr>
        <p:spPr>
          <a:xfrm>
            <a:off x="3492500" y="1286400"/>
            <a:ext cx="8147600" cy="4563600"/>
          </a:xfrm>
          <a:prstGeom prst="rect">
            <a:avLst/>
          </a:prstGeom>
        </p:spPr>
        <p:txBody>
          <a:bodyPr spcFirstLastPara="1" wrap="square" lIns="121900" tIns="60933" rIns="121900" bIns="60933" anchor="t" anchorCtr="0">
            <a:noAutofit/>
          </a:bodyPr>
          <a:lstStyle/>
          <a:p>
            <a:pPr marL="0" indent="0">
              <a:buNone/>
            </a:pPr>
            <a:r>
              <a:rPr lang="en" sz="2400" dirty="0"/>
              <a:t>The Employment Pathways clinical work is generously funded by donors to Holland Bloorview Kids Rehabilitation Hospital Foundation including the Azrieli Foundation (2022-2027), the Slaight Family Foundation (2025-2029) the RBC Foundation in support of RBC Future Launch (2021-2026), and the Peter Gilgan Foundation (2016-2023).</a:t>
            </a:r>
            <a:endParaRPr sz="2400" dirty="0"/>
          </a:p>
          <a:p>
            <a:pPr marL="0" indent="0">
              <a:buNone/>
            </a:pPr>
            <a:r>
              <a:rPr lang="en" sz="2400" dirty="0"/>
              <a:t>Our research and evaluation work is generously funded by donors to Holland Bloorview Kids Rehabilitation Hospital Foundation including the Azrieli Foundation, as well as funding from the Government of Ontario. </a:t>
            </a:r>
            <a:endParaRPr sz="2400" dirty="0"/>
          </a:p>
        </p:txBody>
      </p:sp>
      <p:sp>
        <p:nvSpPr>
          <p:cNvPr id="194" name="Google Shape;194;p41"/>
          <p:cNvSpPr txBox="1">
            <a:spLocks noGrp="1"/>
          </p:cNvSpPr>
          <p:nvPr>
            <p:ph type="title"/>
          </p:nvPr>
        </p:nvSpPr>
        <p:spPr>
          <a:xfrm>
            <a:off x="839788" y="365125"/>
            <a:ext cx="10800000" cy="1228800"/>
          </a:xfrm>
          <a:prstGeom prst="rect">
            <a:avLst/>
          </a:prstGeom>
        </p:spPr>
        <p:txBody>
          <a:bodyPr spcFirstLastPara="1" wrap="square" lIns="121900" tIns="60933" rIns="121900" bIns="60933" anchor="ctr" anchorCtr="0">
            <a:normAutofit/>
          </a:bodyPr>
          <a:lstStyle/>
          <a:p>
            <a:r>
              <a:rPr lang="en" b="1">
                <a:solidFill>
                  <a:schemeClr val="dk2"/>
                </a:solidFill>
              </a:rPr>
              <a:t>Acknowledgements</a:t>
            </a:r>
            <a:endParaRPr b="1">
              <a:solidFill>
                <a:schemeClr val="dk2"/>
              </a:solidFill>
            </a:endParaRPr>
          </a:p>
        </p:txBody>
      </p:sp>
      <p:pic>
        <p:nvPicPr>
          <p:cNvPr id="195" name="Google Shape;195;p41" descr="Seal indicating this work is supported by donors and the holland bloorview foundation"/>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8034" y="1593934"/>
            <a:ext cx="2163300" cy="2165535"/>
          </a:xfrm>
          <a:prstGeom prst="rect">
            <a:avLst/>
          </a:prstGeom>
          <a:noFill/>
          <a:ln>
            <a:noFill/>
          </a:ln>
        </p:spPr>
      </p:pic>
      <p:pic>
        <p:nvPicPr>
          <p:cNvPr id="196" name="Google Shape;196;p41"/>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8751967" y="6216650"/>
            <a:ext cx="3268068" cy="457633"/>
          </a:xfrm>
          <a:prstGeom prst="rect">
            <a:avLst/>
          </a:prstGeom>
          <a:noFill/>
          <a:ln>
            <a:noFill/>
          </a:ln>
        </p:spPr>
      </p:pic>
      <p:sp>
        <p:nvSpPr>
          <p:cNvPr id="197" name="Google Shape;197;p41"/>
          <p:cNvSpPr/>
          <p:nvPr/>
        </p:nvSpPr>
        <p:spPr>
          <a:xfrm>
            <a:off x="-355067" y="4568667"/>
            <a:ext cx="4100000" cy="4091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98" name="Google Shape;198;p41"/>
          <p:cNvSpPr/>
          <p:nvPr/>
        </p:nvSpPr>
        <p:spPr>
          <a:xfrm>
            <a:off x="-1867467" y="3304733"/>
            <a:ext cx="4100000" cy="4091200"/>
          </a:xfrm>
          <a:prstGeom prst="ellipse">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99" name="Google Shape;199;p41" title="Pathway-Choices-REV.png"/>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781851" y="4824234"/>
            <a:ext cx="2232535" cy="22325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2"/>
          <p:cNvSpPr/>
          <p:nvPr/>
        </p:nvSpPr>
        <p:spPr>
          <a:xfrm rot="5400000">
            <a:off x="3404013" y="3946344"/>
            <a:ext cx="1665200" cy="3587200"/>
          </a:xfrm>
          <a:prstGeom prst="round2SameRect">
            <a:avLst>
              <a:gd name="adj1" fmla="val 16667"/>
              <a:gd name="adj2" fmla="val 0"/>
            </a:avLst>
          </a:prstGeom>
          <a:solidFill>
            <a:srgbClr val="90158C">
              <a:alpha val="1835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5" name="Google Shape;205;p42"/>
          <p:cNvSpPr/>
          <p:nvPr/>
        </p:nvSpPr>
        <p:spPr>
          <a:xfrm>
            <a:off x="638499" y="4916023"/>
            <a:ext cx="5401200" cy="16716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6" name="Google Shape;206;p42"/>
          <p:cNvSpPr/>
          <p:nvPr/>
        </p:nvSpPr>
        <p:spPr>
          <a:xfrm rot="5400000">
            <a:off x="3397343" y="2178299"/>
            <a:ext cx="1665200" cy="3587200"/>
          </a:xfrm>
          <a:prstGeom prst="round2SameRect">
            <a:avLst>
              <a:gd name="adj1" fmla="val 16667"/>
              <a:gd name="adj2" fmla="val 0"/>
            </a:avLst>
          </a:prstGeom>
          <a:solidFill>
            <a:srgbClr val="1979BE">
              <a:alpha val="2405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7" name="Google Shape;207;p42"/>
          <p:cNvSpPr/>
          <p:nvPr/>
        </p:nvSpPr>
        <p:spPr>
          <a:xfrm>
            <a:off x="622353" y="3145593"/>
            <a:ext cx="5401200" cy="16716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pSp>
        <p:nvGrpSpPr>
          <p:cNvPr id="208" name="Google Shape;208;p42"/>
          <p:cNvGrpSpPr/>
          <p:nvPr/>
        </p:nvGrpSpPr>
        <p:grpSpPr>
          <a:xfrm>
            <a:off x="629953" y="1382096"/>
            <a:ext cx="5401185" cy="1683201"/>
            <a:chOff x="234875" y="-1461375"/>
            <a:chExt cx="3718800" cy="1550100"/>
          </a:xfrm>
        </p:grpSpPr>
        <p:sp>
          <p:nvSpPr>
            <p:cNvPr id="209" name="Google Shape;209;p42"/>
            <p:cNvSpPr/>
            <p:nvPr/>
          </p:nvSpPr>
          <p:spPr>
            <a:xfrm rot="5400000">
              <a:off x="1938450" y="-1921275"/>
              <a:ext cx="1550100" cy="2469900"/>
            </a:xfrm>
            <a:prstGeom prst="round2SameRect">
              <a:avLst>
                <a:gd name="adj1" fmla="val 16667"/>
                <a:gd name="adj2" fmla="val 0"/>
              </a:avLst>
            </a:prstGeom>
            <a:solidFill>
              <a:srgbClr val="D9EAD3"/>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0" name="Google Shape;210;p42"/>
            <p:cNvSpPr/>
            <p:nvPr/>
          </p:nvSpPr>
          <p:spPr>
            <a:xfrm>
              <a:off x="234875" y="-1461375"/>
              <a:ext cx="3718800" cy="15396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pSp>
      <p:sp>
        <p:nvSpPr>
          <p:cNvPr id="211" name="Google Shape;211;p42"/>
          <p:cNvSpPr txBox="1">
            <a:spLocks noGrp="1"/>
          </p:cNvSpPr>
          <p:nvPr>
            <p:ph type="title"/>
          </p:nvPr>
        </p:nvSpPr>
        <p:spPr>
          <a:xfrm>
            <a:off x="839788" y="276521"/>
            <a:ext cx="10800000" cy="1228800"/>
          </a:xfrm>
          <a:prstGeom prst="rect">
            <a:avLst/>
          </a:prstGeom>
        </p:spPr>
        <p:txBody>
          <a:bodyPr spcFirstLastPara="1" wrap="square" lIns="121900" tIns="60933" rIns="121900" bIns="60933" anchor="ctr" anchorCtr="0">
            <a:normAutofit/>
          </a:bodyPr>
          <a:lstStyle/>
          <a:p>
            <a:r>
              <a:rPr lang="en" b="1"/>
              <a:t>Why </a:t>
            </a:r>
            <a:r>
              <a:rPr lang="en"/>
              <a:t>invest in inclusive employment?</a:t>
            </a:r>
            <a:endParaRPr/>
          </a:p>
        </p:txBody>
      </p:sp>
      <p:pic>
        <p:nvPicPr>
          <p:cNvPr id="212" name="Google Shape;212;p42"/>
          <p:cNvPicPr preferRelativeResize="0"/>
          <p:nvPr/>
        </p:nvPicPr>
        <p:blipFill>
          <a:blip r:embed="rId3">
            <a:alphaModFix/>
          </a:blip>
          <a:stretch>
            <a:fillRect/>
          </a:stretch>
        </p:blipFill>
        <p:spPr>
          <a:xfrm>
            <a:off x="839788" y="1660270"/>
            <a:ext cx="1200253" cy="1181100"/>
          </a:xfrm>
          <a:prstGeom prst="rect">
            <a:avLst/>
          </a:prstGeom>
          <a:noFill/>
          <a:ln>
            <a:noFill/>
          </a:ln>
        </p:spPr>
      </p:pic>
      <p:grpSp>
        <p:nvGrpSpPr>
          <p:cNvPr id="213" name="Google Shape;213;p42"/>
          <p:cNvGrpSpPr/>
          <p:nvPr/>
        </p:nvGrpSpPr>
        <p:grpSpPr>
          <a:xfrm>
            <a:off x="6268162" y="1372113"/>
            <a:ext cx="5465189" cy="1683172"/>
            <a:chOff x="4909850" y="1271298"/>
            <a:chExt cx="4098892" cy="1607102"/>
          </a:xfrm>
        </p:grpSpPr>
        <p:sp>
          <p:nvSpPr>
            <p:cNvPr id="214" name="Google Shape;214;p42"/>
            <p:cNvSpPr/>
            <p:nvPr/>
          </p:nvSpPr>
          <p:spPr>
            <a:xfrm rot="5400000">
              <a:off x="6776525" y="695600"/>
              <a:ext cx="1607100" cy="2758500"/>
            </a:xfrm>
            <a:prstGeom prst="round2SameRect">
              <a:avLst>
                <a:gd name="adj1" fmla="val 16667"/>
                <a:gd name="adj2" fmla="val 0"/>
              </a:avLst>
            </a:prstGeom>
            <a:solidFill>
              <a:srgbClr val="34C3E0">
                <a:alpha val="2911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5" name="Google Shape;215;p42"/>
            <p:cNvSpPr/>
            <p:nvPr/>
          </p:nvSpPr>
          <p:spPr>
            <a:xfrm>
              <a:off x="4909850" y="1271298"/>
              <a:ext cx="4050900" cy="1599300"/>
            </a:xfrm>
            <a:prstGeom prst="roundRect">
              <a:avLst>
                <a:gd name="adj" fmla="val 16667"/>
              </a:avLst>
            </a:prstGeom>
            <a:noFill/>
            <a:ln w="19050" cap="flat" cmpd="sng">
              <a:solidFill>
                <a:srgbClr val="34C3E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6" name="Google Shape;216;p42"/>
            <p:cNvSpPr txBox="1"/>
            <p:nvPr/>
          </p:nvSpPr>
          <p:spPr>
            <a:xfrm>
              <a:off x="6246042" y="1343362"/>
              <a:ext cx="2762700" cy="148864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kern="0">
                  <a:solidFill>
                    <a:srgbClr val="4C4C4E"/>
                  </a:solidFill>
                  <a:latin typeface="Arial"/>
                  <a:cs typeface="Arial"/>
                  <a:sym typeface="Arial"/>
                </a:rPr>
                <a:t>Companies that invested </a:t>
              </a:r>
              <a:br>
                <a:rPr lang="en" sz="2133" kern="0">
                  <a:solidFill>
                    <a:srgbClr val="4C4C4E"/>
                  </a:solidFill>
                  <a:latin typeface="Arial"/>
                  <a:cs typeface="Arial"/>
                  <a:sym typeface="Arial"/>
                </a:rPr>
              </a:br>
              <a:r>
                <a:rPr lang="en" sz="2133" kern="0">
                  <a:solidFill>
                    <a:srgbClr val="4C4C4E"/>
                  </a:solidFill>
                  <a:latin typeface="Arial"/>
                  <a:cs typeface="Arial"/>
                  <a:sym typeface="Arial"/>
                </a:rPr>
                <a:t>in accessible employment practices report </a:t>
              </a:r>
              <a:r>
                <a:rPr lang="en" sz="2133" b="1" kern="0">
                  <a:solidFill>
                    <a:srgbClr val="4C4C4E"/>
                  </a:solidFill>
                  <a:latin typeface="Arial"/>
                  <a:cs typeface="Arial"/>
                  <a:sym typeface="Arial"/>
                </a:rPr>
                <a:t>increases</a:t>
              </a:r>
              <a:r>
                <a:rPr lang="en" sz="2133" kern="0">
                  <a:solidFill>
                    <a:srgbClr val="4C4C4E"/>
                  </a:solidFill>
                  <a:latin typeface="Arial"/>
                  <a:cs typeface="Arial"/>
                  <a:sym typeface="Arial"/>
                </a:rPr>
                <a:t> in key performance areas</a:t>
              </a:r>
              <a:endParaRPr sz="2133" kern="0">
                <a:solidFill>
                  <a:srgbClr val="4C4C4E"/>
                </a:solidFill>
                <a:latin typeface="Arial"/>
                <a:cs typeface="Arial"/>
                <a:sym typeface="Arial"/>
              </a:endParaRPr>
            </a:p>
          </p:txBody>
        </p:sp>
      </p:grpSp>
      <p:sp>
        <p:nvSpPr>
          <p:cNvPr id="217" name="Google Shape;217;p42"/>
          <p:cNvSpPr txBox="1"/>
          <p:nvPr/>
        </p:nvSpPr>
        <p:spPr>
          <a:xfrm>
            <a:off x="2529744" y="1584125"/>
            <a:ext cx="3683600" cy="118996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b="1" kern="0">
                <a:solidFill>
                  <a:srgbClr val="4C4C4E"/>
                </a:solidFill>
                <a:latin typeface="Arial"/>
                <a:cs typeface="Arial"/>
                <a:sym typeface="Arial"/>
              </a:rPr>
              <a:t>1</a:t>
            </a:r>
            <a:r>
              <a:rPr lang="en" sz="2133" kern="0">
                <a:solidFill>
                  <a:srgbClr val="4C4C4E"/>
                </a:solidFill>
                <a:latin typeface="Arial"/>
                <a:cs typeface="Arial"/>
                <a:sym typeface="Arial"/>
              </a:rPr>
              <a:t> in </a:t>
            </a:r>
            <a:r>
              <a:rPr lang="en" sz="2133" b="1" kern="0">
                <a:solidFill>
                  <a:srgbClr val="4C4C4E"/>
                </a:solidFill>
                <a:latin typeface="Arial"/>
                <a:cs typeface="Arial"/>
                <a:sym typeface="Arial"/>
              </a:rPr>
              <a:t>4 </a:t>
            </a:r>
            <a:r>
              <a:rPr lang="en" sz="2133" kern="0">
                <a:solidFill>
                  <a:srgbClr val="4C4C4E"/>
                </a:solidFill>
                <a:latin typeface="Arial"/>
                <a:cs typeface="Arial"/>
                <a:sym typeface="Arial"/>
              </a:rPr>
              <a:t>Ontarians have a disability</a:t>
            </a:r>
            <a:endParaRPr sz="2133" kern="0">
              <a:solidFill>
                <a:srgbClr val="4C4C4E"/>
              </a:solidFill>
              <a:latin typeface="Arial"/>
              <a:cs typeface="Arial"/>
              <a:sym typeface="Arial"/>
            </a:endParaRPr>
          </a:p>
          <a:p>
            <a:pPr defTabSz="1219170">
              <a:buClr>
                <a:srgbClr val="000000"/>
              </a:buClr>
            </a:pPr>
            <a:r>
              <a:rPr lang="en" sz="1867" kern="0">
                <a:solidFill>
                  <a:srgbClr val="4C4C4E"/>
                </a:solidFill>
                <a:latin typeface="Arial"/>
                <a:cs typeface="Arial"/>
                <a:sym typeface="Arial"/>
              </a:rPr>
              <a:t>70% of disabilities are invisible </a:t>
            </a:r>
            <a:endParaRPr sz="1867" kern="0">
              <a:solidFill>
                <a:srgbClr val="4C4C4E"/>
              </a:solidFill>
              <a:latin typeface="Arial"/>
              <a:cs typeface="Arial"/>
              <a:sym typeface="Arial"/>
            </a:endParaRPr>
          </a:p>
        </p:txBody>
      </p:sp>
      <p:sp>
        <p:nvSpPr>
          <p:cNvPr id="218" name="Google Shape;218;p42"/>
          <p:cNvSpPr txBox="1"/>
          <p:nvPr/>
        </p:nvSpPr>
        <p:spPr>
          <a:xfrm>
            <a:off x="2470676" y="3204109"/>
            <a:ext cx="3683600" cy="15591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b="1" kern="0">
                <a:solidFill>
                  <a:srgbClr val="4C4C4E"/>
                </a:solidFill>
                <a:latin typeface="Arial"/>
                <a:cs typeface="Arial"/>
                <a:sym typeface="Arial"/>
              </a:rPr>
              <a:t>90% </a:t>
            </a:r>
            <a:r>
              <a:rPr lang="en" sz="2133" kern="0">
                <a:solidFill>
                  <a:srgbClr val="4C4C4E"/>
                </a:solidFill>
                <a:latin typeface="Arial"/>
                <a:cs typeface="Arial"/>
                <a:sym typeface="Arial"/>
              </a:rPr>
              <a:t>of workers with disabilities scored average/ above average for job performance</a:t>
            </a:r>
            <a:endParaRPr sz="2133" kern="0">
              <a:solidFill>
                <a:srgbClr val="4C4C4E"/>
              </a:solidFill>
              <a:latin typeface="Arial"/>
              <a:cs typeface="Arial"/>
              <a:sym typeface="Arial"/>
            </a:endParaRPr>
          </a:p>
        </p:txBody>
      </p:sp>
      <p:sp>
        <p:nvSpPr>
          <p:cNvPr id="219" name="Google Shape;219;p42"/>
          <p:cNvSpPr txBox="1"/>
          <p:nvPr/>
        </p:nvSpPr>
        <p:spPr>
          <a:xfrm>
            <a:off x="2510087" y="5320730"/>
            <a:ext cx="3521200" cy="90264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kern="0">
                <a:solidFill>
                  <a:srgbClr val="4C4C4E"/>
                </a:solidFill>
                <a:latin typeface="Arial"/>
                <a:cs typeface="Arial"/>
                <a:sym typeface="Arial"/>
              </a:rPr>
              <a:t>The average cost of an accommodation is </a:t>
            </a:r>
            <a:r>
              <a:rPr lang="en" sz="2133" b="1" kern="0">
                <a:solidFill>
                  <a:srgbClr val="4C4C4E"/>
                </a:solidFill>
                <a:latin typeface="Arial"/>
                <a:cs typeface="Arial"/>
                <a:sym typeface="Arial"/>
              </a:rPr>
              <a:t>$500</a:t>
            </a:r>
            <a:endParaRPr sz="2133" b="1" kern="0">
              <a:solidFill>
                <a:srgbClr val="4C4C4E"/>
              </a:solidFill>
              <a:latin typeface="Arial"/>
              <a:cs typeface="Arial"/>
              <a:sym typeface="Arial"/>
            </a:endParaRPr>
          </a:p>
        </p:txBody>
      </p:sp>
      <p:grpSp>
        <p:nvGrpSpPr>
          <p:cNvPr id="220" name="Google Shape;220;p42"/>
          <p:cNvGrpSpPr/>
          <p:nvPr/>
        </p:nvGrpSpPr>
        <p:grpSpPr>
          <a:xfrm>
            <a:off x="1867896" y="1930657"/>
            <a:ext cx="476555" cy="843944"/>
            <a:chOff x="1243334" y="1451750"/>
            <a:chExt cx="378900" cy="690475"/>
          </a:xfrm>
        </p:grpSpPr>
        <p:sp>
          <p:nvSpPr>
            <p:cNvPr id="221" name="Google Shape;221;p42"/>
            <p:cNvSpPr/>
            <p:nvPr/>
          </p:nvSpPr>
          <p:spPr>
            <a:xfrm>
              <a:off x="1273950" y="1735800"/>
              <a:ext cx="299400" cy="357600"/>
            </a:xfrm>
            <a:prstGeom prst="round2SameRect">
              <a:avLst>
                <a:gd name="adj1" fmla="val 37492"/>
                <a:gd name="adj2" fmla="val 0"/>
              </a:avLst>
            </a:prstGeom>
            <a:solidFill>
              <a:schemeClr val="lt1"/>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22" name="Google Shape;222;p42"/>
            <p:cNvSpPr/>
            <p:nvPr/>
          </p:nvSpPr>
          <p:spPr>
            <a:xfrm>
              <a:off x="1243334" y="1713525"/>
              <a:ext cx="378900" cy="428700"/>
            </a:xfrm>
            <a:prstGeom prst="round2SameRect">
              <a:avLst>
                <a:gd name="adj1" fmla="val 37492"/>
                <a:gd name="adj2" fmla="val 0"/>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23" name="Google Shape;223;p42"/>
            <p:cNvSpPr/>
            <p:nvPr/>
          </p:nvSpPr>
          <p:spPr>
            <a:xfrm>
              <a:off x="1293697" y="1451750"/>
              <a:ext cx="267300" cy="257700"/>
            </a:xfrm>
            <a:prstGeom prst="donut">
              <a:avLst>
                <a:gd name="adj" fmla="val 25000"/>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pSp>
      <p:sp>
        <p:nvSpPr>
          <p:cNvPr id="224" name="Google Shape;224;p42"/>
          <p:cNvSpPr/>
          <p:nvPr/>
        </p:nvSpPr>
        <p:spPr>
          <a:xfrm>
            <a:off x="991807" y="5230623"/>
            <a:ext cx="1215600" cy="1181200"/>
          </a:xfrm>
          <a:prstGeom prst="flowChartConnector">
            <a:avLst/>
          </a:prstGeom>
          <a:solidFill>
            <a:schemeClr val="lt1"/>
          </a:solidFill>
          <a:ln w="76200" cap="flat" cmpd="sng">
            <a:solidFill>
              <a:schemeClr val="accent2"/>
            </a:solidFill>
            <a:prstDash val="dashDot"/>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5733" b="1" kern="0">
                <a:solidFill>
                  <a:srgbClr val="90158C"/>
                </a:solidFill>
                <a:latin typeface="Arial"/>
                <a:cs typeface="Arial"/>
                <a:sym typeface="Arial"/>
              </a:rPr>
              <a:t>$</a:t>
            </a:r>
            <a:endParaRPr sz="5733" b="1" kern="0">
              <a:solidFill>
                <a:srgbClr val="90158C"/>
              </a:solidFill>
              <a:latin typeface="Arial"/>
              <a:cs typeface="Arial"/>
              <a:sym typeface="Arial"/>
            </a:endParaRPr>
          </a:p>
        </p:txBody>
      </p:sp>
      <p:grpSp>
        <p:nvGrpSpPr>
          <p:cNvPr id="225" name="Google Shape;225;p42"/>
          <p:cNvGrpSpPr/>
          <p:nvPr/>
        </p:nvGrpSpPr>
        <p:grpSpPr>
          <a:xfrm>
            <a:off x="6265800" y="3145450"/>
            <a:ext cx="5401200" cy="1665145"/>
            <a:chOff x="4909844" y="3116400"/>
            <a:chExt cx="4050900" cy="1592120"/>
          </a:xfrm>
        </p:grpSpPr>
        <p:sp>
          <p:nvSpPr>
            <p:cNvPr id="226" name="Google Shape;226;p42"/>
            <p:cNvSpPr/>
            <p:nvPr/>
          </p:nvSpPr>
          <p:spPr>
            <a:xfrm rot="5400000">
              <a:off x="6784025" y="2533200"/>
              <a:ext cx="1592100" cy="2758500"/>
            </a:xfrm>
            <a:prstGeom prst="round2SameRect">
              <a:avLst>
                <a:gd name="adj1" fmla="val 16667"/>
                <a:gd name="adj2" fmla="val 0"/>
              </a:avLst>
            </a:prstGeom>
            <a:solidFill>
              <a:srgbClr val="FCAF17">
                <a:alpha val="196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27" name="Google Shape;227;p42"/>
            <p:cNvSpPr/>
            <p:nvPr/>
          </p:nvSpPr>
          <p:spPr>
            <a:xfrm>
              <a:off x="4909844" y="3116420"/>
              <a:ext cx="4050900" cy="15921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28" name="Google Shape;228;p42"/>
            <p:cNvSpPr txBox="1"/>
            <p:nvPr/>
          </p:nvSpPr>
          <p:spPr>
            <a:xfrm>
              <a:off x="6310686" y="3326717"/>
              <a:ext cx="2470500" cy="117689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kern="0">
                  <a:solidFill>
                    <a:srgbClr val="4C4C4E"/>
                  </a:solidFill>
                  <a:latin typeface="Arial"/>
                  <a:cs typeface="Arial"/>
                  <a:sym typeface="Arial"/>
                </a:rPr>
                <a:t>All employees are required to meet </a:t>
              </a:r>
              <a:r>
                <a:rPr lang="en" sz="2133" b="1" kern="0">
                  <a:solidFill>
                    <a:srgbClr val="4C4C4E"/>
                  </a:solidFill>
                  <a:latin typeface="Arial"/>
                  <a:cs typeface="Arial"/>
                  <a:sym typeface="Arial"/>
                </a:rPr>
                <a:t>bona fide </a:t>
              </a:r>
              <a:r>
                <a:rPr lang="en" sz="2133" kern="0">
                  <a:solidFill>
                    <a:srgbClr val="4C4C4E"/>
                  </a:solidFill>
                  <a:latin typeface="Arial"/>
                  <a:cs typeface="Arial"/>
                  <a:sym typeface="Arial"/>
                </a:rPr>
                <a:t>job requirements</a:t>
              </a:r>
              <a:endParaRPr sz="2133" kern="0">
                <a:solidFill>
                  <a:srgbClr val="4C4C4E"/>
                </a:solidFill>
                <a:latin typeface="Arial"/>
                <a:cs typeface="Arial"/>
                <a:sym typeface="Arial"/>
              </a:endParaRPr>
            </a:p>
          </p:txBody>
        </p:sp>
      </p:grpSp>
      <p:sp>
        <p:nvSpPr>
          <p:cNvPr id="229" name="Google Shape;229;p42"/>
          <p:cNvSpPr/>
          <p:nvPr/>
        </p:nvSpPr>
        <p:spPr>
          <a:xfrm rot="5400000">
            <a:off x="8989716" y="3908415"/>
            <a:ext cx="1665200" cy="3670419"/>
          </a:xfrm>
          <a:prstGeom prst="round2SameRect">
            <a:avLst>
              <a:gd name="adj1" fmla="val 16667"/>
              <a:gd name="adj2" fmla="val 0"/>
            </a:avLst>
          </a:prstGeom>
          <a:solidFill>
            <a:srgbClr val="F16122">
              <a:alpha val="2785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30" name="Google Shape;230;p42"/>
          <p:cNvSpPr/>
          <p:nvPr/>
        </p:nvSpPr>
        <p:spPr>
          <a:xfrm>
            <a:off x="6265811" y="4909216"/>
            <a:ext cx="5401200" cy="1671600"/>
          </a:xfrm>
          <a:prstGeom prst="roundRect">
            <a:avLst>
              <a:gd name="adj" fmla="val 16667"/>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31" name="Google Shape;231;p42"/>
          <p:cNvSpPr txBox="1"/>
          <p:nvPr/>
        </p:nvSpPr>
        <p:spPr>
          <a:xfrm>
            <a:off x="8105940" y="4946905"/>
            <a:ext cx="3521200" cy="15591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kern="0">
                <a:solidFill>
                  <a:srgbClr val="4C4C4E"/>
                </a:solidFill>
                <a:latin typeface="Arial"/>
                <a:cs typeface="Arial"/>
                <a:sym typeface="Arial"/>
              </a:rPr>
              <a:t>Companies </a:t>
            </a:r>
            <a:r>
              <a:rPr lang="en" sz="2133" b="1" kern="0">
                <a:solidFill>
                  <a:srgbClr val="4C4C4E"/>
                </a:solidFill>
                <a:latin typeface="Arial"/>
                <a:cs typeface="Arial"/>
                <a:sym typeface="Arial"/>
              </a:rPr>
              <a:t>want to</a:t>
            </a:r>
            <a:r>
              <a:rPr lang="en" sz="2133" kern="0">
                <a:solidFill>
                  <a:srgbClr val="4C4C4E"/>
                </a:solidFill>
                <a:latin typeface="Arial"/>
                <a:cs typeface="Arial"/>
                <a:sym typeface="Arial"/>
              </a:rPr>
              <a:t> promote disability-inclusive employment, but </a:t>
            </a:r>
            <a:r>
              <a:rPr lang="en" sz="2133" b="1" kern="0">
                <a:solidFill>
                  <a:srgbClr val="4C4C4E"/>
                </a:solidFill>
                <a:latin typeface="Arial"/>
                <a:cs typeface="Arial"/>
                <a:sym typeface="Arial"/>
              </a:rPr>
              <a:t>need “know-how” guidance</a:t>
            </a:r>
            <a:r>
              <a:rPr lang="en" sz="2133" kern="0">
                <a:solidFill>
                  <a:srgbClr val="4C4C4E"/>
                </a:solidFill>
                <a:latin typeface="Arial"/>
                <a:cs typeface="Arial"/>
                <a:sym typeface="Arial"/>
              </a:rPr>
              <a:t>.</a:t>
            </a:r>
            <a:endParaRPr sz="2133" kern="0">
              <a:solidFill>
                <a:srgbClr val="4C4C4E"/>
              </a:solidFill>
              <a:latin typeface="Arial"/>
              <a:cs typeface="Arial"/>
              <a:sym typeface="Arial"/>
            </a:endParaRPr>
          </a:p>
        </p:txBody>
      </p:sp>
      <p:pic>
        <p:nvPicPr>
          <p:cNvPr id="232" name="Google Shape;232;p42" title="Employment-Resume BLUE.png"/>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784367" y="3199934"/>
            <a:ext cx="1512100" cy="1512100"/>
          </a:xfrm>
          <a:prstGeom prst="rect">
            <a:avLst/>
          </a:prstGeom>
          <a:noFill/>
          <a:ln>
            <a:noFill/>
          </a:ln>
        </p:spPr>
      </p:pic>
      <p:pic>
        <p:nvPicPr>
          <p:cNvPr id="233" name="Google Shape;233;p42" title="Form-checkmark ltblue.png"/>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6446600" y="1505339"/>
            <a:ext cx="1425267" cy="1425267"/>
          </a:xfrm>
          <a:prstGeom prst="rect">
            <a:avLst/>
          </a:prstGeom>
          <a:noFill/>
          <a:ln>
            <a:noFill/>
          </a:ln>
        </p:spPr>
      </p:pic>
      <p:pic>
        <p:nvPicPr>
          <p:cNvPr id="234" name="Google Shape;234;p42" title="Best Practice - Clipboard-Quality yellow.png"/>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6403185" y="3241917"/>
            <a:ext cx="1512100" cy="1512100"/>
          </a:xfrm>
          <a:prstGeom prst="rect">
            <a:avLst/>
          </a:prstGeom>
          <a:noFill/>
          <a:ln>
            <a:noFill/>
          </a:ln>
        </p:spPr>
      </p:pic>
      <p:sp>
        <p:nvSpPr>
          <p:cNvPr id="235" name="Google Shape;235;p42"/>
          <p:cNvSpPr/>
          <p:nvPr/>
        </p:nvSpPr>
        <p:spPr>
          <a:xfrm>
            <a:off x="6503833" y="5226133"/>
            <a:ext cx="1310800" cy="1027600"/>
          </a:xfrm>
          <a:prstGeom prst="wedgeEllipseCallout">
            <a:avLst>
              <a:gd name="adj1" fmla="val 55418"/>
              <a:gd name="adj2" fmla="val 59699"/>
            </a:avLst>
          </a:pr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6533" b="1" kern="0">
                <a:solidFill>
                  <a:srgbClr val="FFFFFF"/>
                </a:solidFill>
                <a:latin typeface="Comfortaa"/>
                <a:ea typeface="Comfortaa"/>
                <a:cs typeface="Comfortaa"/>
                <a:sym typeface="Comfortaa"/>
              </a:rPr>
              <a:t>?</a:t>
            </a:r>
            <a:endParaRPr sz="6533" b="1" kern="0">
              <a:solidFill>
                <a:srgbClr val="FFFFFF"/>
              </a:solidFill>
              <a:latin typeface="Comfortaa"/>
              <a:ea typeface="Comfortaa"/>
              <a:cs typeface="Comfortaa"/>
              <a:sym typeface="Comforta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AA340-DBD3-59DD-4702-562F66B052CE}"/>
              </a:ext>
            </a:extLst>
          </p:cNvPr>
          <p:cNvSpPr>
            <a:spLocks noGrp="1"/>
          </p:cNvSpPr>
          <p:nvPr>
            <p:ph type="title"/>
          </p:nvPr>
        </p:nvSpPr>
        <p:spPr>
          <a:xfrm>
            <a:off x="838543" y="258883"/>
            <a:ext cx="10514916" cy="1325563"/>
          </a:xfrm>
        </p:spPr>
        <p:txBody>
          <a:bodyPr/>
          <a:lstStyle/>
          <a:p>
            <a:r>
              <a:rPr lang="en-US" dirty="0">
                <a:latin typeface="Arial"/>
                <a:cs typeface="Arial"/>
              </a:rPr>
              <a:t>Key Take Aways </a:t>
            </a:r>
            <a:endParaRPr lang="en-US" dirty="0"/>
          </a:p>
        </p:txBody>
      </p:sp>
      <p:sp>
        <p:nvSpPr>
          <p:cNvPr id="3" name="Content Placeholder 2">
            <a:extLst>
              <a:ext uri="{FF2B5EF4-FFF2-40B4-BE49-F238E27FC236}">
                <a16:creationId xmlns:a16="http://schemas.microsoft.com/office/drawing/2014/main" id="{73CBA801-3B00-D8A9-26FB-0DA92E81CAF7}"/>
              </a:ext>
            </a:extLst>
          </p:cNvPr>
          <p:cNvSpPr>
            <a:spLocks noGrp="1"/>
          </p:cNvSpPr>
          <p:nvPr>
            <p:ph idx="1"/>
          </p:nvPr>
        </p:nvSpPr>
        <p:spPr>
          <a:xfrm>
            <a:off x="1700109" y="1793176"/>
            <a:ext cx="8920104" cy="4046908"/>
          </a:xfrm>
        </p:spPr>
        <p:txBody>
          <a:bodyPr vert="horz" lIns="45720" tIns="22860" rIns="45720" bIns="22860" rtlCol="0" anchor="t">
            <a:noAutofit/>
          </a:bodyPr>
          <a:lstStyle/>
          <a:p>
            <a:pPr>
              <a:buFont typeface="Wingdings" panose="020B0604020202020204" pitchFamily="34" charset="0"/>
              <a:buChar char="ü"/>
            </a:pPr>
            <a:r>
              <a:rPr lang="en-US" sz="1600" dirty="0">
                <a:latin typeface="Arial"/>
                <a:cs typeface="Arial"/>
              </a:rPr>
              <a:t>Unions are </a:t>
            </a:r>
            <a:r>
              <a:rPr lang="en-US" sz="1600" b="1" dirty="0">
                <a:latin typeface="Arial"/>
                <a:cs typeface="Arial"/>
              </a:rPr>
              <a:t>powerful partners in designing and implementing employment programs t</a:t>
            </a:r>
            <a:r>
              <a:rPr lang="en-US" sz="1600" dirty="0">
                <a:latin typeface="Arial"/>
                <a:cs typeface="Arial"/>
              </a:rPr>
              <a:t>hat target workers with disabilities. </a:t>
            </a:r>
            <a:r>
              <a:rPr lang="en-US" sz="1600" b="1" dirty="0">
                <a:latin typeface="Arial"/>
                <a:cs typeface="Arial"/>
              </a:rPr>
              <a:t>Employers need to prioritize collaboration</a:t>
            </a:r>
            <a:r>
              <a:rPr lang="en-US" sz="1600" dirty="0">
                <a:latin typeface="Arial"/>
                <a:cs typeface="Arial"/>
              </a:rPr>
              <a:t> at the onset, not just when there is an accommodation or accessibility issue that requires resolve. We can be proactive by prioritizing collaboration and meaningful inclusion.  </a:t>
            </a:r>
            <a:endParaRPr lang="en-US" sz="1600" dirty="0"/>
          </a:p>
          <a:p>
            <a:pPr>
              <a:buFont typeface="Wingdings" panose="020B0604020202020204" pitchFamily="34" charset="0"/>
              <a:buChar char="ü"/>
            </a:pPr>
            <a:r>
              <a:rPr lang="en-US" sz="1600" dirty="0">
                <a:latin typeface="Arial"/>
                <a:cs typeface="Arial"/>
              </a:rPr>
              <a:t>Unions have a proven track record of success, and it’s no coincidence that </a:t>
            </a:r>
            <a:r>
              <a:rPr lang="en-US" sz="1600" b="1" dirty="0">
                <a:latin typeface="Arial"/>
                <a:cs typeface="Arial"/>
              </a:rPr>
              <a:t>people with disabilities have the highest rates of employment within unionized sectors. </a:t>
            </a:r>
            <a:endParaRPr lang="en-US" sz="1600" dirty="0">
              <a:latin typeface="Arial"/>
              <a:cs typeface="Arial"/>
            </a:endParaRPr>
          </a:p>
          <a:p>
            <a:pPr>
              <a:buFont typeface="Wingdings" panose="020B0604020202020204" pitchFamily="34" charset="0"/>
              <a:buChar char="ü"/>
            </a:pPr>
            <a:r>
              <a:rPr lang="en-US" sz="1600" dirty="0">
                <a:latin typeface="Arial"/>
                <a:cs typeface="Arial"/>
              </a:rPr>
              <a:t>Unions are on the </a:t>
            </a:r>
            <a:r>
              <a:rPr lang="en-US" sz="1600" b="1" dirty="0">
                <a:latin typeface="Arial"/>
                <a:cs typeface="Arial"/>
              </a:rPr>
              <a:t>front lines of innovation on employment for persons with disabilities </a:t>
            </a:r>
            <a:r>
              <a:rPr lang="en-US" sz="1600" dirty="0">
                <a:latin typeface="Arial"/>
                <a:cs typeface="Arial"/>
              </a:rPr>
              <a:t>because our organizations include intentional and meaningful leadership opportunities for workers with disabilities at almost every level.</a:t>
            </a:r>
          </a:p>
          <a:p>
            <a:pPr>
              <a:buFont typeface="Wingdings" panose="020B0604020202020204" pitchFamily="34" charset="0"/>
              <a:buChar char="ü"/>
            </a:pPr>
            <a:r>
              <a:rPr lang="en-US" sz="1600" dirty="0">
                <a:latin typeface="Arial"/>
                <a:cs typeface="Arial"/>
              </a:rPr>
              <a:t>Unions have</a:t>
            </a:r>
            <a:r>
              <a:rPr lang="en-US" sz="1600" b="1" dirty="0">
                <a:latin typeface="Arial"/>
                <a:cs typeface="Arial"/>
              </a:rPr>
              <a:t> a representative structure</a:t>
            </a:r>
            <a:r>
              <a:rPr lang="en-US" sz="1600" dirty="0">
                <a:latin typeface="Arial"/>
                <a:cs typeface="Arial"/>
              </a:rPr>
              <a:t> that creates a dynamic that prioritizes and amplifies the voices of workers with disabilities with a diversity of lived experiences both at work and in our communities. </a:t>
            </a:r>
          </a:p>
          <a:p>
            <a:pPr>
              <a:buFont typeface="Wingdings" panose="020B0604020202020204" pitchFamily="34" charset="0"/>
              <a:buChar char="ü"/>
            </a:pPr>
            <a:endParaRPr lang="en-US" sz="1600" dirty="0"/>
          </a:p>
        </p:txBody>
      </p:sp>
    </p:spTree>
    <p:extLst>
      <p:ext uri="{BB962C8B-B14F-4D97-AF65-F5344CB8AC3E}">
        <p14:creationId xmlns:p14="http://schemas.microsoft.com/office/powerpoint/2010/main" val="12003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415600" y="593367"/>
            <a:ext cx="11360800" cy="763600"/>
          </a:xfrm>
          <a:prstGeom prst="rect">
            <a:avLst/>
          </a:prstGeom>
        </p:spPr>
        <p:txBody>
          <a:bodyPr spcFirstLastPara="1" wrap="square" lIns="121900" tIns="60933" rIns="121900" bIns="60933" anchor="ctr" anchorCtr="0">
            <a:normAutofit/>
          </a:bodyPr>
          <a:lstStyle/>
          <a:p>
            <a:r>
              <a:rPr lang="en" b="1">
                <a:solidFill>
                  <a:schemeClr val="accent4"/>
                </a:solidFill>
              </a:rPr>
              <a:t>How </a:t>
            </a:r>
            <a:r>
              <a:rPr lang="en">
                <a:solidFill>
                  <a:schemeClr val="accent4"/>
                </a:solidFill>
              </a:rPr>
              <a:t>to ‘do’ a disability-inclusive workplace</a:t>
            </a:r>
            <a:endParaRPr>
              <a:solidFill>
                <a:schemeClr val="accent4"/>
              </a:solidFill>
            </a:endParaRPr>
          </a:p>
        </p:txBody>
      </p:sp>
      <p:sp>
        <p:nvSpPr>
          <p:cNvPr id="241" name="Google Shape;241;p43"/>
          <p:cNvSpPr txBox="1">
            <a:spLocks noGrp="1"/>
          </p:cNvSpPr>
          <p:nvPr>
            <p:ph type="body" idx="2"/>
          </p:nvPr>
        </p:nvSpPr>
        <p:spPr>
          <a:xfrm>
            <a:off x="6443200" y="2564267"/>
            <a:ext cx="5574000" cy="4555200"/>
          </a:xfrm>
          <a:prstGeom prst="rect">
            <a:avLst/>
          </a:prstGeom>
        </p:spPr>
        <p:txBody>
          <a:bodyPr spcFirstLastPara="1" wrap="square" lIns="121900" tIns="60933" rIns="121900" bIns="60933" anchor="t" anchorCtr="0">
            <a:normAutofit/>
          </a:bodyPr>
          <a:lstStyle/>
          <a:p>
            <a:pPr marL="457189" indent="-270927">
              <a:buChar char="➢"/>
            </a:pPr>
            <a:r>
              <a:rPr lang="en" dirty="0"/>
              <a:t>WHY: Building local/regional talent pipeline</a:t>
            </a:r>
            <a:endParaRPr dirty="0"/>
          </a:p>
          <a:p>
            <a:pPr marL="457189" indent="-270927">
              <a:spcBef>
                <a:spcPts val="0"/>
              </a:spcBef>
              <a:buChar char="➢"/>
            </a:pPr>
            <a:r>
              <a:rPr lang="en" dirty="0"/>
              <a:t>WHO: Broad sectors, specifically with workers with intellectual/developmental disabilities</a:t>
            </a:r>
            <a:endParaRPr dirty="0"/>
          </a:p>
          <a:p>
            <a:pPr marL="457189" indent="-270927">
              <a:spcBef>
                <a:spcPts val="0"/>
              </a:spcBef>
              <a:buChar char="➢"/>
            </a:pPr>
            <a:r>
              <a:rPr lang="en" dirty="0"/>
              <a:t>WHAT: Disability-specific talent acquisition and exploration </a:t>
            </a:r>
            <a:endParaRPr dirty="0"/>
          </a:p>
          <a:p>
            <a:pPr marL="457189" indent="-270927">
              <a:spcBef>
                <a:spcPts val="0"/>
              </a:spcBef>
              <a:buChar char="➢"/>
            </a:pPr>
            <a:r>
              <a:rPr lang="en" dirty="0"/>
              <a:t>FOCUS: hiring and talent pipeline</a:t>
            </a:r>
            <a:endParaRPr dirty="0"/>
          </a:p>
        </p:txBody>
      </p:sp>
      <p:sp>
        <p:nvSpPr>
          <p:cNvPr id="242" name="Google Shape;242;p43"/>
          <p:cNvSpPr txBox="1">
            <a:spLocks noGrp="1"/>
          </p:cNvSpPr>
          <p:nvPr>
            <p:ph type="body" idx="1"/>
          </p:nvPr>
        </p:nvSpPr>
        <p:spPr>
          <a:xfrm>
            <a:off x="762800" y="2564267"/>
            <a:ext cx="5491600" cy="4555200"/>
          </a:xfrm>
          <a:prstGeom prst="rect">
            <a:avLst/>
          </a:prstGeom>
        </p:spPr>
        <p:txBody>
          <a:bodyPr spcFirstLastPara="1" wrap="square" lIns="121900" tIns="60933" rIns="121900" bIns="60933" anchor="t" anchorCtr="0">
            <a:normAutofit/>
          </a:bodyPr>
          <a:lstStyle/>
          <a:p>
            <a:pPr marL="457189" indent="-270927">
              <a:buChar char="➢"/>
            </a:pPr>
            <a:r>
              <a:rPr lang="en"/>
              <a:t>WHY: Education/knowledge</a:t>
            </a:r>
            <a:endParaRPr/>
          </a:p>
          <a:p>
            <a:pPr marL="457189" indent="-270927">
              <a:spcBef>
                <a:spcPts val="0"/>
              </a:spcBef>
              <a:buChar char="➢"/>
            </a:pPr>
            <a:r>
              <a:rPr lang="en"/>
              <a:t>WHO: Sector specific (by and for health care;  aimed at people leaders within an organization</a:t>
            </a:r>
            <a:endParaRPr/>
          </a:p>
          <a:p>
            <a:pPr marL="457189" indent="-270927">
              <a:spcBef>
                <a:spcPts val="0"/>
              </a:spcBef>
              <a:buChar char="➢"/>
            </a:pPr>
            <a:r>
              <a:rPr lang="en"/>
              <a:t>WHAT: Disability-inclusive workplace training </a:t>
            </a:r>
            <a:endParaRPr/>
          </a:p>
          <a:p>
            <a:pPr marL="457189" indent="-270927">
              <a:spcBef>
                <a:spcPts val="0"/>
              </a:spcBef>
              <a:buChar char="➢"/>
            </a:pPr>
            <a:r>
              <a:rPr lang="en"/>
              <a:t>FOCUS: strategy and practice</a:t>
            </a:r>
            <a:endParaRPr/>
          </a:p>
        </p:txBody>
      </p:sp>
      <p:pic>
        <p:nvPicPr>
          <p:cNvPr id="243" name="Google Shape;243;p43"/>
          <p:cNvPicPr preferRelativeResize="0"/>
          <p:nvPr/>
        </p:nvPicPr>
        <p:blipFill>
          <a:blip r:embed="rId3">
            <a:alphaModFix/>
          </a:blip>
          <a:stretch>
            <a:fillRect/>
          </a:stretch>
        </p:blipFill>
        <p:spPr>
          <a:xfrm>
            <a:off x="1330099" y="4523303"/>
            <a:ext cx="3686832" cy="2076267"/>
          </a:xfrm>
          <a:prstGeom prst="rect">
            <a:avLst/>
          </a:prstGeom>
          <a:noFill/>
          <a:ln>
            <a:noFill/>
          </a:ln>
        </p:spPr>
      </p:pic>
      <p:pic>
        <p:nvPicPr>
          <p:cNvPr id="244" name="Google Shape;244;p43"/>
          <p:cNvPicPr preferRelativeResize="0"/>
          <p:nvPr/>
        </p:nvPicPr>
        <p:blipFill>
          <a:blip r:embed="rId4">
            <a:alphaModFix/>
          </a:blip>
          <a:stretch>
            <a:fillRect/>
          </a:stretch>
        </p:blipFill>
        <p:spPr>
          <a:xfrm>
            <a:off x="7111967" y="4523300"/>
            <a:ext cx="3618212" cy="2076265"/>
          </a:xfrm>
          <a:prstGeom prst="rect">
            <a:avLst/>
          </a:prstGeom>
          <a:noFill/>
          <a:ln>
            <a:noFill/>
          </a:ln>
        </p:spPr>
      </p:pic>
      <p:sp>
        <p:nvSpPr>
          <p:cNvPr id="245" name="Google Shape;245;p43"/>
          <p:cNvSpPr/>
          <p:nvPr/>
        </p:nvSpPr>
        <p:spPr>
          <a:xfrm>
            <a:off x="915200" y="1677767"/>
            <a:ext cx="4516632" cy="807408"/>
          </a:xfrm>
          <a:prstGeom prst="flowChartTerminator">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867" b="1" kern="0">
                <a:solidFill>
                  <a:srgbClr val="FFFFFF"/>
                </a:solidFill>
                <a:latin typeface="Arial"/>
                <a:cs typeface="Arial"/>
                <a:sym typeface="Arial"/>
              </a:rPr>
              <a:t>Inspire, Hire, Train, Retain (IHTR)</a:t>
            </a:r>
            <a:endParaRPr sz="1867" b="1" kern="0">
              <a:solidFill>
                <a:srgbClr val="FFFFFF"/>
              </a:solidFill>
              <a:latin typeface="Arial"/>
              <a:cs typeface="Arial"/>
              <a:sym typeface="Arial"/>
            </a:endParaRPr>
          </a:p>
        </p:txBody>
      </p:sp>
      <p:sp>
        <p:nvSpPr>
          <p:cNvPr id="246" name="Google Shape;246;p43"/>
          <p:cNvSpPr/>
          <p:nvPr/>
        </p:nvSpPr>
        <p:spPr>
          <a:xfrm>
            <a:off x="6662751" y="1677767"/>
            <a:ext cx="4516632" cy="807408"/>
          </a:xfrm>
          <a:prstGeom prst="flowChartTerminator">
            <a:avLst/>
          </a:prstGeom>
          <a:solidFill>
            <a:srgbClr val="0033A0"/>
          </a:solidFill>
          <a:ln w="9525" cap="flat" cmpd="sng">
            <a:solidFill>
              <a:srgbClr val="0033A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867" b="1" kern="0">
                <a:solidFill>
                  <a:srgbClr val="FFFFFF"/>
                </a:solidFill>
                <a:latin typeface="Arial"/>
                <a:cs typeface="Arial"/>
                <a:sym typeface="Arial"/>
              </a:rPr>
              <a:t>Project SEARCH: Realizing Employment Potential</a:t>
            </a:r>
            <a:endParaRPr sz="1867" b="1" kern="0">
              <a:solidFill>
                <a:srgbClr val="FFFFFF"/>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4" descr="Picture of a young man seated in a wheelchair wearing headphones and sitting at a computer desk."/>
          <p:cNvSpPr/>
          <p:nvPr/>
        </p:nvSpPr>
        <p:spPr>
          <a:xfrm>
            <a:off x="6227016" y="-779005"/>
            <a:ext cx="7160400" cy="7120400"/>
          </a:xfrm>
          <a:prstGeom prst="ellipse">
            <a:avLst/>
          </a:prstGeom>
          <a:blipFill rotWithShape="1">
            <a:blip r:embed="rId3" cstate="hqprint">
              <a:alphaModFix/>
              <a:extLst>
                <a:ext uri="{28A0092B-C50C-407E-A947-70E740481C1C}">
                  <a14:useLocalDpi xmlns:a14="http://schemas.microsoft.com/office/drawing/2010/main"/>
                </a:ext>
              </a:extLst>
            </a:blip>
            <a:stretch>
              <a:fillRect r="8309"/>
            </a:stretch>
          </a:blip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252" name="Google Shape;252;p44"/>
          <p:cNvSpPr txBox="1">
            <a:spLocks noGrp="1"/>
          </p:cNvSpPr>
          <p:nvPr>
            <p:ph type="title" idx="4294967295"/>
          </p:nvPr>
        </p:nvSpPr>
        <p:spPr>
          <a:xfrm>
            <a:off x="415731" y="1507195"/>
            <a:ext cx="6197600" cy="2632000"/>
          </a:xfrm>
          <a:prstGeom prst="rect">
            <a:avLst/>
          </a:prstGeom>
          <a:noFill/>
          <a:ln>
            <a:noFill/>
          </a:ln>
        </p:spPr>
        <p:txBody>
          <a:bodyPr spcFirstLastPara="1" wrap="square" lIns="121900" tIns="60933" rIns="121900" bIns="60933" anchor="b" anchorCtr="0">
            <a:normAutofit/>
          </a:bodyPr>
          <a:lstStyle/>
          <a:p>
            <a:pPr>
              <a:buSzPts val="6800"/>
            </a:pPr>
            <a:r>
              <a:rPr lang="en" sz="7200" b="1">
                <a:solidFill>
                  <a:schemeClr val="accent4"/>
                </a:solidFill>
              </a:rPr>
              <a:t>Inspire, hire, train, retain</a:t>
            </a:r>
            <a:endParaRPr sz="7200" b="1">
              <a:solidFill>
                <a:schemeClr val="accent4"/>
              </a:solidFill>
            </a:endParaRPr>
          </a:p>
        </p:txBody>
      </p:sp>
      <p:sp>
        <p:nvSpPr>
          <p:cNvPr id="253" name="Google Shape;253;p44"/>
          <p:cNvSpPr txBox="1">
            <a:spLocks noGrp="1"/>
          </p:cNvSpPr>
          <p:nvPr>
            <p:ph type="subTitle" idx="4294967295"/>
          </p:nvPr>
        </p:nvSpPr>
        <p:spPr>
          <a:xfrm>
            <a:off x="559167" y="4201777"/>
            <a:ext cx="6884000" cy="1810800"/>
          </a:xfrm>
          <a:prstGeom prst="rect">
            <a:avLst/>
          </a:prstGeom>
          <a:noFill/>
          <a:ln>
            <a:noFill/>
          </a:ln>
        </p:spPr>
        <p:txBody>
          <a:bodyPr spcFirstLastPara="1" wrap="square" lIns="121900" tIns="60933" rIns="121900" bIns="60933" anchor="t" anchorCtr="0">
            <a:noAutofit/>
          </a:bodyPr>
          <a:lstStyle/>
          <a:p>
            <a:pPr marL="0" indent="0">
              <a:lnSpc>
                <a:spcPct val="95000"/>
              </a:lnSpc>
              <a:spcBef>
                <a:spcPts val="1000"/>
              </a:spcBef>
              <a:buNone/>
            </a:pPr>
            <a:r>
              <a:rPr lang="en" sz="2667">
                <a:highlight>
                  <a:schemeClr val="lt1"/>
                </a:highlight>
              </a:rPr>
              <a:t>Preparing healthcare people-leaders to support disability-inclusive employment practices through hiring, engaging, and retaining employees with disabilities</a:t>
            </a:r>
            <a:endParaRPr sz="2667">
              <a:highlight>
                <a:schemeClr val="lt1"/>
              </a:highlight>
            </a:endParaRPr>
          </a:p>
        </p:txBody>
      </p:sp>
      <p:sp>
        <p:nvSpPr>
          <p:cNvPr id="254" name="Google Shape;254;p44"/>
          <p:cNvSpPr/>
          <p:nvPr/>
        </p:nvSpPr>
        <p:spPr>
          <a:xfrm>
            <a:off x="7392233" y="4490767"/>
            <a:ext cx="4236800" cy="4236800"/>
          </a:xfrm>
          <a:prstGeom prst="ellipse">
            <a:avLst/>
          </a:prstGeom>
          <a:noFill/>
          <a:ln w="28575" cap="flat" cmpd="sng">
            <a:solidFill>
              <a:srgbClr val="FAD92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pic>
        <p:nvPicPr>
          <p:cNvPr id="255" name="Google Shape;255;p44" descr="QR Code for the IHTR website with text saying &quot;scan me&quot; and an arrow pointing to the code"/>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18667" y="187433"/>
            <a:ext cx="1759271" cy="1810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5"/>
          <p:cNvSpPr/>
          <p:nvPr/>
        </p:nvSpPr>
        <p:spPr>
          <a:xfrm>
            <a:off x="-513188" y="-1772423"/>
            <a:ext cx="4100000" cy="4091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61" name="Google Shape;261;p45"/>
          <p:cNvSpPr/>
          <p:nvPr/>
        </p:nvSpPr>
        <p:spPr>
          <a:xfrm>
            <a:off x="-2107467" y="-843500"/>
            <a:ext cx="4100000" cy="4091200"/>
          </a:xfrm>
          <a:prstGeom prst="ellipse">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62" name="Google Shape;262;p45"/>
          <p:cNvSpPr txBox="1">
            <a:spLocks noGrp="1"/>
          </p:cNvSpPr>
          <p:nvPr>
            <p:ph type="title"/>
          </p:nvPr>
        </p:nvSpPr>
        <p:spPr>
          <a:xfrm>
            <a:off x="839788" y="365125"/>
            <a:ext cx="10800000" cy="1228800"/>
          </a:xfrm>
          <a:prstGeom prst="rect">
            <a:avLst/>
          </a:prstGeom>
        </p:spPr>
        <p:txBody>
          <a:bodyPr spcFirstLastPara="1" wrap="square" lIns="121900" tIns="60933" rIns="121900" bIns="60933" anchor="ctr" anchorCtr="0">
            <a:normAutofit/>
          </a:bodyPr>
          <a:lstStyle/>
          <a:p>
            <a:r>
              <a:rPr lang="en">
                <a:solidFill>
                  <a:schemeClr val="lt1"/>
                </a:solidFill>
              </a:rPr>
              <a:t>Inspire, Hi</a:t>
            </a:r>
            <a:r>
              <a:rPr lang="en"/>
              <a:t>re, Train, Retain (IHTR)</a:t>
            </a:r>
            <a:endParaRPr/>
          </a:p>
        </p:txBody>
      </p:sp>
      <p:sp>
        <p:nvSpPr>
          <p:cNvPr id="263" name="Google Shape;263;p45"/>
          <p:cNvSpPr txBox="1">
            <a:spLocks noGrp="1"/>
          </p:cNvSpPr>
          <p:nvPr>
            <p:ph type="body" idx="1"/>
          </p:nvPr>
        </p:nvSpPr>
        <p:spPr>
          <a:xfrm>
            <a:off x="840000" y="1680000"/>
            <a:ext cx="5728000" cy="4563600"/>
          </a:xfrm>
          <a:prstGeom prst="rect">
            <a:avLst/>
          </a:prstGeom>
        </p:spPr>
        <p:txBody>
          <a:bodyPr spcFirstLastPara="1" wrap="square" lIns="121900" tIns="60933" rIns="121900" bIns="60933" anchor="t" anchorCtr="0">
            <a:noAutofit/>
          </a:bodyPr>
          <a:lstStyle/>
          <a:p>
            <a:pPr marL="0" indent="0">
              <a:buNone/>
            </a:pPr>
            <a:endParaRPr/>
          </a:p>
          <a:p>
            <a:pPr marL="0" indent="0" algn="ctr">
              <a:buNone/>
            </a:pPr>
            <a:r>
              <a:rPr lang="en" b="1"/>
              <a:t>Goal:</a:t>
            </a:r>
            <a:r>
              <a:rPr lang="en"/>
              <a:t> prepare health-care people-leaders to </a:t>
            </a:r>
            <a:r>
              <a:rPr lang="en" b="1"/>
              <a:t>hire, engage, </a:t>
            </a:r>
            <a:r>
              <a:rPr lang="en"/>
              <a:t>and</a:t>
            </a:r>
            <a:r>
              <a:rPr lang="en" b="1"/>
              <a:t> retain</a:t>
            </a:r>
            <a:r>
              <a:rPr lang="en"/>
              <a:t> workers with disabilities by increasing:</a:t>
            </a:r>
            <a:endParaRPr/>
          </a:p>
          <a:p>
            <a:pPr marL="0" indent="0" algn="ctr">
              <a:buNone/>
            </a:pPr>
            <a:r>
              <a:rPr lang="en" sz="3067" b="1"/>
              <a:t>knowledge on accessibility</a:t>
            </a:r>
            <a:r>
              <a:rPr lang="en" sz="3067"/>
              <a:t> </a:t>
            </a:r>
            <a:endParaRPr sz="3067"/>
          </a:p>
          <a:p>
            <a:pPr marL="0" indent="0" algn="ctr">
              <a:buNone/>
            </a:pPr>
            <a:r>
              <a:rPr lang="en"/>
              <a:t>and </a:t>
            </a:r>
            <a:endParaRPr/>
          </a:p>
          <a:p>
            <a:pPr marL="0" indent="0" algn="ctr">
              <a:buNone/>
            </a:pPr>
            <a:r>
              <a:rPr lang="en" sz="3200" b="1"/>
              <a:t>confidence for inclusion</a:t>
            </a:r>
            <a:endParaRPr sz="3200" b="1"/>
          </a:p>
        </p:txBody>
      </p:sp>
      <p:pic>
        <p:nvPicPr>
          <p:cNvPr id="264" name="Google Shape;264;p45"/>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9584865" y="5843467"/>
            <a:ext cx="2055135" cy="821167"/>
          </a:xfrm>
          <a:prstGeom prst="rect">
            <a:avLst/>
          </a:prstGeom>
          <a:noFill/>
          <a:ln>
            <a:noFill/>
          </a:ln>
        </p:spPr>
      </p:pic>
      <p:pic>
        <p:nvPicPr>
          <p:cNvPr id="265" name="Google Shape;265;p45" descr="Seal indicating this work is supported by donors and the holland bloorview foundation"/>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800817" y="5843468"/>
            <a:ext cx="820320" cy="821165"/>
          </a:xfrm>
          <a:prstGeom prst="rect">
            <a:avLst/>
          </a:prstGeom>
          <a:noFill/>
          <a:ln>
            <a:noFill/>
          </a:ln>
        </p:spPr>
      </p:pic>
      <p:pic>
        <p:nvPicPr>
          <p:cNvPr id="267" name="Google Shape;267;p45"/>
          <p:cNvPicPr preferRelativeResize="0"/>
          <p:nvPr/>
        </p:nvPicPr>
        <p:blipFill>
          <a:blip r:embed="rId5">
            <a:alphaModFix/>
          </a:blip>
          <a:stretch>
            <a:fillRect/>
          </a:stretch>
        </p:blipFill>
        <p:spPr>
          <a:xfrm>
            <a:off x="6568001" y="2186373"/>
            <a:ext cx="5493700" cy="3090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6"/>
          <p:cNvSpPr/>
          <p:nvPr/>
        </p:nvSpPr>
        <p:spPr>
          <a:xfrm>
            <a:off x="9236367" y="-1"/>
            <a:ext cx="4878800" cy="4706000"/>
          </a:xfrm>
          <a:prstGeom prst="ellipse">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73" name="Google Shape;273;p46"/>
          <p:cNvSpPr txBox="1">
            <a:spLocks noGrp="1"/>
          </p:cNvSpPr>
          <p:nvPr>
            <p:ph type="title"/>
          </p:nvPr>
        </p:nvSpPr>
        <p:spPr>
          <a:xfrm>
            <a:off x="415600" y="593367"/>
            <a:ext cx="11360800" cy="763600"/>
          </a:xfrm>
          <a:prstGeom prst="rect">
            <a:avLst/>
          </a:prstGeom>
        </p:spPr>
        <p:txBody>
          <a:bodyPr spcFirstLastPara="1" wrap="square" lIns="121900" tIns="60933" rIns="121900" bIns="60933" anchor="ctr" anchorCtr="0">
            <a:normAutofit/>
          </a:bodyPr>
          <a:lstStyle/>
          <a:p>
            <a:r>
              <a:rPr lang="en">
                <a:solidFill>
                  <a:schemeClr val="accent4"/>
                </a:solidFill>
              </a:rPr>
              <a:t>IHTR creation process</a:t>
            </a:r>
            <a:endParaRPr/>
          </a:p>
        </p:txBody>
      </p:sp>
      <p:sp>
        <p:nvSpPr>
          <p:cNvPr id="274" name="Google Shape;274;p46"/>
          <p:cNvSpPr txBox="1">
            <a:spLocks noGrp="1"/>
          </p:cNvSpPr>
          <p:nvPr>
            <p:ph type="body" idx="1"/>
          </p:nvPr>
        </p:nvSpPr>
        <p:spPr>
          <a:xfrm>
            <a:off x="415600" y="1536633"/>
            <a:ext cx="5817600" cy="5255600"/>
          </a:xfrm>
          <a:prstGeom prst="rect">
            <a:avLst/>
          </a:prstGeom>
        </p:spPr>
        <p:txBody>
          <a:bodyPr spcFirstLastPara="1" wrap="square" lIns="121900" tIns="60933" rIns="121900" bIns="60933" anchor="t" anchorCtr="0">
            <a:normAutofit/>
          </a:bodyPr>
          <a:lstStyle/>
          <a:p>
            <a:pPr marL="228594" indent="-228594">
              <a:spcBef>
                <a:spcPts val="2400"/>
              </a:spcBef>
              <a:buNone/>
            </a:pPr>
            <a:r>
              <a:rPr lang="en" sz="2800" b="1">
                <a:solidFill>
                  <a:schemeClr val="accent4"/>
                </a:solidFill>
              </a:rPr>
              <a:t>Co-design </a:t>
            </a:r>
            <a:r>
              <a:rPr lang="en" sz="2800">
                <a:solidFill>
                  <a:srgbClr val="4C4C4E"/>
                </a:solidFill>
              </a:rPr>
              <a:t>of </a:t>
            </a:r>
            <a:r>
              <a:rPr lang="en" sz="2800" b="1">
                <a:solidFill>
                  <a:schemeClr val="accent4"/>
                </a:solidFill>
              </a:rPr>
              <a:t>sector specific</a:t>
            </a:r>
            <a:r>
              <a:rPr lang="en" sz="2800">
                <a:solidFill>
                  <a:srgbClr val="4C4C4E"/>
                </a:solidFill>
              </a:rPr>
              <a:t> project, products, resources →</a:t>
            </a:r>
            <a:endParaRPr sz="2800">
              <a:solidFill>
                <a:srgbClr val="4C4C4E"/>
              </a:solidFill>
            </a:endParaRPr>
          </a:p>
          <a:p>
            <a:pPr marL="228594" indent="-228594">
              <a:spcBef>
                <a:spcPts val="2400"/>
              </a:spcBef>
              <a:buNone/>
            </a:pPr>
            <a:r>
              <a:rPr lang="en" sz="2800">
                <a:solidFill>
                  <a:srgbClr val="4C4C4E"/>
                </a:solidFill>
              </a:rPr>
              <a:t>Primarily </a:t>
            </a:r>
            <a:r>
              <a:rPr lang="en" sz="2800" b="1">
                <a:solidFill>
                  <a:schemeClr val="accent4"/>
                </a:solidFill>
              </a:rPr>
              <a:t>existing resources </a:t>
            </a:r>
            <a:r>
              <a:rPr lang="en" sz="2800">
                <a:solidFill>
                  <a:srgbClr val="4C4C4E"/>
                </a:solidFill>
              </a:rPr>
              <a:t>from reliable sources</a:t>
            </a:r>
            <a:endParaRPr sz="2800">
              <a:solidFill>
                <a:srgbClr val="4C4C4E"/>
              </a:solidFill>
            </a:endParaRPr>
          </a:p>
          <a:p>
            <a:pPr marL="990575" indent="-448722">
              <a:buClr>
                <a:srgbClr val="4C4C4E"/>
              </a:buClr>
              <a:buSzPts val="1700"/>
              <a:buChar char="➔"/>
            </a:pPr>
            <a:r>
              <a:rPr lang="en" sz="2267">
                <a:solidFill>
                  <a:srgbClr val="4C4C4E"/>
                </a:solidFill>
              </a:rPr>
              <a:t>All linked to the original sources for further learning</a:t>
            </a:r>
            <a:endParaRPr sz="2267">
              <a:solidFill>
                <a:srgbClr val="4C4C4E"/>
              </a:solidFill>
            </a:endParaRPr>
          </a:p>
          <a:p>
            <a:pPr marL="990575" indent="-448722">
              <a:buClr>
                <a:srgbClr val="4C4C4E"/>
              </a:buClr>
              <a:buSzPts val="1700"/>
              <a:buChar char="➔"/>
            </a:pPr>
            <a:r>
              <a:rPr lang="en" sz="2267">
                <a:solidFill>
                  <a:srgbClr val="4C4C4E"/>
                </a:solidFill>
              </a:rPr>
              <a:t>All tailored to an </a:t>
            </a:r>
            <a:r>
              <a:rPr lang="en" sz="2267" b="1">
                <a:solidFill>
                  <a:schemeClr val="accent4"/>
                </a:solidFill>
              </a:rPr>
              <a:t>Ontario health care </a:t>
            </a:r>
            <a:r>
              <a:rPr lang="en" sz="2267">
                <a:solidFill>
                  <a:srgbClr val="4C4C4E"/>
                </a:solidFill>
              </a:rPr>
              <a:t>context </a:t>
            </a:r>
            <a:endParaRPr sz="2267">
              <a:solidFill>
                <a:srgbClr val="4C4C4E"/>
              </a:solidFill>
            </a:endParaRPr>
          </a:p>
          <a:p>
            <a:pPr marL="228594" indent="-228594">
              <a:spcBef>
                <a:spcPts val="2400"/>
              </a:spcBef>
              <a:buNone/>
            </a:pPr>
            <a:r>
              <a:rPr lang="en" sz="2800">
                <a:solidFill>
                  <a:srgbClr val="4C4C4E"/>
                </a:solidFill>
              </a:rPr>
              <a:t>Uses a </a:t>
            </a:r>
            <a:r>
              <a:rPr lang="en" sz="2800" b="1">
                <a:solidFill>
                  <a:schemeClr val="accent4"/>
                </a:solidFill>
              </a:rPr>
              <a:t>champion trainer</a:t>
            </a:r>
            <a:r>
              <a:rPr lang="en" sz="2800">
                <a:solidFill>
                  <a:srgbClr val="4C4C4E"/>
                </a:solidFill>
              </a:rPr>
              <a:t> model to promote internal accountability </a:t>
            </a:r>
            <a:endParaRPr sz="2800">
              <a:solidFill>
                <a:srgbClr val="4C4C4E"/>
              </a:solidFill>
            </a:endParaRPr>
          </a:p>
        </p:txBody>
      </p:sp>
      <p:grpSp>
        <p:nvGrpSpPr>
          <p:cNvPr id="275" name="Google Shape;275;p46"/>
          <p:cNvGrpSpPr/>
          <p:nvPr/>
        </p:nvGrpSpPr>
        <p:grpSpPr>
          <a:xfrm>
            <a:off x="6104259" y="1289080"/>
            <a:ext cx="4959767" cy="5255568"/>
            <a:chOff x="2573332" y="677103"/>
            <a:chExt cx="3719825" cy="3941676"/>
          </a:xfrm>
        </p:grpSpPr>
        <p:sp>
          <p:nvSpPr>
            <p:cNvPr id="276" name="Google Shape;276;p46"/>
            <p:cNvSpPr/>
            <p:nvPr/>
          </p:nvSpPr>
          <p:spPr>
            <a:xfrm rot="-6597333">
              <a:off x="4296826" y="3950027"/>
              <a:ext cx="586303" cy="586303"/>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46"/>
            <p:cNvSpPr/>
            <p:nvPr/>
          </p:nvSpPr>
          <p:spPr>
            <a:xfrm rot="-6599386">
              <a:off x="2635371" y="1436083"/>
              <a:ext cx="440541" cy="440541"/>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46"/>
            <p:cNvSpPr/>
            <p:nvPr/>
          </p:nvSpPr>
          <p:spPr>
            <a:xfrm rot="-6598839">
              <a:off x="2887641" y="2346984"/>
              <a:ext cx="1199287" cy="1199287"/>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46"/>
            <p:cNvSpPr/>
            <p:nvPr/>
          </p:nvSpPr>
          <p:spPr>
            <a:xfrm rot="-6598620">
              <a:off x="4374916" y="913763"/>
              <a:ext cx="1681581" cy="1681581"/>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46"/>
            <p:cNvSpPr/>
            <p:nvPr/>
          </p:nvSpPr>
          <p:spPr>
            <a:xfrm rot="-6597866">
              <a:off x="2661829" y="2208216"/>
              <a:ext cx="629106" cy="629106"/>
            </a:xfrm>
            <a:prstGeom prst="ellipse">
              <a:avLst/>
            </a:prstGeom>
            <a:solidFill>
              <a:srgbClr val="0B71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46"/>
            <p:cNvSpPr/>
            <p:nvPr/>
          </p:nvSpPr>
          <p:spPr>
            <a:xfrm rot="-6597701">
              <a:off x="3267625" y="1113818"/>
              <a:ext cx="274172" cy="274172"/>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2" name="Google Shape;282;p46"/>
          <p:cNvGrpSpPr/>
          <p:nvPr/>
        </p:nvGrpSpPr>
        <p:grpSpPr>
          <a:xfrm>
            <a:off x="8602741" y="2807297"/>
            <a:ext cx="3253600" cy="3253600"/>
            <a:chOff x="4447194" y="1815766"/>
            <a:chExt cx="2440200" cy="2440200"/>
          </a:xfrm>
        </p:grpSpPr>
        <p:sp>
          <p:nvSpPr>
            <p:cNvPr id="283" name="Google Shape;283;p46"/>
            <p:cNvSpPr/>
            <p:nvPr/>
          </p:nvSpPr>
          <p:spPr>
            <a:xfrm>
              <a:off x="4447194" y="1815766"/>
              <a:ext cx="2440200" cy="2440200"/>
            </a:xfrm>
            <a:prstGeom prst="ellipse">
              <a:avLst/>
            </a:prstGeom>
            <a:solidFill>
              <a:srgbClr val="085630"/>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46"/>
            <p:cNvSpPr txBox="1"/>
            <p:nvPr/>
          </p:nvSpPr>
          <p:spPr>
            <a:xfrm>
              <a:off x="4735950" y="2504275"/>
              <a:ext cx="1862700" cy="1163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000" b="1" kern="0">
                  <a:solidFill>
                    <a:srgbClr val="FFFFFF"/>
                  </a:solidFill>
                  <a:latin typeface="Roboto"/>
                  <a:ea typeface="Roboto"/>
                  <a:cs typeface="Roboto"/>
                  <a:sym typeface="Roboto"/>
                </a:rPr>
                <a:t>Health care:</a:t>
              </a:r>
              <a:endParaRPr sz="2000" b="1" kern="0">
                <a:solidFill>
                  <a:srgbClr val="FFFFFF"/>
                </a:solidFill>
                <a:latin typeface="Roboto"/>
                <a:ea typeface="Roboto"/>
                <a:cs typeface="Roboto"/>
                <a:sym typeface="Roboto"/>
              </a:endParaRPr>
            </a:p>
            <a:p>
              <a:pPr algn="ctr" defTabSz="1219170">
                <a:buClr>
                  <a:srgbClr val="000000"/>
                </a:buClr>
              </a:pPr>
              <a:r>
                <a:rPr lang="en" sz="1600" kern="0">
                  <a:solidFill>
                    <a:srgbClr val="FFFFFF"/>
                  </a:solidFill>
                  <a:latin typeface="Roboto"/>
                  <a:ea typeface="Roboto"/>
                  <a:cs typeface="Roboto"/>
                  <a:sym typeface="Roboto"/>
                </a:rPr>
                <a:t>HR, OD&amp;L</a:t>
              </a:r>
              <a:endParaRPr sz="1600" kern="0">
                <a:solidFill>
                  <a:srgbClr val="FFFFFF"/>
                </a:solidFill>
                <a:latin typeface="Roboto"/>
                <a:ea typeface="Roboto"/>
                <a:cs typeface="Roboto"/>
                <a:sym typeface="Roboto"/>
              </a:endParaRPr>
            </a:p>
            <a:p>
              <a:pPr algn="ctr" defTabSz="1219170">
                <a:buClr>
                  <a:srgbClr val="000000"/>
                </a:buClr>
              </a:pPr>
              <a:r>
                <a:rPr lang="en" sz="1600" kern="0">
                  <a:solidFill>
                    <a:srgbClr val="FFFFFF"/>
                  </a:solidFill>
                  <a:latin typeface="Roboto"/>
                  <a:ea typeface="Roboto"/>
                  <a:cs typeface="Roboto"/>
                  <a:sym typeface="Roboto"/>
                </a:rPr>
                <a:t>occ health</a:t>
              </a:r>
              <a:endParaRPr sz="1600" kern="0">
                <a:solidFill>
                  <a:srgbClr val="FFFFFF"/>
                </a:solidFill>
                <a:latin typeface="Roboto"/>
                <a:ea typeface="Roboto"/>
                <a:cs typeface="Roboto"/>
                <a:sym typeface="Roboto"/>
              </a:endParaRPr>
            </a:p>
            <a:p>
              <a:pPr algn="ctr" defTabSz="1219170">
                <a:buClr>
                  <a:srgbClr val="000000"/>
                </a:buClr>
              </a:pPr>
              <a:r>
                <a:rPr lang="en" sz="1600" kern="0">
                  <a:solidFill>
                    <a:srgbClr val="FFFFFF"/>
                  </a:solidFill>
                  <a:latin typeface="Roboto"/>
                  <a:ea typeface="Roboto"/>
                  <a:cs typeface="Roboto"/>
                  <a:sym typeface="Roboto"/>
                </a:rPr>
                <a:t>managers</a:t>
              </a:r>
              <a:endParaRPr sz="1600" kern="0">
                <a:solidFill>
                  <a:srgbClr val="FFFFFF"/>
                </a:solidFill>
                <a:latin typeface="Roboto"/>
                <a:ea typeface="Roboto"/>
                <a:cs typeface="Roboto"/>
                <a:sym typeface="Roboto"/>
              </a:endParaRPr>
            </a:p>
            <a:p>
              <a:pPr algn="ctr" defTabSz="1219170">
                <a:buClr>
                  <a:srgbClr val="000000"/>
                </a:buClr>
              </a:pPr>
              <a:r>
                <a:rPr lang="en" sz="1600" kern="0">
                  <a:solidFill>
                    <a:srgbClr val="FFFFFF"/>
                  </a:solidFill>
                  <a:latin typeface="Roboto"/>
                  <a:ea typeface="Roboto"/>
                  <a:cs typeface="Roboto"/>
                  <a:sym typeface="Roboto"/>
                </a:rPr>
                <a:t>senior leaders</a:t>
              </a:r>
              <a:endParaRPr sz="1600" kern="0">
                <a:solidFill>
                  <a:srgbClr val="FFFFFF"/>
                </a:solidFill>
                <a:latin typeface="Roboto"/>
                <a:ea typeface="Roboto"/>
                <a:cs typeface="Roboto"/>
                <a:sym typeface="Roboto"/>
              </a:endParaRPr>
            </a:p>
          </p:txBody>
        </p:sp>
      </p:grpSp>
      <p:grpSp>
        <p:nvGrpSpPr>
          <p:cNvPr id="285" name="Google Shape;285;p46"/>
          <p:cNvGrpSpPr/>
          <p:nvPr/>
        </p:nvGrpSpPr>
        <p:grpSpPr>
          <a:xfrm>
            <a:off x="7429065" y="2218348"/>
            <a:ext cx="1898400" cy="1898400"/>
            <a:chOff x="3490737" y="1374053"/>
            <a:chExt cx="1423800" cy="1423800"/>
          </a:xfrm>
        </p:grpSpPr>
        <p:sp>
          <p:nvSpPr>
            <p:cNvPr id="286" name="Google Shape;286;p46"/>
            <p:cNvSpPr/>
            <p:nvPr/>
          </p:nvSpPr>
          <p:spPr>
            <a:xfrm>
              <a:off x="3490737" y="1374053"/>
              <a:ext cx="1423800" cy="1423800"/>
            </a:xfrm>
            <a:prstGeom prst="ellipse">
              <a:avLst/>
            </a:prstGeom>
            <a:solidFill>
              <a:srgbClr val="0B774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46"/>
            <p:cNvSpPr txBox="1"/>
            <p:nvPr/>
          </p:nvSpPr>
          <p:spPr>
            <a:xfrm>
              <a:off x="3718754" y="1613603"/>
              <a:ext cx="967800" cy="9447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FFFFFF"/>
                  </a:solidFill>
                  <a:latin typeface="Roboto"/>
                  <a:ea typeface="Roboto"/>
                  <a:cs typeface="Roboto"/>
                  <a:sym typeface="Roboto"/>
                </a:rPr>
                <a:t>HC employees with disabilities</a:t>
              </a:r>
              <a:endParaRPr sz="1333" kern="0">
                <a:solidFill>
                  <a:srgbClr val="FFFFFF"/>
                </a:solidFill>
                <a:latin typeface="Roboto"/>
                <a:ea typeface="Roboto"/>
                <a:cs typeface="Roboto"/>
                <a:sym typeface="Roboto"/>
              </a:endParaRPr>
            </a:p>
          </p:txBody>
        </p:sp>
      </p:grpSp>
      <p:grpSp>
        <p:nvGrpSpPr>
          <p:cNvPr id="288" name="Google Shape;288;p46"/>
          <p:cNvGrpSpPr/>
          <p:nvPr/>
        </p:nvGrpSpPr>
        <p:grpSpPr>
          <a:xfrm>
            <a:off x="6974153" y="4303995"/>
            <a:ext cx="1998400" cy="1998400"/>
            <a:chOff x="644203" y="3718814"/>
            <a:chExt cx="1498800" cy="1498800"/>
          </a:xfrm>
        </p:grpSpPr>
        <p:sp>
          <p:nvSpPr>
            <p:cNvPr id="289" name="Google Shape;289;p46"/>
            <p:cNvSpPr/>
            <p:nvPr/>
          </p:nvSpPr>
          <p:spPr>
            <a:xfrm>
              <a:off x="644203" y="3718814"/>
              <a:ext cx="1498800" cy="1498800"/>
            </a:xfrm>
            <a:prstGeom prst="ellipse">
              <a:avLst/>
            </a:prstGeom>
            <a:solidFill>
              <a:srgbClr val="0B713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46"/>
            <p:cNvSpPr txBox="1"/>
            <p:nvPr/>
          </p:nvSpPr>
          <p:spPr>
            <a:xfrm>
              <a:off x="856976" y="3995875"/>
              <a:ext cx="1073400" cy="9447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FFFFFF"/>
                  </a:solidFill>
                  <a:latin typeface="Roboto"/>
                  <a:ea typeface="Roboto"/>
                  <a:cs typeface="Roboto"/>
                  <a:sym typeface="Roboto"/>
                </a:rPr>
                <a:t>Employment service providers</a:t>
              </a:r>
              <a:endParaRPr sz="1333" kern="0">
                <a:solidFill>
                  <a:srgbClr val="FFFFFF"/>
                </a:solidFill>
                <a:latin typeface="Roboto"/>
                <a:ea typeface="Roboto"/>
                <a:cs typeface="Roboto"/>
                <a:sym typeface="Roboto"/>
              </a:endParaRPr>
            </a:p>
          </p:txBody>
        </p:sp>
      </p:grpSp>
      <p:grpSp>
        <p:nvGrpSpPr>
          <p:cNvPr id="291" name="Google Shape;291;p46"/>
          <p:cNvGrpSpPr/>
          <p:nvPr/>
        </p:nvGrpSpPr>
        <p:grpSpPr>
          <a:xfrm>
            <a:off x="10523261" y="1973600"/>
            <a:ext cx="1373683" cy="1373683"/>
            <a:chOff x="3490737" y="1374053"/>
            <a:chExt cx="1423800" cy="1423800"/>
          </a:xfrm>
        </p:grpSpPr>
        <p:sp>
          <p:nvSpPr>
            <p:cNvPr id="292" name="Google Shape;292;p46"/>
            <p:cNvSpPr/>
            <p:nvPr/>
          </p:nvSpPr>
          <p:spPr>
            <a:xfrm>
              <a:off x="3490737" y="1374053"/>
              <a:ext cx="1423800" cy="1423800"/>
            </a:xfrm>
            <a:prstGeom prst="ellipse">
              <a:avLst/>
            </a:prstGeom>
            <a:solidFill>
              <a:srgbClr val="0B774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46"/>
            <p:cNvSpPr txBox="1"/>
            <p:nvPr/>
          </p:nvSpPr>
          <p:spPr>
            <a:xfrm>
              <a:off x="3638994" y="1613620"/>
              <a:ext cx="1153800" cy="9447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FFFFFF"/>
                  </a:solidFill>
                  <a:latin typeface="Roboto"/>
                  <a:ea typeface="Roboto"/>
                  <a:cs typeface="Roboto"/>
                  <a:sym typeface="Roboto"/>
                </a:rPr>
                <a:t>Research &amp; KMb </a:t>
              </a:r>
              <a:endParaRPr sz="1333" kern="0">
                <a:solidFill>
                  <a:srgbClr val="FFFFFF"/>
                </a:solidFill>
                <a:latin typeface="Roboto"/>
                <a:ea typeface="Roboto"/>
                <a:cs typeface="Roboto"/>
                <a:sym typeface="Roboto"/>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415600" y="593367"/>
            <a:ext cx="11360800" cy="763600"/>
          </a:xfrm>
          <a:prstGeom prst="rect">
            <a:avLst/>
          </a:prstGeom>
        </p:spPr>
        <p:txBody>
          <a:bodyPr spcFirstLastPara="1" wrap="square" lIns="121900" tIns="60933" rIns="121900" bIns="60933" anchor="ctr" anchorCtr="0">
            <a:normAutofit/>
          </a:bodyPr>
          <a:lstStyle/>
          <a:p>
            <a:r>
              <a:rPr lang="en">
                <a:solidFill>
                  <a:schemeClr val="accent4"/>
                </a:solidFill>
              </a:rPr>
              <a:t>IHTR products</a:t>
            </a:r>
            <a:endParaRPr/>
          </a:p>
        </p:txBody>
      </p:sp>
      <p:sp>
        <p:nvSpPr>
          <p:cNvPr id="299" name="Google Shape;299;p47"/>
          <p:cNvSpPr/>
          <p:nvPr/>
        </p:nvSpPr>
        <p:spPr>
          <a:xfrm>
            <a:off x="692633" y="1536633"/>
            <a:ext cx="5234000" cy="5038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00" name="Google Shape;300;p47"/>
          <p:cNvSpPr/>
          <p:nvPr/>
        </p:nvSpPr>
        <p:spPr>
          <a:xfrm>
            <a:off x="-1838069" y="3429012"/>
            <a:ext cx="4100000" cy="4091200"/>
          </a:xfrm>
          <a:prstGeom prst="ellipse">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01" name="Google Shape;301;p47"/>
          <p:cNvSpPr txBox="1">
            <a:spLocks noGrp="1"/>
          </p:cNvSpPr>
          <p:nvPr>
            <p:ph type="body" idx="2"/>
          </p:nvPr>
        </p:nvSpPr>
        <p:spPr>
          <a:xfrm>
            <a:off x="6815233" y="1536633"/>
            <a:ext cx="4981600" cy="4852000"/>
          </a:xfrm>
          <a:prstGeom prst="rect">
            <a:avLst/>
          </a:prstGeom>
        </p:spPr>
        <p:txBody>
          <a:bodyPr spcFirstLastPara="1" wrap="square" lIns="121900" tIns="60933" rIns="121900" bIns="60933" anchor="t" anchorCtr="0">
            <a:normAutofit/>
          </a:bodyPr>
          <a:lstStyle/>
          <a:p>
            <a:pPr indent="-440256">
              <a:lnSpc>
                <a:spcPct val="100000"/>
              </a:lnSpc>
              <a:buClr>
                <a:schemeClr val="accent4"/>
              </a:buClr>
              <a:buSzPts val="1600"/>
              <a:buChar char="✓"/>
            </a:pPr>
            <a:r>
              <a:rPr lang="en" sz="2133"/>
              <a:t>Website: French and English resources</a:t>
            </a:r>
            <a:endParaRPr sz="2133"/>
          </a:p>
          <a:p>
            <a:pPr indent="-440256">
              <a:lnSpc>
                <a:spcPct val="100000"/>
              </a:lnSpc>
              <a:spcBef>
                <a:spcPts val="1333"/>
              </a:spcBef>
              <a:buClr>
                <a:schemeClr val="accent4"/>
              </a:buClr>
              <a:buSzPts val="1600"/>
              <a:buChar char="✓"/>
            </a:pPr>
            <a:r>
              <a:rPr lang="en" sz="2133"/>
              <a:t>Implementation and facilitation guides</a:t>
            </a:r>
            <a:endParaRPr sz="2133"/>
          </a:p>
          <a:p>
            <a:pPr indent="-440256">
              <a:lnSpc>
                <a:spcPct val="100000"/>
              </a:lnSpc>
              <a:spcBef>
                <a:spcPts val="1333"/>
              </a:spcBef>
              <a:buClr>
                <a:schemeClr val="accent4"/>
              </a:buClr>
              <a:buSzPts val="1600"/>
              <a:buChar char="✓"/>
            </a:pPr>
            <a:r>
              <a:rPr lang="en" sz="2133" i="1"/>
              <a:t>Editable </a:t>
            </a:r>
            <a:r>
              <a:rPr lang="en" sz="2133"/>
              <a:t>IHTR template and train-the-trainer resources</a:t>
            </a:r>
            <a:endParaRPr sz="2133"/>
          </a:p>
          <a:p>
            <a:pPr indent="-440256">
              <a:lnSpc>
                <a:spcPct val="100000"/>
              </a:lnSpc>
              <a:spcBef>
                <a:spcPts val="1333"/>
              </a:spcBef>
              <a:buClr>
                <a:schemeClr val="accent4"/>
              </a:buClr>
              <a:buSzPts val="1600"/>
              <a:buChar char="✓"/>
            </a:pPr>
            <a:r>
              <a:rPr lang="en" sz="2133"/>
              <a:t>Tip Sheets and worksheets</a:t>
            </a:r>
            <a:endParaRPr sz="2133"/>
          </a:p>
          <a:p>
            <a:pPr indent="-440256">
              <a:lnSpc>
                <a:spcPct val="100000"/>
              </a:lnSpc>
              <a:spcBef>
                <a:spcPts val="1333"/>
              </a:spcBef>
              <a:buClr>
                <a:schemeClr val="accent4"/>
              </a:buClr>
              <a:buSzPts val="1600"/>
              <a:buChar char="✓"/>
            </a:pPr>
            <a:r>
              <a:rPr lang="en" sz="2133"/>
              <a:t>Healthcare-based case examples</a:t>
            </a:r>
            <a:endParaRPr sz="2133"/>
          </a:p>
          <a:p>
            <a:pPr indent="-440256">
              <a:lnSpc>
                <a:spcPct val="100000"/>
              </a:lnSpc>
              <a:spcBef>
                <a:spcPts val="1333"/>
              </a:spcBef>
              <a:spcAft>
                <a:spcPts val="1333"/>
              </a:spcAft>
              <a:buClr>
                <a:schemeClr val="accent4"/>
              </a:buClr>
              <a:buSzPts val="1600"/>
              <a:buChar char="✓"/>
            </a:pPr>
            <a:r>
              <a:rPr lang="en" sz="2133"/>
              <a:t>Lived experience case and video examples</a:t>
            </a:r>
            <a:endParaRPr sz="2133"/>
          </a:p>
        </p:txBody>
      </p:sp>
      <p:pic>
        <p:nvPicPr>
          <p:cNvPr id="302" name="Google Shape;302;p47" title="Training-REV.png"/>
          <p:cNvPicPr preferRelativeResize="0"/>
          <p:nvPr/>
        </p:nvPicPr>
        <p:blipFill>
          <a:blip r:embed="rId3">
            <a:alphaModFix/>
          </a:blip>
          <a:stretch>
            <a:fillRect/>
          </a:stretch>
        </p:blipFill>
        <p:spPr>
          <a:xfrm>
            <a:off x="1552900" y="2299100"/>
            <a:ext cx="3513467" cy="35134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8"/>
          <p:cNvSpPr txBox="1">
            <a:spLocks noGrp="1"/>
          </p:cNvSpPr>
          <p:nvPr>
            <p:ph type="title"/>
          </p:nvPr>
        </p:nvSpPr>
        <p:spPr>
          <a:xfrm>
            <a:off x="415600" y="593367"/>
            <a:ext cx="11360800" cy="763600"/>
          </a:xfrm>
          <a:prstGeom prst="rect">
            <a:avLst/>
          </a:prstGeom>
        </p:spPr>
        <p:txBody>
          <a:bodyPr spcFirstLastPara="1" wrap="square" lIns="121900" tIns="60933" rIns="121900" bIns="60933" anchor="ctr" anchorCtr="0">
            <a:normAutofit/>
          </a:bodyPr>
          <a:lstStyle/>
          <a:p>
            <a:r>
              <a:rPr lang="en">
                <a:solidFill>
                  <a:schemeClr val="accent4"/>
                </a:solidFill>
              </a:rPr>
              <a:t>Outcomes and feedback</a:t>
            </a:r>
            <a:endParaRPr/>
          </a:p>
        </p:txBody>
      </p:sp>
      <p:sp>
        <p:nvSpPr>
          <p:cNvPr id="308" name="Google Shape;308;p48"/>
          <p:cNvSpPr txBox="1">
            <a:spLocks noGrp="1"/>
          </p:cNvSpPr>
          <p:nvPr>
            <p:ph type="body" idx="1"/>
          </p:nvPr>
        </p:nvSpPr>
        <p:spPr>
          <a:xfrm>
            <a:off x="415600" y="1536633"/>
            <a:ext cx="5634800" cy="4891600"/>
          </a:xfrm>
          <a:prstGeom prst="rect">
            <a:avLst/>
          </a:prstGeom>
        </p:spPr>
        <p:txBody>
          <a:bodyPr spcFirstLastPara="1" wrap="square" lIns="121900" tIns="60933" rIns="121900" bIns="60933" anchor="t" anchorCtr="0">
            <a:normAutofit/>
          </a:bodyPr>
          <a:lstStyle/>
          <a:p>
            <a:pPr marL="0" indent="0">
              <a:buNone/>
            </a:pPr>
            <a:r>
              <a:rPr lang="en"/>
              <a:t>All 9 health care champion organizations to maintain group dedicated to disability-inclusive employment. </a:t>
            </a:r>
            <a:endParaRPr/>
          </a:p>
          <a:p>
            <a:pPr marL="0" indent="0">
              <a:buNone/>
            </a:pPr>
            <a:r>
              <a:rPr lang="en"/>
              <a:t>Champions reported organizational next steps as a direct result of participation in IHTR, including:</a:t>
            </a:r>
            <a:endParaRPr/>
          </a:p>
          <a:p>
            <a:pPr marL="380990" indent="-253994">
              <a:buSzPts val="1200"/>
              <a:buChar char="★"/>
            </a:pPr>
            <a:r>
              <a:rPr lang="en" sz="1600"/>
              <a:t>SickKids: expand inclusive recruitment pathway, explore partnership with Jobs Ability, incorporated JDAPT into practice</a:t>
            </a:r>
            <a:endParaRPr sz="1600"/>
          </a:p>
          <a:p>
            <a:pPr marL="380990" indent="-253994">
              <a:buSzPts val="1200"/>
              <a:buChar char="★"/>
            </a:pPr>
            <a:r>
              <a:rPr lang="en" sz="1600"/>
              <a:t>Norfolk &amp; West Haldiman General Hospitals: review policies &amp; job postings for accessibility, incorporate IHTR as part of annual new leadership training, implement IHTR as IDEA initiative</a:t>
            </a:r>
            <a:endParaRPr sz="1600"/>
          </a:p>
          <a:p>
            <a:pPr marL="380990" indent="-253994">
              <a:buSzPts val="1200"/>
              <a:buChar char="★"/>
            </a:pPr>
            <a:r>
              <a:rPr lang="en" sz="1600"/>
              <a:t>Holland Bloorview: Incorporate IHTR into onboarding and staff training, connected with OCTC</a:t>
            </a:r>
            <a:endParaRPr sz="1600"/>
          </a:p>
          <a:p>
            <a:pPr marL="380990" indent="-253994">
              <a:buSzPts val="1200"/>
              <a:buChar char="★"/>
            </a:pPr>
            <a:r>
              <a:rPr lang="en" sz="1600"/>
              <a:t>Halton Healthcare: Incorporate IHTR into onboarding and staff training</a:t>
            </a:r>
            <a:endParaRPr sz="1600"/>
          </a:p>
        </p:txBody>
      </p:sp>
      <p:sp>
        <p:nvSpPr>
          <p:cNvPr id="309" name="Google Shape;309;p48"/>
          <p:cNvSpPr/>
          <p:nvPr/>
        </p:nvSpPr>
        <p:spPr>
          <a:xfrm>
            <a:off x="6131833" y="1037967"/>
            <a:ext cx="4509200" cy="3041200"/>
          </a:xfrm>
          <a:prstGeom prst="wedgeEllipseCallout">
            <a:avLst>
              <a:gd name="adj1" fmla="val -47442"/>
              <a:gd name="adj2" fmla="val 52957"/>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10" name="Google Shape;310;p48"/>
          <p:cNvSpPr/>
          <p:nvPr/>
        </p:nvSpPr>
        <p:spPr>
          <a:xfrm>
            <a:off x="7543567" y="3573533"/>
            <a:ext cx="4509200" cy="3041200"/>
          </a:xfrm>
          <a:prstGeom prst="wedgeEllipseCallout">
            <a:avLst>
              <a:gd name="adj1" fmla="val 46886"/>
              <a:gd name="adj2" fmla="val 47310"/>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11" name="Google Shape;311;p48"/>
          <p:cNvSpPr txBox="1"/>
          <p:nvPr/>
        </p:nvSpPr>
        <p:spPr>
          <a:xfrm>
            <a:off x="7875173" y="4079181"/>
            <a:ext cx="3848400" cy="2197421"/>
          </a:xfrm>
          <a:prstGeom prst="rect">
            <a:avLst/>
          </a:prstGeom>
          <a:noFill/>
          <a:ln>
            <a:noFill/>
          </a:ln>
        </p:spPr>
        <p:txBody>
          <a:bodyPr spcFirstLastPara="1" wrap="square" lIns="121900" tIns="121900" rIns="121900" bIns="121900" anchor="t" anchorCtr="0">
            <a:spAutoFit/>
          </a:bodyPr>
          <a:lstStyle/>
          <a:p>
            <a:pPr algn="ctr" defTabSz="1219170">
              <a:lnSpc>
                <a:spcPct val="90000"/>
              </a:lnSpc>
              <a:spcBef>
                <a:spcPts val="1067"/>
              </a:spcBef>
              <a:buClr>
                <a:srgbClr val="000000"/>
              </a:buClr>
            </a:pPr>
            <a:r>
              <a:rPr lang="en" sz="1867" kern="0">
                <a:solidFill>
                  <a:srgbClr val="FFFFFF"/>
                </a:solidFill>
                <a:latin typeface="Arial"/>
                <a:cs typeface="Arial"/>
                <a:sym typeface="Arial"/>
              </a:rPr>
              <a:t>“Had I not gone to  the presentation, I wouldn’t have known, and now have that free, local resource to assist HR to accommodate those with disabilities who are already in the building - that’s dollars and cents"</a:t>
            </a:r>
            <a:endParaRPr sz="2800" kern="0">
              <a:solidFill>
                <a:srgbClr val="FFFFFF"/>
              </a:solidFill>
              <a:latin typeface="Arial"/>
              <a:cs typeface="Arial"/>
              <a:sym typeface="Arial"/>
            </a:endParaRPr>
          </a:p>
        </p:txBody>
      </p:sp>
      <p:sp>
        <p:nvSpPr>
          <p:cNvPr id="312" name="Google Shape;312;p48"/>
          <p:cNvSpPr txBox="1"/>
          <p:nvPr/>
        </p:nvSpPr>
        <p:spPr>
          <a:xfrm>
            <a:off x="6396604" y="1507485"/>
            <a:ext cx="4021600" cy="2307258"/>
          </a:xfrm>
          <a:prstGeom prst="rect">
            <a:avLst/>
          </a:prstGeom>
          <a:noFill/>
          <a:ln>
            <a:noFill/>
          </a:ln>
        </p:spPr>
        <p:txBody>
          <a:bodyPr spcFirstLastPara="1" wrap="square" lIns="121900" tIns="121900" rIns="121900" bIns="121900" anchor="t" anchorCtr="0">
            <a:spAutoFit/>
          </a:bodyPr>
          <a:lstStyle/>
          <a:p>
            <a:pPr algn="ctr" defTabSz="1219170">
              <a:lnSpc>
                <a:spcPct val="90000"/>
              </a:lnSpc>
              <a:spcBef>
                <a:spcPts val="1067"/>
              </a:spcBef>
              <a:buClr>
                <a:srgbClr val="000000"/>
              </a:buClr>
            </a:pPr>
            <a:r>
              <a:rPr lang="en" sz="1733" kern="0">
                <a:solidFill>
                  <a:srgbClr val="000000"/>
                </a:solidFill>
                <a:latin typeface="Arial"/>
                <a:cs typeface="Arial"/>
                <a:sym typeface="Arial"/>
              </a:rPr>
              <a:t>“This session was framed in such a supportive way that gives me courage to be more open in communicating about this topic in both advocating for it and challenging scenarios where I feel do not align with us being an anchor organization for inclusive employment.” </a:t>
            </a:r>
            <a:endParaRPr sz="1733"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9"/>
          <p:cNvSpPr/>
          <p:nvPr/>
        </p:nvSpPr>
        <p:spPr>
          <a:xfrm>
            <a:off x="-314595" y="1957600"/>
            <a:ext cx="6419600" cy="3044400"/>
          </a:xfrm>
          <a:prstGeom prst="rect">
            <a:avLst/>
          </a:prstGeom>
          <a:solidFill>
            <a:srgbClr val="0033A0"/>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18" name="Google Shape;318;p49"/>
          <p:cNvSpPr txBox="1">
            <a:spLocks noGrp="1"/>
          </p:cNvSpPr>
          <p:nvPr>
            <p:ph type="subTitle" idx="1"/>
          </p:nvPr>
        </p:nvSpPr>
        <p:spPr>
          <a:xfrm>
            <a:off x="412400" y="6334257"/>
            <a:ext cx="6844000" cy="358969"/>
          </a:xfrm>
          <a:prstGeom prst="rect">
            <a:avLst/>
          </a:prstGeom>
          <a:noFill/>
          <a:ln>
            <a:noFill/>
          </a:ln>
        </p:spPr>
        <p:txBody>
          <a:bodyPr spcFirstLastPara="1" wrap="square" lIns="91433" tIns="45700" rIns="91433" bIns="45700" anchor="t" anchorCtr="0">
            <a:spAutoFit/>
          </a:bodyPr>
          <a:lstStyle/>
          <a:p>
            <a:pPr marL="0" indent="0">
              <a:spcBef>
                <a:spcPts val="0"/>
              </a:spcBef>
            </a:pPr>
            <a:r>
              <a:rPr lang="en" sz="1733" u="sng">
                <a:solidFill>
                  <a:srgbClr val="0033A0"/>
                </a:solidFill>
                <a:hlinkClick r:id="rId3">
                  <a:extLst>
                    <a:ext uri="{A12FA001-AC4F-418D-AE19-62706E023703}">
                      <ahyp:hlinkClr xmlns:ahyp="http://schemas.microsoft.com/office/drawing/2018/hyperlinkcolor" val="tx"/>
                    </a:ext>
                  </a:extLst>
                </a:hlinkClick>
              </a:rPr>
              <a:t>ProjectSEARCHCanada.ca</a:t>
            </a:r>
            <a:r>
              <a:rPr lang="en" sz="1733">
                <a:solidFill>
                  <a:srgbClr val="0033A0"/>
                </a:solidFill>
              </a:rPr>
              <a:t>    |    </a:t>
            </a:r>
            <a:r>
              <a:rPr lang="en" sz="1733" u="sng">
                <a:solidFill>
                  <a:srgbClr val="0033A0"/>
                </a:solidFill>
                <a:hlinkClick r:id="rId4">
                  <a:extLst>
                    <a:ext uri="{A12FA001-AC4F-418D-AE19-62706E023703}">
                      <ahyp:hlinkClr xmlns:ahyp="http://schemas.microsoft.com/office/drawing/2018/hyperlinkcolor" val="tx"/>
                    </a:ext>
                  </a:extLst>
                </a:hlinkClick>
              </a:rPr>
              <a:t>Linktr.ee/ProjectSEARCHCanada</a:t>
            </a:r>
            <a:r>
              <a:rPr lang="en" sz="1733">
                <a:solidFill>
                  <a:srgbClr val="0033A0"/>
                </a:solidFill>
              </a:rPr>
              <a:t> </a:t>
            </a:r>
            <a:endParaRPr sz="1733">
              <a:solidFill>
                <a:srgbClr val="0033A0"/>
              </a:solidFill>
            </a:endParaRPr>
          </a:p>
        </p:txBody>
      </p:sp>
      <p:pic>
        <p:nvPicPr>
          <p:cNvPr id="319" name="Google Shape;319;p49" descr="A person in an apron preparing food&#10;&#10;AI-generated content may be incorrect."/>
          <p:cNvPicPr preferRelativeResize="0">
            <a:picLocks noGrp="1"/>
          </p:cNvPicPr>
          <p:nvPr>
            <p:ph type="pic" idx="2"/>
          </p:nvPr>
        </p:nvPicPr>
        <p:blipFill rotWithShape="1">
          <a:blip r:embed="rId5" cstate="hqprint">
            <a:alphaModFix/>
            <a:extLst>
              <a:ext uri="{28A0092B-C50C-407E-A947-70E740481C1C}">
                <a14:useLocalDpi xmlns:a14="http://schemas.microsoft.com/office/drawing/2010/main"/>
              </a:ext>
            </a:extLst>
          </a:blip>
          <a:srcRect/>
          <a:stretch/>
        </p:blipFill>
        <p:spPr>
          <a:xfrm>
            <a:off x="6108001" y="0"/>
            <a:ext cx="6083999" cy="6084000"/>
          </a:xfrm>
          <a:prstGeom prst="rect">
            <a:avLst/>
          </a:prstGeom>
          <a:noFill/>
          <a:ln>
            <a:noFill/>
          </a:ln>
        </p:spPr>
      </p:pic>
      <p:sp>
        <p:nvSpPr>
          <p:cNvPr id="320" name="Google Shape;320;p49"/>
          <p:cNvSpPr txBox="1">
            <a:spLocks noGrp="1"/>
          </p:cNvSpPr>
          <p:nvPr>
            <p:ph type="ctrTitle"/>
          </p:nvPr>
        </p:nvSpPr>
        <p:spPr>
          <a:xfrm>
            <a:off x="412399" y="2189123"/>
            <a:ext cx="5429600" cy="2533858"/>
          </a:xfrm>
          <a:prstGeom prst="rect">
            <a:avLst/>
          </a:prstGeom>
          <a:noFill/>
          <a:ln>
            <a:noFill/>
          </a:ln>
        </p:spPr>
        <p:txBody>
          <a:bodyPr spcFirstLastPara="1" wrap="square" lIns="91433" tIns="45700" rIns="91433" bIns="45700" anchor="ctr" anchorCtr="0">
            <a:spAutoFit/>
          </a:bodyPr>
          <a:lstStyle/>
          <a:p>
            <a:r>
              <a:rPr lang="en" sz="5333"/>
              <a:t>Project SEARCH Ontario: </a:t>
            </a:r>
            <a:endParaRPr sz="5333"/>
          </a:p>
          <a:p>
            <a:r>
              <a:rPr lang="en" sz="4000"/>
              <a:t>Realizing Employment Potential</a:t>
            </a:r>
            <a:endParaRPr sz="4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0" title="Justin.jpg"/>
          <p:cNvPicPr preferRelativeResize="0"/>
          <p:nvPr/>
        </p:nvPicPr>
        <p:blipFill rotWithShape="1">
          <a:blip r:embed="rId3" cstate="hqprint">
            <a:alphaModFix/>
            <a:extLst>
              <a:ext uri="{28A0092B-C50C-407E-A947-70E740481C1C}">
                <a14:useLocalDpi xmlns:a14="http://schemas.microsoft.com/office/drawing/2010/main"/>
              </a:ext>
            </a:extLst>
          </a:blip>
          <a:srcRect l="-8991"/>
          <a:stretch/>
        </p:blipFill>
        <p:spPr>
          <a:xfrm>
            <a:off x="6413301" y="1"/>
            <a:ext cx="5807068" cy="6858001"/>
          </a:xfrm>
          <a:prstGeom prst="rect">
            <a:avLst/>
          </a:prstGeom>
          <a:noFill/>
          <a:ln>
            <a:noFill/>
          </a:ln>
        </p:spPr>
      </p:pic>
      <p:sp>
        <p:nvSpPr>
          <p:cNvPr id="326" name="Google Shape;326;p50"/>
          <p:cNvSpPr txBox="1">
            <a:spLocks noGrp="1"/>
          </p:cNvSpPr>
          <p:nvPr>
            <p:ph type="body" idx="1"/>
          </p:nvPr>
        </p:nvSpPr>
        <p:spPr>
          <a:xfrm>
            <a:off x="0" y="0"/>
            <a:ext cx="6942000" cy="6858000"/>
          </a:xfrm>
          <a:prstGeom prst="rect">
            <a:avLst/>
          </a:prstGeom>
          <a:solidFill>
            <a:srgbClr val="0033A0"/>
          </a:solidFill>
          <a:ln>
            <a:noFill/>
          </a:ln>
        </p:spPr>
        <p:txBody>
          <a:bodyPr spcFirstLastPara="1" wrap="square" lIns="121900" tIns="60933" rIns="121900" bIns="60933" anchor="t" anchorCtr="0">
            <a:noAutofit/>
          </a:bodyPr>
          <a:lstStyle/>
          <a:p>
            <a:pPr marL="228594" indent="0">
              <a:spcBef>
                <a:spcPts val="0"/>
              </a:spcBef>
              <a:buClr>
                <a:srgbClr val="000000"/>
              </a:buClr>
              <a:buNone/>
            </a:pPr>
            <a:endParaRPr sz="4800">
              <a:solidFill>
                <a:schemeClr val="lt1"/>
              </a:solidFill>
            </a:endParaRPr>
          </a:p>
          <a:p>
            <a:pPr marL="152396" marR="1423671" indent="0">
              <a:lnSpc>
                <a:spcPct val="115000"/>
              </a:lnSpc>
              <a:spcBef>
                <a:spcPts val="1600"/>
              </a:spcBef>
              <a:buNone/>
            </a:pPr>
            <a:endParaRPr sz="2667">
              <a:solidFill>
                <a:srgbClr val="EEEEEE"/>
              </a:solidFill>
            </a:endParaRPr>
          </a:p>
          <a:p>
            <a:pPr marL="152396" marR="1423671" indent="0">
              <a:lnSpc>
                <a:spcPct val="115000"/>
              </a:lnSpc>
              <a:spcBef>
                <a:spcPts val="1600"/>
              </a:spcBef>
              <a:spcAft>
                <a:spcPts val="1600"/>
              </a:spcAft>
              <a:buNone/>
            </a:pPr>
            <a:endParaRPr sz="2667">
              <a:solidFill>
                <a:srgbClr val="EEEEEE"/>
              </a:solidFill>
            </a:endParaRPr>
          </a:p>
        </p:txBody>
      </p:sp>
      <p:grpSp>
        <p:nvGrpSpPr>
          <p:cNvPr id="327" name="Google Shape;327;p50"/>
          <p:cNvGrpSpPr/>
          <p:nvPr/>
        </p:nvGrpSpPr>
        <p:grpSpPr>
          <a:xfrm>
            <a:off x="6024829" y="140553"/>
            <a:ext cx="1411971" cy="1262067"/>
            <a:chOff x="-1960900" y="1205050"/>
            <a:chExt cx="1058978" cy="1040050"/>
          </a:xfrm>
        </p:grpSpPr>
        <p:sp>
          <p:nvSpPr>
            <p:cNvPr id="328" name="Google Shape;328;p50"/>
            <p:cNvSpPr/>
            <p:nvPr/>
          </p:nvSpPr>
          <p:spPr>
            <a:xfrm rot="10800000">
              <a:off x="-1960900" y="1205050"/>
              <a:ext cx="1058975" cy="1040050"/>
            </a:xfrm>
            <a:prstGeom prst="flowChartOffpageConnector">
              <a:avLst/>
            </a:prstGeom>
            <a:solidFill>
              <a:schemeClr val="lt1"/>
            </a:solidFill>
            <a:ln w="3810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329" name="Google Shape;329;p50"/>
            <p:cNvSpPr txBox="1"/>
            <p:nvPr/>
          </p:nvSpPr>
          <p:spPr>
            <a:xfrm>
              <a:off x="-1907522" y="1410258"/>
              <a:ext cx="1005600" cy="661800"/>
            </a:xfrm>
            <a:prstGeom prst="rect">
              <a:avLst/>
            </a:prstGeom>
            <a:solidFill>
              <a:schemeClr val="lt1"/>
            </a:solidFill>
            <a:ln>
              <a:noFill/>
            </a:ln>
          </p:spPr>
          <p:txBody>
            <a:bodyPr spcFirstLastPara="1" wrap="square" lIns="121900" tIns="121900" rIns="121900" bIns="121900" anchor="t" anchorCtr="0">
              <a:noAutofit/>
            </a:bodyPr>
            <a:lstStyle/>
            <a:p>
              <a:pPr algn="ctr" defTabSz="1219170">
                <a:buClr>
                  <a:srgbClr val="000000"/>
                </a:buClr>
                <a:buSzPts val="2200"/>
              </a:pPr>
              <a:r>
                <a:rPr lang="en" sz="2933" b="1" kern="0">
                  <a:solidFill>
                    <a:srgbClr val="4C4C4E"/>
                  </a:solidFill>
                  <a:latin typeface="Arial"/>
                  <a:cs typeface="Arial"/>
                  <a:sym typeface="Arial"/>
                </a:rPr>
                <a:t>27</a:t>
              </a:r>
              <a:r>
                <a:rPr lang="en" sz="2000" b="1" kern="0">
                  <a:solidFill>
                    <a:srgbClr val="4C4C4E"/>
                  </a:solidFill>
                  <a:latin typeface="Arial"/>
                  <a:ea typeface="Arial"/>
                  <a:cs typeface="Arial"/>
                  <a:sym typeface="Arial"/>
                </a:rPr>
                <a:t> </a:t>
              </a:r>
              <a:r>
                <a:rPr lang="en" sz="2000" kern="0">
                  <a:solidFill>
                    <a:srgbClr val="4C4C4E"/>
                  </a:solidFill>
                  <a:latin typeface="Arial"/>
                  <a:ea typeface="Arial"/>
                  <a:cs typeface="Arial"/>
                  <a:sym typeface="Arial"/>
                </a:rPr>
                <a:t>sites</a:t>
              </a:r>
              <a:r>
                <a:rPr lang="en" sz="2000" kern="0">
                  <a:solidFill>
                    <a:srgbClr val="4C4C4E"/>
                  </a:solidFill>
                  <a:latin typeface="Arial"/>
                  <a:cs typeface="Arial"/>
                  <a:sym typeface="Arial"/>
                </a:rPr>
                <a:t>-</a:t>
              </a:r>
              <a:r>
                <a:rPr lang="en" sz="2000" kern="0">
                  <a:solidFill>
                    <a:srgbClr val="4C4C4E"/>
                  </a:solidFill>
                  <a:latin typeface="Arial"/>
                  <a:ea typeface="Arial"/>
                  <a:cs typeface="Arial"/>
                  <a:sym typeface="Arial"/>
                </a:rPr>
                <a:t>ON</a:t>
              </a:r>
              <a:endParaRPr sz="2000" kern="0">
                <a:solidFill>
                  <a:srgbClr val="4C4C4E"/>
                </a:solidFill>
                <a:latin typeface="Arial"/>
                <a:ea typeface="Arial"/>
                <a:cs typeface="Arial"/>
                <a:sym typeface="Arial"/>
              </a:endParaRPr>
            </a:p>
          </p:txBody>
        </p:sp>
      </p:grpSp>
      <p:grpSp>
        <p:nvGrpSpPr>
          <p:cNvPr id="330" name="Google Shape;330;p50"/>
          <p:cNvGrpSpPr/>
          <p:nvPr/>
        </p:nvGrpSpPr>
        <p:grpSpPr>
          <a:xfrm>
            <a:off x="5697434" y="1493131"/>
            <a:ext cx="2066767" cy="1935920"/>
            <a:chOff x="-2452000" y="2500450"/>
            <a:chExt cx="1550075" cy="1615600"/>
          </a:xfrm>
        </p:grpSpPr>
        <p:sp>
          <p:nvSpPr>
            <p:cNvPr id="331" name="Google Shape;331;p50"/>
            <p:cNvSpPr/>
            <p:nvPr/>
          </p:nvSpPr>
          <p:spPr>
            <a:xfrm rot="10800000">
              <a:off x="-2452000" y="2500450"/>
              <a:ext cx="1550075" cy="1615600"/>
            </a:xfrm>
            <a:prstGeom prst="flowChartOffpageConnector">
              <a:avLst/>
            </a:prstGeom>
            <a:solidFill>
              <a:schemeClr val="lt1"/>
            </a:solidFill>
            <a:ln w="381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332" name="Google Shape;332;p50"/>
            <p:cNvSpPr txBox="1"/>
            <p:nvPr/>
          </p:nvSpPr>
          <p:spPr>
            <a:xfrm>
              <a:off x="-2365625" y="2667364"/>
              <a:ext cx="1406400" cy="13215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2200"/>
              </a:pPr>
              <a:r>
                <a:rPr lang="en" sz="2933" b="1" kern="0">
                  <a:solidFill>
                    <a:srgbClr val="4C4C4E"/>
                  </a:solidFill>
                  <a:latin typeface="Arial"/>
                  <a:ea typeface="Arial"/>
                  <a:cs typeface="Arial"/>
                  <a:sym typeface="Arial"/>
                </a:rPr>
                <a:t>65%</a:t>
              </a:r>
              <a:r>
                <a:rPr lang="en" sz="2000" b="1" kern="0">
                  <a:solidFill>
                    <a:srgbClr val="4C4C4E"/>
                  </a:solidFill>
                  <a:latin typeface="Arial"/>
                  <a:ea typeface="Arial"/>
                  <a:cs typeface="Arial"/>
                  <a:sym typeface="Arial"/>
                </a:rPr>
                <a:t> </a:t>
              </a:r>
              <a:r>
                <a:rPr lang="en" sz="2000" kern="0">
                  <a:solidFill>
                    <a:srgbClr val="4C4C4E"/>
                  </a:solidFill>
                  <a:latin typeface="Arial"/>
                  <a:ea typeface="Arial"/>
                  <a:cs typeface="Arial"/>
                  <a:sym typeface="Arial"/>
                </a:rPr>
                <a:t>employment</a:t>
              </a:r>
              <a:endParaRPr sz="1467" kern="0">
                <a:solidFill>
                  <a:srgbClr val="4C4C4E"/>
                </a:solidFill>
                <a:latin typeface="Arial"/>
                <a:ea typeface="Arial"/>
                <a:cs typeface="Arial"/>
                <a:sym typeface="Arial"/>
              </a:endParaRPr>
            </a:p>
            <a:p>
              <a:pPr defTabSz="1219170">
                <a:buClr>
                  <a:srgbClr val="000000"/>
                </a:buClr>
                <a:buSzPts val="2200"/>
              </a:pPr>
              <a:r>
                <a:rPr lang="en" sz="2933" b="1" kern="0">
                  <a:solidFill>
                    <a:srgbClr val="4C4C4E"/>
                  </a:solidFill>
                  <a:latin typeface="Arial"/>
                  <a:ea typeface="Arial"/>
                  <a:cs typeface="Arial"/>
                  <a:sym typeface="Arial"/>
                </a:rPr>
                <a:t>2x </a:t>
              </a:r>
              <a:r>
                <a:rPr lang="en" sz="2000" kern="0">
                  <a:solidFill>
                    <a:srgbClr val="4C4C4E"/>
                  </a:solidFill>
                  <a:latin typeface="Arial"/>
                  <a:ea typeface="Arial"/>
                  <a:cs typeface="Arial"/>
                  <a:sym typeface="Arial"/>
                </a:rPr>
                <a:t>Canadian average*</a:t>
              </a:r>
              <a:endParaRPr sz="2000" kern="0">
                <a:solidFill>
                  <a:srgbClr val="4C4C4E"/>
                </a:solidFill>
                <a:latin typeface="Arial"/>
                <a:ea typeface="Arial"/>
                <a:cs typeface="Arial"/>
                <a:sym typeface="Arial"/>
              </a:endParaRPr>
            </a:p>
          </p:txBody>
        </p:sp>
      </p:grpSp>
      <p:grpSp>
        <p:nvGrpSpPr>
          <p:cNvPr id="333" name="Google Shape;333;p50"/>
          <p:cNvGrpSpPr/>
          <p:nvPr/>
        </p:nvGrpSpPr>
        <p:grpSpPr>
          <a:xfrm>
            <a:off x="5793204" y="3528177"/>
            <a:ext cx="1875233" cy="1497811"/>
            <a:chOff x="-1960900" y="1171892"/>
            <a:chExt cx="1058975" cy="1040050"/>
          </a:xfrm>
        </p:grpSpPr>
        <p:sp>
          <p:nvSpPr>
            <p:cNvPr id="334" name="Google Shape;334;p50"/>
            <p:cNvSpPr/>
            <p:nvPr/>
          </p:nvSpPr>
          <p:spPr>
            <a:xfrm rot="10800000">
              <a:off x="-1960900" y="1171892"/>
              <a:ext cx="1058975" cy="1040050"/>
            </a:xfrm>
            <a:prstGeom prst="flowChartOffpageConnector">
              <a:avLst/>
            </a:prstGeom>
            <a:solidFill>
              <a:schemeClr val="lt1"/>
            </a:solidFill>
            <a:ln w="3810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335" name="Google Shape;335;p50"/>
            <p:cNvSpPr txBox="1"/>
            <p:nvPr/>
          </p:nvSpPr>
          <p:spPr>
            <a:xfrm>
              <a:off x="-1937190" y="1269622"/>
              <a:ext cx="966900" cy="5619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2200"/>
              </a:pPr>
              <a:r>
                <a:rPr lang="en" sz="2933" b="1" kern="0">
                  <a:solidFill>
                    <a:srgbClr val="4C4C4E"/>
                  </a:solidFill>
                  <a:latin typeface="Arial"/>
                  <a:ea typeface="Arial"/>
                  <a:cs typeface="Arial"/>
                  <a:sym typeface="Arial"/>
                </a:rPr>
                <a:t>21</a:t>
              </a:r>
              <a:r>
                <a:rPr lang="en" sz="2000" b="1" kern="0">
                  <a:solidFill>
                    <a:srgbClr val="4C4C4E"/>
                  </a:solidFill>
                  <a:latin typeface="Arial"/>
                  <a:ea typeface="Arial"/>
                  <a:cs typeface="Arial"/>
                  <a:sym typeface="Arial"/>
                </a:rPr>
                <a:t> </a:t>
              </a:r>
              <a:endParaRPr sz="2000" b="1" kern="0">
                <a:solidFill>
                  <a:srgbClr val="4C4C4E"/>
                </a:solidFill>
                <a:latin typeface="Arial"/>
                <a:ea typeface="Arial"/>
                <a:cs typeface="Arial"/>
                <a:sym typeface="Arial"/>
              </a:endParaRPr>
            </a:p>
            <a:p>
              <a:pPr algn="ctr" defTabSz="1219170">
                <a:buClr>
                  <a:srgbClr val="000000"/>
                </a:buClr>
                <a:buSzPts val="1500"/>
              </a:pPr>
              <a:r>
                <a:rPr lang="en" sz="2000" kern="0">
                  <a:solidFill>
                    <a:srgbClr val="4C4C4E"/>
                  </a:solidFill>
                  <a:latin typeface="Arial"/>
                  <a:ea typeface="Arial"/>
                  <a:cs typeface="Arial"/>
                  <a:sym typeface="Arial"/>
                </a:rPr>
                <a:t>average hours/week</a:t>
              </a:r>
              <a:endParaRPr sz="2000" kern="0">
                <a:solidFill>
                  <a:srgbClr val="4C4C4E"/>
                </a:solidFill>
                <a:latin typeface="Arial"/>
                <a:ea typeface="Arial"/>
                <a:cs typeface="Arial"/>
                <a:sym typeface="Arial"/>
              </a:endParaRPr>
            </a:p>
          </p:txBody>
        </p:sp>
      </p:grpSp>
      <p:grpSp>
        <p:nvGrpSpPr>
          <p:cNvPr id="336" name="Google Shape;336;p50"/>
          <p:cNvGrpSpPr/>
          <p:nvPr/>
        </p:nvGrpSpPr>
        <p:grpSpPr>
          <a:xfrm>
            <a:off x="5793204" y="5134119"/>
            <a:ext cx="1875233" cy="1581708"/>
            <a:chOff x="-1960900" y="1138243"/>
            <a:chExt cx="1058975" cy="1040050"/>
          </a:xfrm>
        </p:grpSpPr>
        <p:sp>
          <p:nvSpPr>
            <p:cNvPr id="337" name="Google Shape;337;p50"/>
            <p:cNvSpPr/>
            <p:nvPr/>
          </p:nvSpPr>
          <p:spPr>
            <a:xfrm rot="10800000">
              <a:off x="-1960900" y="1138243"/>
              <a:ext cx="1058975" cy="1040050"/>
            </a:xfrm>
            <a:prstGeom prst="flowChartOffpageConnector">
              <a:avLst/>
            </a:prstGeom>
            <a:solidFill>
              <a:schemeClr val="lt1"/>
            </a:solidFill>
            <a:ln w="381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338" name="Google Shape;338;p50"/>
            <p:cNvSpPr txBox="1"/>
            <p:nvPr/>
          </p:nvSpPr>
          <p:spPr>
            <a:xfrm>
              <a:off x="-1937182" y="1269616"/>
              <a:ext cx="966900" cy="8418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2200"/>
              </a:pPr>
              <a:r>
                <a:rPr lang="en" sz="2933" b="1" kern="0">
                  <a:solidFill>
                    <a:srgbClr val="4C4C4E"/>
                  </a:solidFill>
                  <a:latin typeface="Arial"/>
                  <a:ea typeface="Arial"/>
                  <a:cs typeface="Arial"/>
                  <a:sym typeface="Arial"/>
                </a:rPr>
                <a:t>$18.70</a:t>
              </a:r>
              <a:r>
                <a:rPr lang="en" sz="2000" b="1" kern="0">
                  <a:solidFill>
                    <a:srgbClr val="4C4C4E"/>
                  </a:solidFill>
                  <a:latin typeface="Arial"/>
                  <a:ea typeface="Arial"/>
                  <a:cs typeface="Arial"/>
                  <a:sym typeface="Arial"/>
                </a:rPr>
                <a:t> </a:t>
              </a:r>
              <a:endParaRPr sz="2000" b="1" kern="0">
                <a:solidFill>
                  <a:srgbClr val="4C4C4E"/>
                </a:solidFill>
                <a:latin typeface="Arial"/>
                <a:ea typeface="Arial"/>
                <a:cs typeface="Arial"/>
                <a:sym typeface="Arial"/>
              </a:endParaRPr>
            </a:p>
            <a:p>
              <a:pPr algn="ctr" defTabSz="1219170">
                <a:buClr>
                  <a:srgbClr val="000000"/>
                </a:buClr>
                <a:buSzPts val="1500"/>
              </a:pPr>
              <a:r>
                <a:rPr lang="en" sz="2000" kern="0">
                  <a:solidFill>
                    <a:srgbClr val="4C4C4E"/>
                  </a:solidFill>
                  <a:latin typeface="Arial"/>
                  <a:ea typeface="Arial"/>
                  <a:cs typeface="Arial"/>
                  <a:sym typeface="Arial"/>
                </a:rPr>
                <a:t>/hour 2022/23</a:t>
              </a:r>
              <a:endParaRPr sz="2000" kern="0">
                <a:solidFill>
                  <a:srgbClr val="4C4C4E"/>
                </a:solidFill>
                <a:latin typeface="Arial"/>
                <a:ea typeface="Arial"/>
                <a:cs typeface="Arial"/>
                <a:sym typeface="Arial"/>
              </a:endParaRPr>
            </a:p>
          </p:txBody>
        </p:sp>
      </p:grpSp>
      <p:sp>
        <p:nvSpPr>
          <p:cNvPr id="339" name="Google Shape;339;p50"/>
          <p:cNvSpPr txBox="1"/>
          <p:nvPr/>
        </p:nvSpPr>
        <p:spPr>
          <a:xfrm>
            <a:off x="175833" y="2715367"/>
            <a:ext cx="5807200" cy="4243429"/>
          </a:xfrm>
          <a:prstGeom prst="rect">
            <a:avLst/>
          </a:prstGeom>
          <a:noFill/>
          <a:ln>
            <a:noFill/>
          </a:ln>
        </p:spPr>
        <p:txBody>
          <a:bodyPr spcFirstLastPara="1" wrap="square" lIns="121900" tIns="121900" rIns="121900" bIns="121900" anchor="t" anchorCtr="0">
            <a:spAutoFit/>
          </a:bodyPr>
          <a:lstStyle/>
          <a:p>
            <a:pPr marL="152396" marR="652289" defTabSz="1219170">
              <a:lnSpc>
                <a:spcPct val="115000"/>
              </a:lnSpc>
              <a:spcBef>
                <a:spcPts val="1600"/>
              </a:spcBef>
              <a:spcAft>
                <a:spcPts val="1600"/>
              </a:spcAft>
              <a:buClr>
                <a:srgbClr val="000000"/>
              </a:buClr>
              <a:buSzPts val="2000"/>
            </a:pPr>
            <a:r>
              <a:rPr lang="en" sz="2667" kern="0">
                <a:solidFill>
                  <a:srgbClr val="EEEEEE"/>
                </a:solidFill>
                <a:latin typeface="Arial"/>
                <a:ea typeface="Arial"/>
                <a:cs typeface="Arial"/>
                <a:sym typeface="Arial"/>
              </a:rPr>
              <a:t>Our “Realizing Employment Potential” </a:t>
            </a:r>
            <a:r>
              <a:rPr lang="en" sz="2667" kern="0">
                <a:solidFill>
                  <a:srgbClr val="EEEEEE"/>
                </a:solidFill>
                <a:latin typeface="Arial"/>
                <a:cs typeface="Arial"/>
                <a:sym typeface="Arial"/>
              </a:rPr>
              <a:t>strategy </a:t>
            </a:r>
            <a:r>
              <a:rPr lang="en" sz="2667" kern="0">
                <a:solidFill>
                  <a:srgbClr val="EEEEEE"/>
                </a:solidFill>
                <a:latin typeface="Arial"/>
                <a:ea typeface="Arial"/>
                <a:cs typeface="Arial"/>
                <a:sym typeface="Arial"/>
              </a:rPr>
              <a:t>will </a:t>
            </a:r>
            <a:r>
              <a:rPr lang="en" sz="3200" b="1" kern="0">
                <a:solidFill>
                  <a:srgbClr val="EEEEEE"/>
                </a:solidFill>
                <a:latin typeface="Arial"/>
                <a:ea typeface="Arial"/>
                <a:cs typeface="Arial"/>
                <a:sym typeface="Arial"/>
              </a:rPr>
              <a:t>expand the numbers and diversity of employers</a:t>
            </a:r>
            <a:r>
              <a:rPr lang="en" sz="2667" kern="0">
                <a:solidFill>
                  <a:srgbClr val="EEEEEE"/>
                </a:solidFill>
                <a:latin typeface="Arial"/>
                <a:ea typeface="Arial"/>
                <a:cs typeface="Arial"/>
                <a:sym typeface="Arial"/>
              </a:rPr>
              <a:t> hiring Project SEARCH talent - locally and in regions across Ontario.</a:t>
            </a:r>
            <a:endParaRPr sz="1867" kern="0">
              <a:solidFill>
                <a:srgbClr val="000000"/>
              </a:solidFill>
              <a:latin typeface="Arial"/>
              <a:ea typeface="Arial"/>
              <a:cs typeface="Arial"/>
              <a:sym typeface="Arial"/>
            </a:endParaRPr>
          </a:p>
        </p:txBody>
      </p:sp>
      <p:sp>
        <p:nvSpPr>
          <p:cNvPr id="340" name="Google Shape;340;p50"/>
          <p:cNvSpPr txBox="1"/>
          <p:nvPr/>
        </p:nvSpPr>
        <p:spPr>
          <a:xfrm>
            <a:off x="175833" y="216600"/>
            <a:ext cx="6037200" cy="2702000"/>
          </a:xfrm>
          <a:prstGeom prst="rect">
            <a:avLst/>
          </a:prstGeom>
          <a:noFill/>
          <a:ln>
            <a:noFill/>
          </a:ln>
        </p:spPr>
        <p:txBody>
          <a:bodyPr spcFirstLastPara="1" wrap="square" lIns="121900" tIns="121900" rIns="121900" bIns="121900" anchor="t" anchorCtr="0">
            <a:noAutofit/>
          </a:bodyPr>
          <a:lstStyle/>
          <a:p>
            <a:pPr marL="152396" marR="652289" defTabSz="1219170">
              <a:lnSpc>
                <a:spcPct val="115000"/>
              </a:lnSpc>
              <a:spcBef>
                <a:spcPts val="1600"/>
              </a:spcBef>
              <a:spcAft>
                <a:spcPts val="1600"/>
              </a:spcAft>
              <a:buClr>
                <a:srgbClr val="000000"/>
              </a:buClr>
              <a:buSzPts val="2000"/>
            </a:pPr>
            <a:r>
              <a:rPr lang="en" sz="2667" kern="0">
                <a:solidFill>
                  <a:srgbClr val="EEEEEE"/>
                </a:solidFill>
                <a:latin typeface="Arial"/>
                <a:ea typeface="Arial"/>
                <a:cs typeface="Arial"/>
                <a:sym typeface="Arial"/>
              </a:rPr>
              <a:t>Project SEARCH programs </a:t>
            </a:r>
            <a:r>
              <a:rPr lang="en" sz="3200" b="1" kern="0">
                <a:solidFill>
                  <a:srgbClr val="EEEEEE"/>
                </a:solidFill>
                <a:latin typeface="Arial"/>
                <a:ea typeface="Arial"/>
                <a:cs typeface="Arial"/>
                <a:sym typeface="Arial"/>
              </a:rPr>
              <a:t>change lives</a:t>
            </a:r>
            <a:r>
              <a:rPr lang="en" sz="2667" kern="0">
                <a:solidFill>
                  <a:srgbClr val="EEEEEE"/>
                </a:solidFill>
                <a:latin typeface="Arial"/>
                <a:ea typeface="Arial"/>
                <a:cs typeface="Arial"/>
                <a:sym typeface="Arial"/>
              </a:rPr>
              <a:t> by training and connecting youth with disabilities to </a:t>
            </a:r>
            <a:r>
              <a:rPr lang="en" sz="3200" b="1" kern="0">
                <a:solidFill>
                  <a:srgbClr val="EEEEEE"/>
                </a:solidFill>
                <a:latin typeface="Arial"/>
                <a:ea typeface="Arial"/>
                <a:cs typeface="Arial"/>
                <a:sym typeface="Arial"/>
              </a:rPr>
              <a:t>quality employment</a:t>
            </a:r>
            <a:r>
              <a:rPr lang="en" sz="2667" kern="0">
                <a:solidFill>
                  <a:srgbClr val="EEEEEE"/>
                </a:solidFill>
                <a:latin typeface="Arial"/>
                <a:ea typeface="Arial"/>
                <a:cs typeface="Arial"/>
                <a:sym typeface="Arial"/>
              </a:rPr>
              <a:t>.</a:t>
            </a:r>
            <a:endParaRPr sz="2800" kern="0">
              <a:solidFill>
                <a:srgbClr val="4C4C4E"/>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1"/>
          <p:cNvSpPr txBox="1">
            <a:spLocks noGrp="1"/>
          </p:cNvSpPr>
          <p:nvPr>
            <p:ph type="title" idx="4294967295"/>
          </p:nvPr>
        </p:nvSpPr>
        <p:spPr>
          <a:xfrm>
            <a:off x="0" y="245500"/>
            <a:ext cx="12192000" cy="895600"/>
          </a:xfrm>
          <a:prstGeom prst="rect">
            <a:avLst/>
          </a:prstGeom>
          <a:solidFill>
            <a:srgbClr val="0033A0"/>
          </a:solidFill>
          <a:ln>
            <a:noFill/>
          </a:ln>
        </p:spPr>
        <p:txBody>
          <a:bodyPr spcFirstLastPara="1" wrap="square" lIns="121900" tIns="121900" rIns="121900" bIns="121900" anchor="t" anchorCtr="0">
            <a:normAutofit/>
          </a:bodyPr>
          <a:lstStyle/>
          <a:p>
            <a:pPr marL="393690">
              <a:lnSpc>
                <a:spcPct val="100000"/>
              </a:lnSpc>
              <a:buSzPts val="2800"/>
            </a:pPr>
            <a:r>
              <a:rPr lang="en" sz="3333">
                <a:solidFill>
                  <a:schemeClr val="lt1"/>
                </a:solidFill>
              </a:rPr>
              <a:t>Overview 2025-2029 </a:t>
            </a:r>
            <a:endParaRPr sz="3333">
              <a:solidFill>
                <a:schemeClr val="lt1"/>
              </a:solidFill>
            </a:endParaRPr>
          </a:p>
        </p:txBody>
      </p:sp>
      <p:cxnSp>
        <p:nvCxnSpPr>
          <p:cNvPr id="346" name="Google Shape;346;p51"/>
          <p:cNvCxnSpPr/>
          <p:nvPr/>
        </p:nvCxnSpPr>
        <p:spPr>
          <a:xfrm rot="10800000" flipH="1">
            <a:off x="4906800" y="2285900"/>
            <a:ext cx="2542000" cy="870800"/>
          </a:xfrm>
          <a:prstGeom prst="straightConnector1">
            <a:avLst/>
          </a:prstGeom>
          <a:noFill/>
          <a:ln w="76200" cap="flat" cmpd="sng">
            <a:solidFill>
              <a:srgbClr val="3D85C6"/>
            </a:solidFill>
            <a:prstDash val="solid"/>
            <a:round/>
            <a:headEnd type="none" w="sm" len="sm"/>
            <a:tailEnd type="triangle" w="med" len="med"/>
          </a:ln>
        </p:spPr>
      </p:cxnSp>
      <p:grpSp>
        <p:nvGrpSpPr>
          <p:cNvPr id="347" name="Google Shape;347;p51"/>
          <p:cNvGrpSpPr/>
          <p:nvPr/>
        </p:nvGrpSpPr>
        <p:grpSpPr>
          <a:xfrm>
            <a:off x="0" y="1581648"/>
            <a:ext cx="5197200" cy="4810753"/>
            <a:chOff x="0" y="1186235"/>
            <a:chExt cx="3897900" cy="3608065"/>
          </a:xfrm>
        </p:grpSpPr>
        <p:sp>
          <p:nvSpPr>
            <p:cNvPr id="348" name="Google Shape;348;p51"/>
            <p:cNvSpPr/>
            <p:nvPr/>
          </p:nvSpPr>
          <p:spPr>
            <a:xfrm>
              <a:off x="0" y="1314000"/>
              <a:ext cx="3897900" cy="3480300"/>
            </a:xfrm>
            <a:prstGeom prst="ellipse">
              <a:avLst/>
            </a:prstGeom>
            <a:solidFill>
              <a:schemeClr val="accent5"/>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nvGrpSpPr>
            <p:cNvPr id="349" name="Google Shape;349;p51"/>
            <p:cNvGrpSpPr/>
            <p:nvPr/>
          </p:nvGrpSpPr>
          <p:grpSpPr>
            <a:xfrm>
              <a:off x="432463" y="1186235"/>
              <a:ext cx="3041187" cy="2440253"/>
              <a:chOff x="432463" y="1186235"/>
              <a:chExt cx="3041187" cy="2440253"/>
            </a:xfrm>
          </p:grpSpPr>
          <p:sp>
            <p:nvSpPr>
              <p:cNvPr id="350" name="Google Shape;350;p51"/>
              <p:cNvSpPr/>
              <p:nvPr/>
            </p:nvSpPr>
            <p:spPr>
              <a:xfrm>
                <a:off x="432525" y="1511250"/>
                <a:ext cx="3041100" cy="9537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nvGrpSpPr>
              <p:cNvPr id="351" name="Google Shape;351;p51"/>
              <p:cNvGrpSpPr/>
              <p:nvPr/>
            </p:nvGrpSpPr>
            <p:grpSpPr>
              <a:xfrm>
                <a:off x="432463" y="1517013"/>
                <a:ext cx="3041112" cy="2109475"/>
                <a:chOff x="328938" y="2658375"/>
                <a:chExt cx="3041112" cy="2109475"/>
              </a:xfrm>
            </p:grpSpPr>
            <p:grpSp>
              <p:nvGrpSpPr>
                <p:cNvPr id="352" name="Google Shape;352;p51"/>
                <p:cNvGrpSpPr/>
                <p:nvPr/>
              </p:nvGrpSpPr>
              <p:grpSpPr>
                <a:xfrm>
                  <a:off x="328938" y="2658375"/>
                  <a:ext cx="1517025" cy="953575"/>
                  <a:chOff x="328938" y="2658375"/>
                  <a:chExt cx="1517025" cy="953575"/>
                </a:xfrm>
              </p:grpSpPr>
              <p:sp>
                <p:nvSpPr>
                  <p:cNvPr id="353" name="Google Shape;353;p51"/>
                  <p:cNvSpPr/>
                  <p:nvPr/>
                </p:nvSpPr>
                <p:spPr>
                  <a:xfrm rot="-5400000">
                    <a:off x="610663" y="2376650"/>
                    <a:ext cx="953575" cy="1517025"/>
                  </a:xfrm>
                  <a:prstGeom prst="flowChartOffpageConnector">
                    <a:avLst/>
                  </a:prstGeom>
                  <a:solidFill>
                    <a:srgbClr val="3D85C6"/>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354" name="Google Shape;354;p51"/>
                  <p:cNvSpPr txBox="1"/>
                  <p:nvPr/>
                </p:nvSpPr>
                <p:spPr>
                  <a:xfrm>
                    <a:off x="516738" y="2904000"/>
                    <a:ext cx="939000" cy="505800"/>
                  </a:xfrm>
                  <a:prstGeom prst="rect">
                    <a:avLst/>
                  </a:prstGeom>
                  <a:solidFill>
                    <a:schemeClr val="lt1"/>
                  </a:solidFill>
                  <a:ln>
                    <a:noFill/>
                  </a:ln>
                </p:spPr>
                <p:txBody>
                  <a:bodyPr spcFirstLastPara="1" wrap="square" lIns="121900" tIns="121900" rIns="121900" bIns="121900" anchor="t" anchorCtr="0">
                    <a:noAutofit/>
                  </a:bodyPr>
                  <a:lstStyle/>
                  <a:p>
                    <a:pPr defTabSz="1219170">
                      <a:buClr>
                        <a:srgbClr val="000000"/>
                      </a:buClr>
                      <a:buSzPts val="2100"/>
                    </a:pPr>
                    <a:r>
                      <a:rPr lang="en" sz="2800" kern="0">
                        <a:solidFill>
                          <a:srgbClr val="4C4C4E"/>
                        </a:solidFill>
                        <a:latin typeface="Arial"/>
                        <a:ea typeface="Arial"/>
                        <a:cs typeface="Arial"/>
                        <a:sym typeface="Arial"/>
                      </a:rPr>
                      <a:t>WES</a:t>
                    </a:r>
                    <a:endParaRPr sz="2800" kern="0">
                      <a:solidFill>
                        <a:srgbClr val="4C4C4E"/>
                      </a:solidFill>
                      <a:latin typeface="Arial"/>
                      <a:ea typeface="Arial"/>
                      <a:cs typeface="Arial"/>
                      <a:sym typeface="Arial"/>
                    </a:endParaRPr>
                  </a:p>
                </p:txBody>
              </p:sp>
            </p:grpSp>
            <p:grpSp>
              <p:nvGrpSpPr>
                <p:cNvPr id="355" name="Google Shape;355;p51"/>
                <p:cNvGrpSpPr/>
                <p:nvPr/>
              </p:nvGrpSpPr>
              <p:grpSpPr>
                <a:xfrm>
                  <a:off x="1852938" y="2658375"/>
                  <a:ext cx="1517025" cy="953575"/>
                  <a:chOff x="1852938" y="2658375"/>
                  <a:chExt cx="1517025" cy="953575"/>
                </a:xfrm>
              </p:grpSpPr>
              <p:sp>
                <p:nvSpPr>
                  <p:cNvPr id="356" name="Google Shape;356;p51"/>
                  <p:cNvSpPr/>
                  <p:nvPr/>
                </p:nvSpPr>
                <p:spPr>
                  <a:xfrm rot="5400000">
                    <a:off x="2134663" y="2376650"/>
                    <a:ext cx="953575" cy="1517025"/>
                  </a:xfrm>
                  <a:prstGeom prst="flowChartOffpageConnector">
                    <a:avLst/>
                  </a:prstGeom>
                  <a:solidFill>
                    <a:srgbClr val="3D85C6"/>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357" name="Google Shape;357;p51"/>
                  <p:cNvSpPr txBox="1"/>
                  <p:nvPr/>
                </p:nvSpPr>
                <p:spPr>
                  <a:xfrm>
                    <a:off x="2193150" y="2774100"/>
                    <a:ext cx="1047000" cy="715800"/>
                  </a:xfrm>
                  <a:prstGeom prst="rect">
                    <a:avLst/>
                  </a:prstGeom>
                  <a:solidFill>
                    <a:schemeClr val="lt1"/>
                  </a:solidFill>
                  <a:ln>
                    <a:noFill/>
                  </a:ln>
                </p:spPr>
                <p:txBody>
                  <a:bodyPr spcFirstLastPara="1" wrap="square" lIns="121900" tIns="121900" rIns="121900" bIns="121900" anchor="t" anchorCtr="0">
                    <a:noAutofit/>
                  </a:bodyPr>
                  <a:lstStyle/>
                  <a:p>
                    <a:pPr defTabSz="1219170">
                      <a:buClr>
                        <a:srgbClr val="000000"/>
                      </a:buClr>
                      <a:buSzPts val="2100"/>
                    </a:pPr>
                    <a:r>
                      <a:rPr lang="en" sz="2800" kern="0">
                        <a:solidFill>
                          <a:srgbClr val="4C4C4E"/>
                        </a:solidFill>
                        <a:latin typeface="Arial"/>
                        <a:ea typeface="Arial"/>
                        <a:cs typeface="Arial"/>
                        <a:sym typeface="Arial"/>
                      </a:rPr>
                      <a:t>Local team</a:t>
                    </a:r>
                    <a:endParaRPr sz="2800" kern="0">
                      <a:solidFill>
                        <a:srgbClr val="4C4C4E"/>
                      </a:solidFill>
                      <a:latin typeface="Arial"/>
                      <a:ea typeface="Arial"/>
                      <a:cs typeface="Arial"/>
                      <a:sym typeface="Arial"/>
                    </a:endParaRPr>
                  </a:p>
                </p:txBody>
              </p:sp>
            </p:grpSp>
            <p:sp>
              <p:nvSpPr>
                <p:cNvPr id="358" name="Google Shape;358;p51"/>
                <p:cNvSpPr txBox="1"/>
                <p:nvPr/>
              </p:nvSpPr>
              <p:spPr>
                <a:xfrm>
                  <a:off x="328950" y="3611950"/>
                  <a:ext cx="3041100" cy="1155900"/>
                </a:xfrm>
                <a:prstGeom prst="rect">
                  <a:avLst/>
                </a:prstGeom>
                <a:solidFill>
                  <a:schemeClr val="lt1"/>
                </a:solidFill>
                <a:ln w="28575" cap="flat" cmpd="sng">
                  <a:solidFill>
                    <a:srgbClr val="3D85C6"/>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buSzPts val="2100"/>
                  </a:pPr>
                  <a:r>
                    <a:rPr lang="en" sz="2800" kern="0">
                      <a:solidFill>
                        <a:srgbClr val="4C4C4E"/>
                      </a:solidFill>
                      <a:latin typeface="Arial"/>
                      <a:ea typeface="Arial"/>
                      <a:cs typeface="Arial"/>
                      <a:sym typeface="Arial"/>
                    </a:rPr>
                    <a:t>Collaborate on job search and employer engagement</a:t>
                  </a:r>
                  <a:endParaRPr sz="2800" kern="0">
                    <a:solidFill>
                      <a:srgbClr val="4C4C4E"/>
                    </a:solidFill>
                    <a:latin typeface="Arial"/>
                    <a:ea typeface="Arial"/>
                    <a:cs typeface="Arial"/>
                    <a:sym typeface="Arial"/>
                  </a:endParaRPr>
                </a:p>
              </p:txBody>
            </p:sp>
          </p:grpSp>
          <p:sp>
            <p:nvSpPr>
              <p:cNvPr id="359" name="Google Shape;359;p51"/>
              <p:cNvSpPr txBox="1"/>
              <p:nvPr/>
            </p:nvSpPr>
            <p:spPr>
              <a:xfrm>
                <a:off x="432550" y="1186235"/>
                <a:ext cx="3041100" cy="349800"/>
              </a:xfrm>
              <a:prstGeom prst="rect">
                <a:avLst/>
              </a:prstGeom>
              <a:solidFill>
                <a:srgbClr val="3D85C6"/>
              </a:solidFill>
              <a:ln>
                <a:noFill/>
              </a:ln>
            </p:spPr>
            <p:txBody>
              <a:bodyPr spcFirstLastPara="1" wrap="square" lIns="121900" tIns="121900" rIns="121900" bIns="121900" anchor="ctr" anchorCtr="0">
                <a:noAutofit/>
              </a:bodyPr>
              <a:lstStyle/>
              <a:p>
                <a:pPr algn="ctr" defTabSz="1219170">
                  <a:buClr>
                    <a:srgbClr val="000000"/>
                  </a:buClr>
                  <a:buSzPts val="1800"/>
                </a:pPr>
                <a:r>
                  <a:rPr lang="en" sz="2400" b="1" kern="0">
                    <a:solidFill>
                      <a:srgbClr val="FFFFFF"/>
                    </a:solidFill>
                    <a:latin typeface="Arial"/>
                    <a:ea typeface="Arial"/>
                    <a:cs typeface="Arial"/>
                    <a:sym typeface="Arial"/>
                  </a:rPr>
                  <a:t>CO-DESIGN PILOTS</a:t>
                </a:r>
                <a:endParaRPr sz="2400" b="1" kern="0">
                  <a:solidFill>
                    <a:srgbClr val="FFFFFF"/>
                  </a:solidFill>
                  <a:latin typeface="Arial"/>
                  <a:ea typeface="Arial"/>
                  <a:cs typeface="Arial"/>
                  <a:sym typeface="Arial"/>
                </a:endParaRPr>
              </a:p>
            </p:txBody>
          </p:sp>
        </p:grpSp>
        <p:sp>
          <p:nvSpPr>
            <p:cNvPr id="360" name="Google Shape;360;p51"/>
            <p:cNvSpPr txBox="1"/>
            <p:nvPr/>
          </p:nvSpPr>
          <p:spPr>
            <a:xfrm>
              <a:off x="874800" y="3753300"/>
              <a:ext cx="2345100" cy="6717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2100"/>
              </a:pPr>
              <a:r>
                <a:rPr lang="en" sz="2800" b="1" kern="0">
                  <a:solidFill>
                    <a:srgbClr val="4C4C4E"/>
                  </a:solidFill>
                  <a:latin typeface="Arial"/>
                  <a:ea typeface="Arial"/>
                  <a:cs typeface="Arial"/>
                  <a:sym typeface="Arial"/>
                </a:rPr>
                <a:t>Learn &amp; share</a:t>
              </a:r>
              <a:endParaRPr sz="2800" b="1" kern="0">
                <a:solidFill>
                  <a:srgbClr val="4C4C4E"/>
                </a:solidFill>
                <a:latin typeface="Arial"/>
                <a:ea typeface="Arial"/>
                <a:cs typeface="Arial"/>
                <a:sym typeface="Arial"/>
              </a:endParaRPr>
            </a:p>
            <a:p>
              <a:pPr defTabSz="1219170">
                <a:buClr>
                  <a:srgbClr val="000000"/>
                </a:buClr>
                <a:buSzPts val="1300"/>
              </a:pPr>
              <a:r>
                <a:rPr lang="en" sz="1733" kern="0">
                  <a:solidFill>
                    <a:srgbClr val="4C4C4E"/>
                  </a:solidFill>
                  <a:latin typeface="Arial"/>
                  <a:ea typeface="Arial"/>
                  <a:cs typeface="Arial"/>
                  <a:sym typeface="Arial"/>
                </a:rPr>
                <a:t>Data  Practices  Knowledge</a:t>
              </a:r>
              <a:endParaRPr sz="1733" kern="0">
                <a:solidFill>
                  <a:srgbClr val="4C4C4E"/>
                </a:solidFill>
                <a:latin typeface="Arial"/>
                <a:ea typeface="Arial"/>
                <a:cs typeface="Arial"/>
                <a:sym typeface="Arial"/>
              </a:endParaRPr>
            </a:p>
          </p:txBody>
        </p:sp>
      </p:grpSp>
      <p:grpSp>
        <p:nvGrpSpPr>
          <p:cNvPr id="361" name="Google Shape;361;p51"/>
          <p:cNvGrpSpPr/>
          <p:nvPr/>
        </p:nvGrpSpPr>
        <p:grpSpPr>
          <a:xfrm>
            <a:off x="7448798" y="1310815"/>
            <a:ext cx="4000277" cy="2055080"/>
            <a:chOff x="6035325" y="1167325"/>
            <a:chExt cx="4027125" cy="1969725"/>
          </a:xfrm>
        </p:grpSpPr>
        <p:pic>
          <p:nvPicPr>
            <p:cNvPr id="362" name="Google Shape;362;p51"/>
            <p:cNvPicPr preferRelativeResize="0"/>
            <p:nvPr/>
          </p:nvPicPr>
          <p:blipFill rotWithShape="1">
            <a:blip r:embed="rId3">
              <a:alphaModFix/>
            </a:blip>
            <a:srcRect/>
            <a:stretch/>
          </p:blipFill>
          <p:spPr>
            <a:xfrm>
              <a:off x="6035325" y="1167325"/>
              <a:ext cx="1969725" cy="1969725"/>
            </a:xfrm>
            <a:prstGeom prst="rect">
              <a:avLst/>
            </a:prstGeom>
            <a:noFill/>
            <a:ln>
              <a:noFill/>
            </a:ln>
          </p:spPr>
        </p:pic>
        <p:pic>
          <p:nvPicPr>
            <p:cNvPr id="363" name="Google Shape;363;p51"/>
            <p:cNvPicPr preferRelativeResize="0"/>
            <p:nvPr/>
          </p:nvPicPr>
          <p:blipFill rotWithShape="1">
            <a:blip r:embed="rId3">
              <a:alphaModFix/>
            </a:blip>
            <a:srcRect/>
            <a:stretch/>
          </p:blipFill>
          <p:spPr>
            <a:xfrm>
              <a:off x="8092725" y="1167325"/>
              <a:ext cx="1969725" cy="1969725"/>
            </a:xfrm>
            <a:prstGeom prst="rect">
              <a:avLst/>
            </a:prstGeom>
            <a:noFill/>
            <a:ln>
              <a:noFill/>
            </a:ln>
          </p:spPr>
        </p:pic>
      </p:grpSp>
      <p:sp>
        <p:nvSpPr>
          <p:cNvPr id="364" name="Google Shape;364;p51"/>
          <p:cNvSpPr txBox="1"/>
          <p:nvPr/>
        </p:nvSpPr>
        <p:spPr>
          <a:xfrm>
            <a:off x="5712167" y="3156700"/>
            <a:ext cx="6164400" cy="2996400"/>
          </a:xfrm>
          <a:prstGeom prst="rect">
            <a:avLst/>
          </a:prstGeom>
          <a:noFill/>
          <a:ln>
            <a:noFill/>
          </a:ln>
        </p:spPr>
        <p:txBody>
          <a:bodyPr spcFirstLastPara="1" wrap="square" lIns="121900" tIns="121900" rIns="121900" bIns="121900" anchor="t" anchorCtr="0">
            <a:noAutofit/>
          </a:bodyPr>
          <a:lstStyle/>
          <a:p>
            <a:pPr defTabSz="1219170">
              <a:spcBef>
                <a:spcPts val="1000"/>
              </a:spcBef>
              <a:buClr>
                <a:srgbClr val="000000"/>
              </a:buClr>
            </a:pPr>
            <a:r>
              <a:rPr lang="en" sz="2133" b="1" kern="0">
                <a:solidFill>
                  <a:srgbClr val="4C4C4E"/>
                </a:solidFill>
                <a:latin typeface="Arial"/>
                <a:cs typeface="Arial"/>
                <a:sym typeface="Arial"/>
              </a:rPr>
              <a:t>Activity examples</a:t>
            </a:r>
            <a:endParaRPr sz="2133" kern="0">
              <a:solidFill>
                <a:srgbClr val="4C4C4E"/>
              </a:solidFill>
              <a:latin typeface="Arial"/>
              <a:cs typeface="Arial"/>
              <a:sym typeface="Arial"/>
            </a:endParaRPr>
          </a:p>
          <a:p>
            <a:pPr marL="304792" indent="-364058" defTabSz="1219170">
              <a:spcBef>
                <a:spcPts val="1000"/>
              </a:spcBef>
              <a:buClr>
                <a:srgbClr val="4C4C4E"/>
              </a:buClr>
              <a:buSzPts val="1600"/>
              <a:buFont typeface="Arial"/>
              <a:buChar char="•"/>
            </a:pPr>
            <a:r>
              <a:rPr lang="en" sz="2133" kern="0">
                <a:solidFill>
                  <a:srgbClr val="4C4C4E"/>
                </a:solidFill>
                <a:latin typeface="Arial"/>
                <a:cs typeface="Arial"/>
                <a:sym typeface="Arial"/>
              </a:rPr>
              <a:t>Marketing &amp; engagement materials</a:t>
            </a:r>
            <a:endParaRPr sz="2133" kern="0">
              <a:solidFill>
                <a:srgbClr val="4C4C4E"/>
              </a:solidFill>
              <a:latin typeface="Arial"/>
              <a:cs typeface="Arial"/>
              <a:sym typeface="Arial"/>
            </a:endParaRPr>
          </a:p>
          <a:p>
            <a:pPr marL="304792" indent="-364058" defTabSz="1219170">
              <a:buClr>
                <a:srgbClr val="4C4C4E"/>
              </a:buClr>
              <a:buSzPts val="1600"/>
              <a:buFont typeface="Arial"/>
              <a:buChar char="•"/>
            </a:pPr>
            <a:r>
              <a:rPr lang="en" sz="2133" kern="0">
                <a:solidFill>
                  <a:srgbClr val="4C4C4E"/>
                </a:solidFill>
                <a:latin typeface="Arial"/>
                <a:cs typeface="Arial"/>
                <a:sym typeface="Arial"/>
              </a:rPr>
              <a:t>Outreach &amp; development - regional employer relationships ⇒ hiring pathways that multiple sites can leverage</a:t>
            </a:r>
            <a:endParaRPr sz="2133" kern="0">
              <a:solidFill>
                <a:srgbClr val="4C4C4E"/>
              </a:solidFill>
              <a:latin typeface="Arial"/>
              <a:cs typeface="Arial"/>
              <a:sym typeface="Arial"/>
            </a:endParaRPr>
          </a:p>
          <a:p>
            <a:pPr marL="304792" indent="-364058" defTabSz="1219170">
              <a:buClr>
                <a:srgbClr val="4C4C4E"/>
              </a:buClr>
              <a:buSzPts val="1600"/>
              <a:buFont typeface="Arial"/>
              <a:buChar char="•"/>
            </a:pPr>
            <a:r>
              <a:rPr lang="en" sz="2133" kern="0">
                <a:solidFill>
                  <a:srgbClr val="4C4C4E"/>
                </a:solidFill>
                <a:latin typeface="Arial"/>
                <a:cs typeface="Arial"/>
                <a:sym typeface="Arial"/>
              </a:rPr>
              <a:t>Business engagement events </a:t>
            </a:r>
            <a:endParaRPr sz="2133" kern="0">
              <a:solidFill>
                <a:srgbClr val="4C4C4E"/>
              </a:solidFill>
              <a:latin typeface="Arial"/>
              <a:cs typeface="Arial"/>
              <a:sym typeface="Arial"/>
            </a:endParaRPr>
          </a:p>
          <a:p>
            <a:pPr marL="304792" indent="-364058" defTabSz="1219170">
              <a:buClr>
                <a:srgbClr val="4C4C4E"/>
              </a:buClr>
              <a:buSzPts val="1600"/>
              <a:buFont typeface="Arial"/>
              <a:buChar char="•"/>
            </a:pPr>
            <a:r>
              <a:rPr lang="en" sz="2133" kern="0">
                <a:solidFill>
                  <a:srgbClr val="4C4C4E"/>
                </a:solidFill>
                <a:latin typeface="Arial"/>
                <a:cs typeface="Arial"/>
                <a:sym typeface="Arial"/>
              </a:rPr>
              <a:t>Learning system: Illustrate, summarize &amp; share PS-ON job development best practices, local strengths, employer info</a:t>
            </a:r>
            <a:endParaRPr sz="2133" kern="0">
              <a:solidFill>
                <a:srgbClr val="4C4C4E"/>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2"/>
          <p:cNvSpPr/>
          <p:nvPr/>
        </p:nvSpPr>
        <p:spPr>
          <a:xfrm>
            <a:off x="3014400" y="-1"/>
            <a:ext cx="9684429" cy="6994333"/>
          </a:xfrm>
          <a:prstGeom prst="rect">
            <a:avLst/>
          </a:prstGeom>
          <a:solidFill>
            <a:srgbClr val="0033A0"/>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370" name="Google Shape;370;p52"/>
          <p:cNvPicPr preferRelativeResize="0"/>
          <p:nvPr/>
        </p:nvPicPr>
        <p:blipFill>
          <a:blip r:embed="rId3">
            <a:alphaModFix/>
          </a:blip>
          <a:stretch>
            <a:fillRect/>
          </a:stretch>
        </p:blipFill>
        <p:spPr>
          <a:xfrm>
            <a:off x="446201" y="113034"/>
            <a:ext cx="6254535" cy="4097801"/>
          </a:xfrm>
          <a:prstGeom prst="rect">
            <a:avLst/>
          </a:prstGeom>
          <a:noFill/>
          <a:ln>
            <a:noFill/>
          </a:ln>
        </p:spPr>
      </p:pic>
      <p:pic>
        <p:nvPicPr>
          <p:cNvPr id="371" name="Google Shape;371;p52"/>
          <p:cNvPicPr preferRelativeResize="0"/>
          <p:nvPr/>
        </p:nvPicPr>
        <p:blipFill>
          <a:blip r:embed="rId4">
            <a:alphaModFix/>
          </a:blip>
          <a:stretch>
            <a:fillRect/>
          </a:stretch>
        </p:blipFill>
        <p:spPr>
          <a:xfrm>
            <a:off x="6276034" y="3324138"/>
            <a:ext cx="5454965" cy="34499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4997-1AF3-6957-4E7A-B3D3B41C099A}"/>
              </a:ext>
            </a:extLst>
          </p:cNvPr>
          <p:cNvSpPr>
            <a:spLocks noGrp="1"/>
          </p:cNvSpPr>
          <p:nvPr>
            <p:ph type="ctrTitle"/>
          </p:nvPr>
        </p:nvSpPr>
        <p:spPr>
          <a:xfrm>
            <a:off x="1524298" y="971550"/>
            <a:ext cx="9143405" cy="2451024"/>
          </a:xfrm>
        </p:spPr>
        <p:txBody>
          <a:bodyPr>
            <a:normAutofit fontScale="90000"/>
          </a:bodyPr>
          <a:lstStyle/>
          <a:p>
            <a:pPr marL="5715"/>
            <a:r>
              <a:rPr lang="en-US" sz="4800" dirty="0">
                <a:latin typeface="Arial"/>
                <a:cs typeface="Arial"/>
              </a:rPr>
              <a:t>When workers with disabilities and allies unite, they can achieve transformative change at work and in their communities</a:t>
            </a:r>
            <a:endParaRPr lang="en-US" dirty="0">
              <a:latin typeface="Arial"/>
              <a:cs typeface="Arial"/>
            </a:endParaRPr>
          </a:p>
        </p:txBody>
      </p:sp>
    </p:spTree>
    <p:extLst>
      <p:ext uri="{BB962C8B-B14F-4D97-AF65-F5344CB8AC3E}">
        <p14:creationId xmlns:p14="http://schemas.microsoft.com/office/powerpoint/2010/main" val="393731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3"/>
          <p:cNvSpPr txBox="1">
            <a:spLocks noGrp="1"/>
          </p:cNvSpPr>
          <p:nvPr>
            <p:ph type="title" idx="4294967295"/>
          </p:nvPr>
        </p:nvSpPr>
        <p:spPr>
          <a:xfrm>
            <a:off x="0" y="245500"/>
            <a:ext cx="12192000" cy="895600"/>
          </a:xfrm>
          <a:prstGeom prst="rect">
            <a:avLst/>
          </a:prstGeom>
          <a:solidFill>
            <a:srgbClr val="0033A0"/>
          </a:solidFill>
          <a:ln>
            <a:noFill/>
          </a:ln>
        </p:spPr>
        <p:txBody>
          <a:bodyPr spcFirstLastPara="1" wrap="square" lIns="121900" tIns="121900" rIns="121900" bIns="121900" anchor="t" anchorCtr="0">
            <a:normAutofit/>
          </a:bodyPr>
          <a:lstStyle/>
          <a:p>
            <a:pPr marL="393690">
              <a:lnSpc>
                <a:spcPct val="100000"/>
              </a:lnSpc>
              <a:buSzPts val="2800"/>
            </a:pPr>
            <a:r>
              <a:rPr lang="en" sz="3333">
                <a:solidFill>
                  <a:schemeClr val="lt1"/>
                </a:solidFill>
              </a:rPr>
              <a:t>Illustration</a:t>
            </a:r>
            <a:endParaRPr sz="3333">
              <a:solidFill>
                <a:schemeClr val="lt1"/>
              </a:solidFill>
            </a:endParaRPr>
          </a:p>
        </p:txBody>
      </p:sp>
      <p:sp>
        <p:nvSpPr>
          <p:cNvPr id="377" name="Google Shape;377;p53"/>
          <p:cNvSpPr/>
          <p:nvPr/>
        </p:nvSpPr>
        <p:spPr>
          <a:xfrm>
            <a:off x="4396667" y="1554323"/>
            <a:ext cx="3386800" cy="3386800"/>
          </a:xfrm>
          <a:prstGeom prst="donut">
            <a:avLst>
              <a:gd name="adj" fmla="val 16067"/>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nvGrpSpPr>
          <p:cNvPr id="378" name="Google Shape;378;p53"/>
          <p:cNvGrpSpPr/>
          <p:nvPr/>
        </p:nvGrpSpPr>
        <p:grpSpPr>
          <a:xfrm>
            <a:off x="913633" y="2227150"/>
            <a:ext cx="3407963" cy="1157807"/>
            <a:chOff x="1132697" y="1223652"/>
            <a:chExt cx="2555972" cy="1353000"/>
          </a:xfrm>
        </p:grpSpPr>
        <p:cxnSp>
          <p:nvCxnSpPr>
            <p:cNvPr id="379" name="Google Shape;379;p53"/>
            <p:cNvCxnSpPr/>
            <p:nvPr/>
          </p:nvCxnSpPr>
          <p:spPr>
            <a:xfrm>
              <a:off x="3255169" y="1638300"/>
              <a:ext cx="433500" cy="252300"/>
            </a:xfrm>
            <a:prstGeom prst="straightConnector1">
              <a:avLst/>
            </a:prstGeom>
            <a:noFill/>
            <a:ln w="38100" cap="flat" cmpd="sng">
              <a:solidFill>
                <a:schemeClr val="accent2"/>
              </a:solidFill>
              <a:prstDash val="solid"/>
              <a:round/>
              <a:headEnd type="oval" w="med" len="med"/>
              <a:tailEnd type="none" w="sm" len="sm"/>
            </a:ln>
          </p:spPr>
        </p:cxnSp>
        <p:sp>
          <p:nvSpPr>
            <p:cNvPr id="380" name="Google Shape;380;p53"/>
            <p:cNvSpPr txBox="1"/>
            <p:nvPr/>
          </p:nvSpPr>
          <p:spPr>
            <a:xfrm>
              <a:off x="1132697" y="1223652"/>
              <a:ext cx="2424300" cy="1353000"/>
            </a:xfrm>
            <a:prstGeom prst="rect">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t" anchorCtr="0">
              <a:noAutofit/>
            </a:bodyPr>
            <a:lstStyle/>
            <a:p>
              <a:pPr defTabSz="1219170">
                <a:lnSpc>
                  <a:spcPct val="115000"/>
                </a:lnSpc>
                <a:buClr>
                  <a:srgbClr val="000000"/>
                </a:buClr>
                <a:buSzPts val="1800"/>
              </a:pPr>
              <a:r>
                <a:rPr lang="en" sz="2400" kern="0">
                  <a:solidFill>
                    <a:srgbClr val="000000"/>
                  </a:solidFill>
                  <a:latin typeface="Arial"/>
                  <a:ea typeface="Arial"/>
                  <a:cs typeface="Arial"/>
                  <a:sym typeface="Arial"/>
                </a:rPr>
                <a:t>REPEAT &amp; SCALE</a:t>
              </a:r>
              <a:endParaRPr sz="2000" kern="0">
                <a:solidFill>
                  <a:srgbClr val="000000"/>
                </a:solidFill>
                <a:latin typeface="Arial"/>
                <a:ea typeface="Arial"/>
                <a:cs typeface="Arial"/>
                <a:sym typeface="Arial"/>
              </a:endParaRPr>
            </a:p>
            <a:p>
              <a:pPr defTabSz="1219170">
                <a:lnSpc>
                  <a:spcPct val="115000"/>
                </a:lnSpc>
                <a:buClr>
                  <a:srgbClr val="000000"/>
                </a:buClr>
                <a:buSzPts val="1500"/>
              </a:pPr>
              <a:r>
                <a:rPr lang="en" sz="2000" b="1" kern="0">
                  <a:solidFill>
                    <a:srgbClr val="000000"/>
                  </a:solidFill>
                  <a:latin typeface="Arial"/>
                  <a:ea typeface="Arial"/>
                  <a:cs typeface="Arial"/>
                  <a:sym typeface="Arial"/>
                </a:rPr>
                <a:t>Locally, regionally</a:t>
              </a:r>
              <a:endParaRPr sz="2000" b="1" kern="0">
                <a:solidFill>
                  <a:srgbClr val="000000"/>
                </a:solidFill>
                <a:latin typeface="Arial"/>
                <a:ea typeface="Arial"/>
                <a:cs typeface="Arial"/>
                <a:sym typeface="Arial"/>
              </a:endParaRPr>
            </a:p>
          </p:txBody>
        </p:sp>
      </p:grpSp>
      <p:grpSp>
        <p:nvGrpSpPr>
          <p:cNvPr id="381" name="Google Shape;381;p53"/>
          <p:cNvGrpSpPr/>
          <p:nvPr/>
        </p:nvGrpSpPr>
        <p:grpSpPr>
          <a:xfrm>
            <a:off x="7356433" y="1651900"/>
            <a:ext cx="3755467" cy="2158400"/>
            <a:chOff x="5517325" y="1238925"/>
            <a:chExt cx="2816600" cy="1618800"/>
          </a:xfrm>
        </p:grpSpPr>
        <p:cxnSp>
          <p:nvCxnSpPr>
            <p:cNvPr id="382" name="Google Shape;382;p53"/>
            <p:cNvCxnSpPr/>
            <p:nvPr/>
          </p:nvCxnSpPr>
          <p:spPr>
            <a:xfrm flipH="1">
              <a:off x="5517325" y="1620700"/>
              <a:ext cx="569400" cy="270000"/>
            </a:xfrm>
            <a:prstGeom prst="straightConnector1">
              <a:avLst/>
            </a:prstGeom>
            <a:noFill/>
            <a:ln w="38100" cap="flat" cmpd="sng">
              <a:solidFill>
                <a:srgbClr val="085630"/>
              </a:solidFill>
              <a:prstDash val="solid"/>
              <a:round/>
              <a:headEnd type="oval" w="med" len="med"/>
              <a:tailEnd type="none" w="sm" len="sm"/>
            </a:ln>
          </p:spPr>
        </p:cxnSp>
        <p:sp>
          <p:nvSpPr>
            <p:cNvPr id="383" name="Google Shape;383;p53"/>
            <p:cNvSpPr txBox="1"/>
            <p:nvPr/>
          </p:nvSpPr>
          <p:spPr>
            <a:xfrm>
              <a:off x="6114525" y="1238925"/>
              <a:ext cx="2219400" cy="1618800"/>
            </a:xfrm>
            <a:prstGeom prst="rect">
              <a:avLst/>
            </a:prstGeom>
            <a:noFill/>
            <a:ln>
              <a:noFill/>
            </a:ln>
          </p:spPr>
          <p:txBody>
            <a:bodyPr spcFirstLastPara="1" wrap="square" lIns="121900" tIns="121900" rIns="121900" bIns="121900" anchor="t" anchorCtr="0">
              <a:noAutofit/>
            </a:bodyPr>
            <a:lstStyle/>
            <a:p>
              <a:pPr algn="r" defTabSz="1219170">
                <a:lnSpc>
                  <a:spcPct val="115000"/>
                </a:lnSpc>
                <a:buClr>
                  <a:srgbClr val="000000"/>
                </a:buClr>
                <a:buSzPts val="1800"/>
              </a:pPr>
              <a:r>
                <a:rPr lang="en" sz="2400" kern="0">
                  <a:solidFill>
                    <a:srgbClr val="000000"/>
                  </a:solidFill>
                  <a:latin typeface="Roboto"/>
                  <a:ea typeface="Roboto"/>
                  <a:cs typeface="Roboto"/>
                  <a:sym typeface="Roboto"/>
                </a:rPr>
                <a:t>E</a:t>
              </a:r>
              <a:r>
                <a:rPr lang="en" sz="2400" kern="0">
                  <a:solidFill>
                    <a:srgbClr val="000000"/>
                  </a:solidFill>
                  <a:latin typeface="Arial"/>
                  <a:ea typeface="Arial"/>
                  <a:cs typeface="Arial"/>
                  <a:sym typeface="Arial"/>
                </a:rPr>
                <a:t>NGAGE LOCALLY</a:t>
              </a:r>
              <a:endParaRPr sz="2000" kern="0">
                <a:solidFill>
                  <a:srgbClr val="000000"/>
                </a:solidFill>
                <a:latin typeface="Arial"/>
                <a:ea typeface="Arial"/>
                <a:cs typeface="Arial"/>
                <a:sym typeface="Arial"/>
              </a:endParaRPr>
            </a:p>
            <a:p>
              <a:pPr algn="r" defTabSz="1219170">
                <a:lnSpc>
                  <a:spcPct val="115000"/>
                </a:lnSpc>
                <a:buClr>
                  <a:srgbClr val="000000"/>
                </a:buClr>
                <a:buSzPts val="1500"/>
              </a:pPr>
              <a:r>
                <a:rPr lang="en" sz="2000" b="1" kern="0">
                  <a:solidFill>
                    <a:srgbClr val="000000"/>
                  </a:solidFill>
                  <a:latin typeface="Arial"/>
                  <a:ea typeface="Arial"/>
                  <a:cs typeface="Arial"/>
                  <a:sym typeface="Arial"/>
                </a:rPr>
                <a:t>Introduce  Learn  Match  Support</a:t>
              </a:r>
              <a:endParaRPr sz="2000" b="1" kern="0">
                <a:solidFill>
                  <a:srgbClr val="000000"/>
                </a:solidFill>
                <a:latin typeface="Arial"/>
                <a:ea typeface="Arial"/>
                <a:cs typeface="Arial"/>
                <a:sym typeface="Arial"/>
              </a:endParaRPr>
            </a:p>
          </p:txBody>
        </p:sp>
      </p:grpSp>
      <p:grpSp>
        <p:nvGrpSpPr>
          <p:cNvPr id="384" name="Google Shape;384;p53"/>
          <p:cNvGrpSpPr/>
          <p:nvPr/>
        </p:nvGrpSpPr>
        <p:grpSpPr>
          <a:xfrm>
            <a:off x="5077633" y="4916721"/>
            <a:ext cx="5333600" cy="1699847"/>
            <a:chOff x="3503425" y="3535140"/>
            <a:chExt cx="4000200" cy="1274885"/>
          </a:xfrm>
        </p:grpSpPr>
        <p:cxnSp>
          <p:nvCxnSpPr>
            <p:cNvPr id="385" name="Google Shape;385;p53"/>
            <p:cNvCxnSpPr/>
            <p:nvPr/>
          </p:nvCxnSpPr>
          <p:spPr>
            <a:xfrm rot="10800000">
              <a:off x="4556399" y="3535140"/>
              <a:ext cx="0" cy="460500"/>
            </a:xfrm>
            <a:prstGeom prst="straightConnector1">
              <a:avLst/>
            </a:prstGeom>
            <a:noFill/>
            <a:ln w="38100" cap="flat" cmpd="sng">
              <a:solidFill>
                <a:schemeClr val="accent2"/>
              </a:solidFill>
              <a:prstDash val="solid"/>
              <a:round/>
              <a:headEnd type="oval" w="med" len="med"/>
              <a:tailEnd type="none" w="sm" len="sm"/>
            </a:ln>
          </p:spPr>
        </p:cxnSp>
        <p:sp>
          <p:nvSpPr>
            <p:cNvPr id="386" name="Google Shape;386;p53"/>
            <p:cNvSpPr txBox="1"/>
            <p:nvPr/>
          </p:nvSpPr>
          <p:spPr>
            <a:xfrm>
              <a:off x="3503425" y="3780725"/>
              <a:ext cx="4000200" cy="1029300"/>
            </a:xfrm>
            <a:prstGeom prst="rect">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t" anchorCtr="0">
              <a:noAutofit/>
            </a:bodyPr>
            <a:lstStyle/>
            <a:p>
              <a:pPr algn="r" defTabSz="1219170">
                <a:lnSpc>
                  <a:spcPct val="115000"/>
                </a:lnSpc>
                <a:buClr>
                  <a:srgbClr val="000000"/>
                </a:buClr>
                <a:buSzPts val="1800"/>
              </a:pPr>
              <a:r>
                <a:rPr lang="en" sz="2400" kern="0">
                  <a:solidFill>
                    <a:srgbClr val="000000"/>
                  </a:solidFill>
                  <a:latin typeface="Arial"/>
                  <a:ea typeface="Arial"/>
                  <a:cs typeface="Arial"/>
                  <a:sym typeface="Arial"/>
                </a:rPr>
                <a:t>GENERALIZE LEARNING</a:t>
              </a:r>
              <a:endParaRPr sz="2000" kern="0">
                <a:solidFill>
                  <a:srgbClr val="000000"/>
                </a:solidFill>
                <a:latin typeface="Arial"/>
                <a:ea typeface="Arial"/>
                <a:cs typeface="Arial"/>
                <a:sym typeface="Arial"/>
              </a:endParaRPr>
            </a:p>
            <a:p>
              <a:pPr algn="r" defTabSz="1219170">
                <a:lnSpc>
                  <a:spcPct val="115000"/>
                </a:lnSpc>
                <a:buClr>
                  <a:srgbClr val="000000"/>
                </a:buClr>
                <a:buSzPts val="1500"/>
              </a:pPr>
              <a:r>
                <a:rPr lang="en" sz="2000" b="1" kern="0">
                  <a:solidFill>
                    <a:srgbClr val="000000"/>
                  </a:solidFill>
                  <a:latin typeface="Arial"/>
                  <a:ea typeface="Arial"/>
                  <a:cs typeface="Arial"/>
                  <a:sym typeface="Arial"/>
                </a:rPr>
                <a:t>Success factors - employer, employee &amp; ESP perspectives</a:t>
              </a:r>
              <a:endParaRPr sz="2000" b="1" kern="0">
                <a:solidFill>
                  <a:srgbClr val="000000"/>
                </a:solidFill>
                <a:latin typeface="Arial"/>
                <a:ea typeface="Arial"/>
                <a:cs typeface="Arial"/>
                <a:sym typeface="Arial"/>
              </a:endParaRPr>
            </a:p>
          </p:txBody>
        </p:sp>
      </p:grpSp>
      <p:sp>
        <p:nvSpPr>
          <p:cNvPr id="387" name="Google Shape;387;p53"/>
          <p:cNvSpPr txBox="1"/>
          <p:nvPr/>
        </p:nvSpPr>
        <p:spPr>
          <a:xfrm>
            <a:off x="5127712" y="2741947"/>
            <a:ext cx="1924800" cy="1072400"/>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buSzPts val="1200"/>
            </a:pPr>
            <a:r>
              <a:rPr lang="en" sz="1600" b="1" kern="0">
                <a:solidFill>
                  <a:srgbClr val="000000"/>
                </a:solidFill>
                <a:latin typeface="Arial"/>
                <a:ea typeface="Arial"/>
                <a:cs typeface="Arial"/>
                <a:sym typeface="Arial"/>
              </a:rPr>
              <a:t>Employer</a:t>
            </a:r>
            <a:endParaRPr sz="1600" b="1" kern="0">
              <a:solidFill>
                <a:srgbClr val="000000"/>
              </a:solidFill>
              <a:latin typeface="Arial"/>
              <a:ea typeface="Arial"/>
              <a:cs typeface="Arial"/>
              <a:sym typeface="Arial"/>
            </a:endParaRPr>
          </a:p>
        </p:txBody>
      </p:sp>
      <p:sp>
        <p:nvSpPr>
          <p:cNvPr id="388" name="Google Shape;388;p53"/>
          <p:cNvSpPr/>
          <p:nvPr/>
        </p:nvSpPr>
        <p:spPr>
          <a:xfrm rot="1800047">
            <a:off x="4293124" y="1448579"/>
            <a:ext cx="3587915" cy="3587915"/>
          </a:xfrm>
          <a:prstGeom prst="blockArc">
            <a:avLst>
              <a:gd name="adj1" fmla="val 14414370"/>
              <a:gd name="adj2" fmla="val 694"/>
              <a:gd name="adj3" fmla="val 9562"/>
            </a:avLst>
          </a:prstGeom>
          <a:solidFill>
            <a:schemeClr val="accent6"/>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9" name="Google Shape;389;p53"/>
          <p:cNvSpPr/>
          <p:nvPr/>
        </p:nvSpPr>
        <p:spPr>
          <a:xfrm rot="-1800047" flipH="1">
            <a:off x="4295943" y="1448579"/>
            <a:ext cx="3587915" cy="3587915"/>
          </a:xfrm>
          <a:prstGeom prst="blockArc">
            <a:avLst>
              <a:gd name="adj1" fmla="val 14348563"/>
              <a:gd name="adj2" fmla="val 21472873"/>
              <a:gd name="adj3" fmla="val 9381"/>
            </a:avLst>
          </a:prstGeom>
          <a:solidFill>
            <a:srgbClr val="FCE5C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90" name="Google Shape;390;p53"/>
          <p:cNvSpPr/>
          <p:nvPr/>
        </p:nvSpPr>
        <p:spPr>
          <a:xfrm rot="-8100000">
            <a:off x="5843620" y="1369857"/>
            <a:ext cx="484227" cy="484227"/>
          </a:xfrm>
          <a:prstGeom prst="rtTriangle">
            <a:avLst/>
          </a:prstGeom>
          <a:solidFill>
            <a:srgbClr val="FCE5CD"/>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91" name="Google Shape;391;p53"/>
          <p:cNvSpPr/>
          <p:nvPr/>
        </p:nvSpPr>
        <p:spPr>
          <a:xfrm rot="-9000757" flipH="1">
            <a:off x="4294604" y="1446411"/>
            <a:ext cx="3586968" cy="3586968"/>
          </a:xfrm>
          <a:prstGeom prst="blockArc">
            <a:avLst>
              <a:gd name="adj1" fmla="val 14316164"/>
              <a:gd name="adj2" fmla="val 21502663"/>
              <a:gd name="adj3" fmla="val 9415"/>
            </a:avLst>
          </a:prstGeom>
          <a:solidFill>
            <a:schemeClr val="accent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92" name="Google Shape;392;p53"/>
          <p:cNvSpPr/>
          <p:nvPr/>
        </p:nvSpPr>
        <p:spPr>
          <a:xfrm rot="-1027861">
            <a:off x="7314499" y="3799776"/>
            <a:ext cx="416896" cy="416896"/>
          </a:xfrm>
          <a:prstGeom prst="rtTriangl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93" name="Google Shape;393;p53"/>
          <p:cNvSpPr/>
          <p:nvPr/>
        </p:nvSpPr>
        <p:spPr>
          <a:xfrm rot="6359841">
            <a:off x="4421068" y="3797016"/>
            <a:ext cx="484773" cy="484773"/>
          </a:xfrm>
          <a:prstGeom prst="rtTriangl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4"/>
          <p:cNvSpPr/>
          <p:nvPr/>
        </p:nvSpPr>
        <p:spPr>
          <a:xfrm>
            <a:off x="8263167" y="5797703"/>
            <a:ext cx="3928833" cy="102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99" name="Google Shape;399;p54"/>
          <p:cNvSpPr txBox="1">
            <a:spLocks noGrp="1"/>
          </p:cNvSpPr>
          <p:nvPr>
            <p:ph type="body" idx="1"/>
          </p:nvPr>
        </p:nvSpPr>
        <p:spPr>
          <a:xfrm>
            <a:off x="840000" y="984000"/>
            <a:ext cx="5272000" cy="4755200"/>
          </a:xfrm>
          <a:prstGeom prst="rect">
            <a:avLst/>
          </a:prstGeom>
        </p:spPr>
        <p:txBody>
          <a:bodyPr spcFirstLastPara="1" wrap="square" lIns="121900" tIns="60933" rIns="121900" bIns="60933" anchor="t" anchorCtr="0">
            <a:noAutofit/>
          </a:bodyPr>
          <a:lstStyle/>
          <a:p>
            <a:pPr marL="0" indent="0"/>
            <a:r>
              <a:rPr lang="en"/>
              <a:t>A final word </a:t>
            </a:r>
            <a:endParaRPr/>
          </a:p>
          <a:p>
            <a:pPr marL="0" indent="0"/>
            <a:endParaRPr sz="3200" b="0"/>
          </a:p>
          <a:p>
            <a:pPr marL="0" indent="0"/>
            <a:r>
              <a:rPr lang="en" sz="3200" b="0"/>
              <a:t>Disability-inclusion is an ongoing effort.</a:t>
            </a:r>
            <a:endParaRPr sz="3200" b="0"/>
          </a:p>
          <a:p>
            <a:pPr marL="0" indent="0"/>
            <a:endParaRPr sz="3200" b="0"/>
          </a:p>
          <a:p>
            <a:pPr marL="0" indent="0"/>
            <a:r>
              <a:rPr lang="en" sz="3200" b="0"/>
              <a:t>Do not let perfection impede your progress</a:t>
            </a:r>
            <a:endParaRPr sz="3200" b="0"/>
          </a:p>
        </p:txBody>
      </p:sp>
      <p:pic>
        <p:nvPicPr>
          <p:cNvPr id="400" name="Google Shape;400;p54" title="HB_EP2025_Final_Web 62.jpg"/>
          <p:cNvPicPr preferRelativeResize="0">
            <a:picLocks noGrp="1"/>
          </p:cNvPicPr>
          <p:nvPr>
            <p:ph type="pic" idx="2"/>
          </p:nvPr>
        </p:nvPicPr>
        <p:blipFill rotWithShape="1">
          <a:blip r:embed="rId3" cstate="hqprint">
            <a:alphaModFix/>
            <a:extLst>
              <a:ext uri="{28A0092B-C50C-407E-A947-70E740481C1C}">
                <a14:useLocalDpi xmlns:a14="http://schemas.microsoft.com/office/drawing/2010/main"/>
              </a:ext>
            </a:extLst>
          </a:blip>
          <a:srcRect/>
          <a:stretch/>
        </p:blipFill>
        <p:spPr>
          <a:xfrm>
            <a:off x="6365133" y="982133"/>
            <a:ext cx="5327032" cy="4754800"/>
          </a:xfrm>
          <a:prstGeom prst="rect">
            <a:avLst/>
          </a:prstGeom>
        </p:spPr>
      </p:pic>
      <p:pic>
        <p:nvPicPr>
          <p:cNvPr id="401" name="Google Shape;401;p54" title="HB Employment Pathyways-Identifier-RGB.jpg"/>
          <p:cNvPicPr preferRelativeResize="0"/>
          <p:nvPr/>
        </p:nvPicPr>
        <p:blipFill>
          <a:blip r:embed="rId4">
            <a:alphaModFix/>
          </a:blip>
          <a:stretch>
            <a:fillRect/>
          </a:stretch>
        </p:blipFill>
        <p:spPr>
          <a:xfrm>
            <a:off x="8389001" y="6064668"/>
            <a:ext cx="3673668" cy="5144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777D5-042C-A838-4DE6-98E4E4249952}"/>
            </a:ext>
          </a:extLst>
        </p:cNvPr>
        <p:cNvGrpSpPr/>
        <p:nvPr/>
      </p:nvGrpSpPr>
      <p:grpSpPr>
        <a:xfrm>
          <a:off x="0" y="0"/>
          <a:ext cx="0" cy="0"/>
          <a:chOff x="0" y="0"/>
          <a:chExt cx="0" cy="0"/>
        </a:xfrm>
      </p:grpSpPr>
      <p:pic>
        <p:nvPicPr>
          <p:cNvPr id="3" name="Picture 2" descr="A person with long blonde hair&#10;&#10;AI-generated content may be incorrect.">
            <a:extLst>
              <a:ext uri="{FF2B5EF4-FFF2-40B4-BE49-F238E27FC236}">
                <a16:creationId xmlns:a16="http://schemas.microsoft.com/office/drawing/2014/main" id="{B329407D-FD3A-7233-0E3F-186D6AB7EA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9261" y="1957382"/>
            <a:ext cx="2943224" cy="2943224"/>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8ED4FA58-E661-5235-4597-87712A7BA46A}"/>
              </a:ext>
            </a:extLst>
          </p:cNvPr>
          <p:cNvSpPr>
            <a:spLocks noGrp="1"/>
          </p:cNvSpPr>
          <p:nvPr>
            <p:ph type="title"/>
          </p:nvPr>
        </p:nvSpPr>
        <p:spPr/>
        <p:txBody>
          <a:bodyPr/>
          <a:lstStyle/>
          <a:p>
            <a:pPr algn="ctr"/>
            <a:r>
              <a:rPr lang="en-US" dirty="0"/>
              <a:t>Youth Employment Services (YES)</a:t>
            </a:r>
          </a:p>
        </p:txBody>
      </p:sp>
      <p:sp>
        <p:nvSpPr>
          <p:cNvPr id="6" name="Content Placeholder 2">
            <a:extLst>
              <a:ext uri="{FF2B5EF4-FFF2-40B4-BE49-F238E27FC236}">
                <a16:creationId xmlns:a16="http://schemas.microsoft.com/office/drawing/2014/main" id="{F5B83587-AC01-5290-3E6D-730B2512F459}"/>
              </a:ext>
            </a:extLst>
          </p:cNvPr>
          <p:cNvSpPr txBox="1">
            <a:spLocks/>
          </p:cNvSpPr>
          <p:nvPr/>
        </p:nvSpPr>
        <p:spPr>
          <a:xfrm>
            <a:off x="5557839" y="3066094"/>
            <a:ext cx="4914900" cy="725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t>Gabriella Evans</a:t>
            </a:r>
            <a:r>
              <a:rPr lang="en-CA" sz="1800" dirty="0"/>
              <a:t>, Regional Manager, </a:t>
            </a:r>
            <a:r>
              <a:rPr lang="en-CA" sz="1800" dirty="0" err="1"/>
              <a:t>WorkAbility</a:t>
            </a:r>
            <a:r>
              <a:rPr lang="en-CA" sz="1800" dirty="0"/>
              <a:t>, Youth Employment Services (YES)</a:t>
            </a:r>
          </a:p>
        </p:txBody>
      </p:sp>
    </p:spTree>
    <p:extLst>
      <p:ext uri="{BB962C8B-B14F-4D97-AF65-F5344CB8AC3E}">
        <p14:creationId xmlns:p14="http://schemas.microsoft.com/office/powerpoint/2010/main" val="42476216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cstate="hqprint">
              <a:alphaModFix amt="18000"/>
              <a:extLst>
                <a:ext uri="{28A0092B-C50C-407E-A947-70E740481C1C}">
                  <a14:useLocalDpi xmlns:a14="http://schemas.microsoft.com/office/drawing/2010/main"/>
                </a:ext>
              </a:extLst>
            </a:blip>
            <a:stretch>
              <a:fillRect/>
            </a:stretch>
          </a:blipFill>
        </p:spPr>
        <p:txBody>
          <a:bodyPr/>
          <a:lstStyle/>
          <a:p>
            <a:pPr defTabSz="609630"/>
            <a:endParaRPr lang="en-CA" sz="1200">
              <a:solidFill>
                <a:prstClr val="black"/>
              </a:solidFill>
              <a:latin typeface="Calibri"/>
            </a:endParaRPr>
          </a:p>
        </p:txBody>
      </p:sp>
      <p:grpSp>
        <p:nvGrpSpPr>
          <p:cNvPr id="3" name="Group 3"/>
          <p:cNvGrpSpPr/>
          <p:nvPr/>
        </p:nvGrpSpPr>
        <p:grpSpPr>
          <a:xfrm>
            <a:off x="0" y="246143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097B2">
                <a:alpha val="76863"/>
              </a:srgbClr>
            </a:solidFill>
          </p:spPr>
          <p:txBody>
            <a:bodyPr/>
            <a:lstStyle/>
            <a:p>
              <a:pPr defTabSz="609630"/>
              <a:endParaRPr lang="en-CA" sz="1200">
                <a:solidFill>
                  <a:prstClr val="black"/>
                </a:solidFill>
                <a:latin typeface="Calibri"/>
              </a:endParaRPr>
            </a:p>
          </p:txBody>
        </p:sp>
        <p:sp>
          <p:nvSpPr>
            <p:cNvPr id="5" name="TextBox 5"/>
            <p:cNvSpPr txBox="1"/>
            <p:nvPr/>
          </p:nvSpPr>
          <p:spPr>
            <a:xfrm>
              <a:off x="0" y="-38100"/>
              <a:ext cx="4816593"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975390"/>
            <a:ext cx="4907221" cy="4907221"/>
          </a:xfrm>
          <a:custGeom>
            <a:avLst/>
            <a:gdLst/>
            <a:ahLst/>
            <a:cxnLst/>
            <a:rect l="l" t="t" r="r" b="b"/>
            <a:pathLst>
              <a:path w="7360832" h="7360832">
                <a:moveTo>
                  <a:pt x="0" y="0"/>
                </a:moveTo>
                <a:lnTo>
                  <a:pt x="7360832" y="0"/>
                </a:lnTo>
                <a:lnTo>
                  <a:pt x="7360832" y="7360832"/>
                </a:lnTo>
                <a:lnTo>
                  <a:pt x="0" y="7360832"/>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
        <p:nvSpPr>
          <p:cNvPr id="7" name="TextBox 7"/>
          <p:cNvSpPr txBox="1"/>
          <p:nvPr/>
        </p:nvSpPr>
        <p:spPr>
          <a:xfrm>
            <a:off x="4907222" y="2675890"/>
            <a:ext cx="7408987" cy="831253"/>
          </a:xfrm>
          <a:prstGeom prst="rect">
            <a:avLst/>
          </a:prstGeom>
        </p:spPr>
        <p:txBody>
          <a:bodyPr lIns="0" tIns="0" rIns="0" bIns="0" rtlCol="0" anchor="t">
            <a:spAutoFit/>
          </a:bodyPr>
          <a:lstStyle/>
          <a:p>
            <a:pPr defTabSz="609630">
              <a:lnSpc>
                <a:spcPts val="7000"/>
              </a:lnSpc>
            </a:pPr>
            <a:r>
              <a:rPr lang="en-US" sz="4666" b="1">
                <a:solidFill>
                  <a:srgbClr val="000000"/>
                </a:solidFill>
                <a:latin typeface="Montserrat Bold"/>
                <a:ea typeface="Montserrat Bold"/>
                <a:cs typeface="Montserrat Bold"/>
                <a:sym typeface="Montserrat Bold"/>
              </a:rPr>
              <a:t>YES WORKABILITY</a:t>
            </a:r>
          </a:p>
        </p:txBody>
      </p:sp>
      <p:sp>
        <p:nvSpPr>
          <p:cNvPr id="8" name="TextBox 8"/>
          <p:cNvSpPr txBox="1"/>
          <p:nvPr/>
        </p:nvSpPr>
        <p:spPr>
          <a:xfrm>
            <a:off x="4907222" y="3444241"/>
            <a:ext cx="5847503" cy="410562"/>
          </a:xfrm>
          <a:prstGeom prst="rect">
            <a:avLst/>
          </a:prstGeom>
        </p:spPr>
        <p:txBody>
          <a:bodyPr lIns="0" tIns="0" rIns="0" bIns="0" rtlCol="0" anchor="t">
            <a:spAutoFit/>
          </a:bodyPr>
          <a:lstStyle/>
          <a:p>
            <a:pPr defTabSz="609630">
              <a:lnSpc>
                <a:spcPts val="3500"/>
              </a:lnSpc>
            </a:pPr>
            <a:r>
              <a:rPr lang="en-US" sz="2333">
                <a:solidFill>
                  <a:srgbClr val="000000"/>
                </a:solidFill>
                <a:latin typeface="Montserrat"/>
                <a:ea typeface="Montserrat"/>
                <a:cs typeface="Montserrat"/>
                <a:sym typeface="Montserrat"/>
              </a:rPr>
              <a:t>REDESIGNING THE WORKPLACE DNA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0297" y="-173542"/>
            <a:ext cx="12602297" cy="7031542"/>
          </a:xfrm>
          <a:custGeom>
            <a:avLst/>
            <a:gdLst/>
            <a:ahLst/>
            <a:cxnLst/>
            <a:rect l="l" t="t" r="r" b="b"/>
            <a:pathLst>
              <a:path w="23054589" h="10807628">
                <a:moveTo>
                  <a:pt x="0" y="0"/>
                </a:moveTo>
                <a:lnTo>
                  <a:pt x="23054589" y="0"/>
                </a:lnTo>
                <a:lnTo>
                  <a:pt x="23054589" y="10807628"/>
                </a:lnTo>
                <a:lnTo>
                  <a:pt x="0" y="10807628"/>
                </a:lnTo>
                <a:lnTo>
                  <a:pt x="0" y="0"/>
                </a:lnTo>
                <a:close/>
              </a:path>
            </a:pathLst>
          </a:custGeom>
          <a:blipFill>
            <a:blip r:embed="rId3" cstate="hqprint">
              <a:alphaModFix amt="82000"/>
              <a:extLst>
                <a:ext uri="{28A0092B-C50C-407E-A947-70E740481C1C}">
                  <a14:useLocalDpi xmlns:a14="http://schemas.microsoft.com/office/drawing/2010/main"/>
                </a:ext>
              </a:extLst>
            </a:blip>
            <a:stretch>
              <a:fillRect/>
            </a:stretch>
          </a:blipFill>
        </p:spPr>
        <p:txBody>
          <a:bodyPr/>
          <a:lstStyle/>
          <a:p>
            <a:pPr defTabSz="609630"/>
            <a:endParaRPr lang="en-CA" sz="1200">
              <a:solidFill>
                <a:prstClr val="black"/>
              </a:solidFill>
              <a:latin typeface="Calibri"/>
            </a:endParaRPr>
          </a:p>
        </p:txBody>
      </p:sp>
      <p:grpSp>
        <p:nvGrpSpPr>
          <p:cNvPr id="3" name="Group 3"/>
          <p:cNvGrpSpPr/>
          <p:nvPr/>
        </p:nvGrpSpPr>
        <p:grpSpPr>
          <a:xfrm>
            <a:off x="328659" y="685800"/>
            <a:ext cx="7292623" cy="515536"/>
            <a:chOff x="0" y="0"/>
            <a:chExt cx="10371731" cy="733207"/>
          </a:xfrm>
        </p:grpSpPr>
        <p:sp>
          <p:nvSpPr>
            <p:cNvPr id="4" name="Freeform 4"/>
            <p:cNvSpPr/>
            <p:nvPr/>
          </p:nvSpPr>
          <p:spPr>
            <a:xfrm>
              <a:off x="16238" y="12825"/>
              <a:ext cx="10314676" cy="717112"/>
            </a:xfrm>
            <a:custGeom>
              <a:avLst/>
              <a:gdLst/>
              <a:ahLst/>
              <a:cxnLst/>
              <a:rect l="l" t="t" r="r" b="b"/>
              <a:pathLst>
                <a:path w="10314676" h="717112">
                  <a:moveTo>
                    <a:pt x="0" y="0"/>
                  </a:moveTo>
                  <a:lnTo>
                    <a:pt x="10314676" y="0"/>
                  </a:lnTo>
                  <a:lnTo>
                    <a:pt x="10314676" y="717112"/>
                  </a:lnTo>
                  <a:lnTo>
                    <a:pt x="0" y="717112"/>
                  </a:lnTo>
                  <a:close/>
                </a:path>
              </a:pathLst>
            </a:custGeom>
            <a:solidFill>
              <a:srgbClr val="0097B2"/>
            </a:solidFill>
          </p:spPr>
          <p:txBody>
            <a:bodyPr/>
            <a:lstStyle/>
            <a:p>
              <a:pPr defTabSz="609630"/>
              <a:endParaRPr lang="en-CA" sz="1200">
                <a:solidFill>
                  <a:prstClr val="black"/>
                </a:solidFill>
                <a:latin typeface="Calibri"/>
              </a:endParaRPr>
            </a:p>
          </p:txBody>
        </p:sp>
        <p:sp>
          <p:nvSpPr>
            <p:cNvPr id="5" name="Freeform 5"/>
            <p:cNvSpPr/>
            <p:nvPr/>
          </p:nvSpPr>
          <p:spPr>
            <a:xfrm>
              <a:off x="0" y="0"/>
              <a:ext cx="10347152" cy="739925"/>
            </a:xfrm>
            <a:custGeom>
              <a:avLst/>
              <a:gdLst/>
              <a:ahLst/>
              <a:cxnLst/>
              <a:rect l="l" t="t" r="r" b="b"/>
              <a:pathLst>
                <a:path w="10347152" h="739925">
                  <a:moveTo>
                    <a:pt x="16238" y="0"/>
                  </a:moveTo>
                  <a:lnTo>
                    <a:pt x="10330914" y="0"/>
                  </a:lnTo>
                  <a:cubicBezTo>
                    <a:pt x="10339835" y="0"/>
                    <a:pt x="10347152" y="5780"/>
                    <a:pt x="10347152" y="12825"/>
                  </a:cubicBezTo>
                  <a:lnTo>
                    <a:pt x="10347152" y="729937"/>
                  </a:lnTo>
                  <a:cubicBezTo>
                    <a:pt x="10347152" y="735861"/>
                    <a:pt x="10339835" y="739925"/>
                    <a:pt x="10330914" y="739925"/>
                  </a:cubicBezTo>
                  <a:lnTo>
                    <a:pt x="16238" y="739925"/>
                  </a:lnTo>
                  <a:cubicBezTo>
                    <a:pt x="7319" y="739925"/>
                    <a:pt x="0" y="735861"/>
                    <a:pt x="0" y="729937"/>
                  </a:cubicBezTo>
                  <a:lnTo>
                    <a:pt x="0" y="12825"/>
                  </a:lnTo>
                  <a:cubicBezTo>
                    <a:pt x="0" y="5780"/>
                    <a:pt x="7319" y="0"/>
                    <a:pt x="16238" y="0"/>
                  </a:cubicBezTo>
                  <a:moveTo>
                    <a:pt x="16238" y="25650"/>
                  </a:moveTo>
                  <a:lnTo>
                    <a:pt x="16238" y="12825"/>
                  </a:lnTo>
                  <a:lnTo>
                    <a:pt x="32476" y="12825"/>
                  </a:lnTo>
                  <a:lnTo>
                    <a:pt x="32476" y="729937"/>
                  </a:lnTo>
                  <a:lnTo>
                    <a:pt x="16238" y="729937"/>
                  </a:lnTo>
                  <a:lnTo>
                    <a:pt x="16238" y="717112"/>
                  </a:lnTo>
                  <a:lnTo>
                    <a:pt x="10330914" y="717112"/>
                  </a:lnTo>
                  <a:lnTo>
                    <a:pt x="10330914" y="729937"/>
                  </a:lnTo>
                  <a:lnTo>
                    <a:pt x="10314677" y="729937"/>
                  </a:lnTo>
                  <a:lnTo>
                    <a:pt x="10314677" y="12825"/>
                  </a:lnTo>
                  <a:lnTo>
                    <a:pt x="10330914" y="12825"/>
                  </a:lnTo>
                  <a:lnTo>
                    <a:pt x="10330914" y="25650"/>
                  </a:lnTo>
                  <a:lnTo>
                    <a:pt x="16238" y="25650"/>
                  </a:lnTo>
                  <a:close/>
                </a:path>
              </a:pathLst>
            </a:custGeom>
            <a:solidFill>
              <a:srgbClr val="0097B2"/>
            </a:solidFill>
          </p:spPr>
          <p:txBody>
            <a:bodyPr/>
            <a:lstStyle/>
            <a:p>
              <a:pPr defTabSz="609630"/>
              <a:endParaRPr lang="en-CA" sz="1200">
                <a:solidFill>
                  <a:prstClr val="black"/>
                </a:solidFill>
                <a:latin typeface="Calibri"/>
              </a:endParaRPr>
            </a:p>
          </p:txBody>
        </p:sp>
        <p:sp>
          <p:nvSpPr>
            <p:cNvPr id="6" name="TextBox 6"/>
            <p:cNvSpPr txBox="1"/>
            <p:nvPr/>
          </p:nvSpPr>
          <p:spPr>
            <a:xfrm>
              <a:off x="0" y="-47625"/>
              <a:ext cx="10371731" cy="780832"/>
            </a:xfrm>
            <a:prstGeom prst="rect">
              <a:avLst/>
            </a:prstGeom>
          </p:spPr>
          <p:txBody>
            <a:bodyPr lIns="47625" tIns="47625" rIns="47625" bIns="47625" rtlCol="0" anchor="ctr"/>
            <a:lstStyle/>
            <a:p>
              <a:pPr algn="ctr" defTabSz="609630">
                <a:lnSpc>
                  <a:spcPts val="2799"/>
                </a:lnSpc>
                <a:spcBef>
                  <a:spcPct val="0"/>
                </a:spcBef>
              </a:pPr>
              <a:r>
                <a:rPr lang="en-US" sz="1999" b="1" spc="173">
                  <a:solidFill>
                    <a:srgbClr val="FFFFFF"/>
                  </a:solidFill>
                  <a:latin typeface="Montserrat Bold"/>
                  <a:ea typeface="Montserrat Bold"/>
                  <a:cs typeface="Montserrat Bold"/>
                  <a:sym typeface="Montserrat Bold"/>
                </a:rPr>
                <a:t>Youth Employment Services YES</a:t>
              </a:r>
            </a:p>
          </p:txBody>
        </p:sp>
      </p:grpSp>
      <p:grpSp>
        <p:nvGrpSpPr>
          <p:cNvPr id="7" name="Group 7"/>
          <p:cNvGrpSpPr/>
          <p:nvPr/>
        </p:nvGrpSpPr>
        <p:grpSpPr>
          <a:xfrm>
            <a:off x="328659" y="1201336"/>
            <a:ext cx="7292623" cy="4381277"/>
            <a:chOff x="0" y="0"/>
            <a:chExt cx="2205488" cy="1325017"/>
          </a:xfrm>
        </p:grpSpPr>
        <p:sp>
          <p:nvSpPr>
            <p:cNvPr id="8" name="Freeform 8"/>
            <p:cNvSpPr/>
            <p:nvPr/>
          </p:nvSpPr>
          <p:spPr>
            <a:xfrm>
              <a:off x="0" y="0"/>
              <a:ext cx="2205488" cy="1325017"/>
            </a:xfrm>
            <a:custGeom>
              <a:avLst/>
              <a:gdLst/>
              <a:ahLst/>
              <a:cxnLst/>
              <a:rect l="l" t="t" r="r" b="b"/>
              <a:pathLst>
                <a:path w="2205488" h="1325017">
                  <a:moveTo>
                    <a:pt x="0" y="0"/>
                  </a:moveTo>
                  <a:lnTo>
                    <a:pt x="2205488" y="0"/>
                  </a:lnTo>
                  <a:lnTo>
                    <a:pt x="2205488" y="1325017"/>
                  </a:lnTo>
                  <a:lnTo>
                    <a:pt x="0" y="1325017"/>
                  </a:lnTo>
                  <a:close/>
                </a:path>
              </a:pathLst>
            </a:custGeom>
            <a:solidFill>
              <a:srgbClr val="FFFFFF">
                <a:alpha val="75686"/>
              </a:srgbClr>
            </a:solidFill>
            <a:ln w="38100" cap="sq">
              <a:solidFill>
                <a:srgbClr val="0097B2">
                  <a:alpha val="75686"/>
                </a:srgbClr>
              </a:solidFill>
              <a:prstDash val="solid"/>
              <a:miter/>
            </a:ln>
          </p:spPr>
          <p:txBody>
            <a:bodyPr/>
            <a:lstStyle/>
            <a:p>
              <a:pPr defTabSz="609630"/>
              <a:endParaRPr lang="en-CA" sz="1200">
                <a:solidFill>
                  <a:prstClr val="black"/>
                </a:solidFill>
                <a:latin typeface="Calibri"/>
              </a:endParaRPr>
            </a:p>
          </p:txBody>
        </p:sp>
        <p:sp>
          <p:nvSpPr>
            <p:cNvPr id="9" name="TextBox 9"/>
            <p:cNvSpPr txBox="1"/>
            <p:nvPr/>
          </p:nvSpPr>
          <p:spPr>
            <a:xfrm>
              <a:off x="0" y="-47625"/>
              <a:ext cx="2205488" cy="13726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484267" y="1370039"/>
            <a:ext cx="6993099" cy="4296689"/>
          </a:xfrm>
          <a:prstGeom prst="rect">
            <a:avLst/>
          </a:prstGeom>
        </p:spPr>
        <p:txBody>
          <a:bodyPr lIns="0" tIns="0" rIns="0" bIns="0" rtlCol="0" anchor="t">
            <a:spAutoFit/>
          </a:bodyPr>
          <a:lstStyle/>
          <a:p>
            <a:pPr marL="223999" lvl="1" indent="-111999" defTabSz="609630">
              <a:lnSpc>
                <a:spcPts val="2594"/>
              </a:lnSpc>
              <a:buFont typeface="Arial"/>
              <a:buChar char="•"/>
            </a:pPr>
            <a:r>
              <a:rPr lang="en-US" sz="1741">
                <a:solidFill>
                  <a:srgbClr val="000000"/>
                </a:solidFill>
                <a:latin typeface="Montserrat"/>
                <a:ea typeface="Montserrat"/>
                <a:cs typeface="Montserrat"/>
                <a:sym typeface="Montserrat"/>
              </a:rPr>
              <a:t>Canada’s Employment Champion for Youth since 1968 </a:t>
            </a:r>
          </a:p>
          <a:p>
            <a:pPr defTabSz="609630">
              <a:lnSpc>
                <a:spcPts val="2594"/>
              </a:lnSpc>
            </a:pPr>
            <a:endParaRPr lang="en-US" sz="1741">
              <a:solidFill>
                <a:srgbClr val="000000"/>
              </a:solidFill>
              <a:latin typeface="Montserrat"/>
              <a:ea typeface="Montserrat"/>
              <a:cs typeface="Montserrat"/>
              <a:sym typeface="Montserrat"/>
            </a:endParaRPr>
          </a:p>
          <a:p>
            <a:pPr marL="224072" lvl="1" indent="-112036" defTabSz="609630">
              <a:lnSpc>
                <a:spcPts val="2594"/>
              </a:lnSpc>
              <a:buFont typeface="Arial"/>
              <a:buChar char="•"/>
            </a:pPr>
            <a:r>
              <a:rPr lang="en-US" sz="1741">
                <a:solidFill>
                  <a:srgbClr val="000000"/>
                </a:solidFill>
                <a:latin typeface="Montserrat"/>
                <a:ea typeface="Montserrat"/>
                <a:cs typeface="Montserrat"/>
                <a:sym typeface="Montserrat"/>
              </a:rPr>
              <a:t>YES served 14,336 youth in the last year and works with over 1000 employers throughout GTA and Canada </a:t>
            </a:r>
          </a:p>
          <a:p>
            <a:pPr marL="224072" lvl="1" indent="-112036" defTabSz="609630">
              <a:lnSpc>
                <a:spcPts val="2594"/>
              </a:lnSpc>
            </a:pPr>
            <a:endParaRPr lang="en-US" sz="1741">
              <a:solidFill>
                <a:srgbClr val="000000"/>
              </a:solidFill>
              <a:latin typeface="Montserrat"/>
              <a:ea typeface="Montserrat"/>
              <a:cs typeface="Montserrat"/>
              <a:sym typeface="Montserrat"/>
            </a:endParaRPr>
          </a:p>
          <a:p>
            <a:pPr marL="231664" lvl="1" indent="-115832" defTabSz="609630">
              <a:lnSpc>
                <a:spcPts val="2682"/>
              </a:lnSpc>
              <a:buFont typeface="Arial"/>
              <a:buChar char="•"/>
            </a:pPr>
            <a:r>
              <a:rPr lang="en-US">
                <a:solidFill>
                  <a:srgbClr val="000000"/>
                </a:solidFill>
                <a:latin typeface="Montserrat"/>
                <a:ea typeface="Montserrat"/>
                <a:cs typeface="Montserrat"/>
                <a:sym typeface="Montserrat"/>
              </a:rPr>
              <a:t>Has helped change the lives of hundreds of thousands of youth (16-30) by assisting them in finding employment and has an 85% success rate with ETI outcomes </a:t>
            </a:r>
          </a:p>
          <a:p>
            <a:pPr marL="224072" lvl="1" indent="-112036" defTabSz="609630">
              <a:lnSpc>
                <a:spcPts val="2594"/>
              </a:lnSpc>
            </a:pPr>
            <a:endParaRPr lang="en-US">
              <a:solidFill>
                <a:srgbClr val="000000"/>
              </a:solidFill>
              <a:latin typeface="Montserrat"/>
              <a:ea typeface="Montserrat"/>
              <a:cs typeface="Montserrat"/>
              <a:sym typeface="Montserrat"/>
            </a:endParaRPr>
          </a:p>
          <a:p>
            <a:pPr marL="223999" lvl="1" indent="-111999" defTabSz="609630">
              <a:lnSpc>
                <a:spcPts val="2594"/>
              </a:lnSpc>
              <a:buFont typeface="Arial"/>
              <a:buChar char="•"/>
            </a:pPr>
            <a:r>
              <a:rPr lang="en-US" sz="1741">
                <a:solidFill>
                  <a:srgbClr val="000000"/>
                </a:solidFill>
                <a:latin typeface="Montserrat"/>
                <a:ea typeface="Montserrat"/>
                <a:cs typeface="Montserrat"/>
                <a:sym typeface="Montserrat"/>
              </a:rPr>
              <a:t>Provides specialized programs to youth who self-identify with mental health concerns and coaches them once matched with an employer </a:t>
            </a:r>
          </a:p>
          <a:p>
            <a:pPr defTabSz="609630">
              <a:lnSpc>
                <a:spcPts val="2089"/>
              </a:lnSpc>
            </a:pPr>
            <a:endParaRPr lang="en-US" sz="1741">
              <a:solidFill>
                <a:srgbClr val="000000"/>
              </a:solidFill>
              <a:latin typeface="Montserrat"/>
              <a:ea typeface="Montserrat"/>
              <a:cs typeface="Montserrat"/>
              <a:sym typeface="Montserra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1245" y="1188915"/>
            <a:ext cx="4492268" cy="3795926"/>
          </a:xfrm>
          <a:custGeom>
            <a:avLst/>
            <a:gdLst/>
            <a:ahLst/>
            <a:cxnLst/>
            <a:rect l="l" t="t" r="r" b="b"/>
            <a:pathLst>
              <a:path w="6738402" h="5693889">
                <a:moveTo>
                  <a:pt x="0" y="0"/>
                </a:moveTo>
                <a:lnTo>
                  <a:pt x="6738401" y="0"/>
                </a:lnTo>
                <a:lnTo>
                  <a:pt x="6738401" y="5693889"/>
                </a:lnTo>
                <a:lnTo>
                  <a:pt x="0" y="5693889"/>
                </a:lnTo>
                <a:lnTo>
                  <a:pt x="0" y="0"/>
                </a:lnTo>
                <a:close/>
              </a:path>
            </a:pathLst>
          </a:custGeom>
          <a:blipFill>
            <a:blip r:embed="rId3" cstate="hqprint">
              <a:extLst>
                <a:ext uri="{28A0092B-C50C-407E-A947-70E740481C1C}">
                  <a14:useLocalDpi xmlns:a14="http://schemas.microsoft.com/office/drawing/2010/main"/>
                </a:ext>
              </a:extLst>
            </a:blip>
            <a:stretch>
              <a:fillRect/>
            </a:stretch>
          </a:blipFill>
        </p:spPr>
        <p:txBody>
          <a:bodyPr/>
          <a:lstStyle/>
          <a:p>
            <a:pPr defTabSz="609630"/>
            <a:endParaRPr lang="en-CA" sz="1200">
              <a:solidFill>
                <a:prstClr val="black"/>
              </a:solidFill>
              <a:latin typeface="Calibri"/>
            </a:endParaRPr>
          </a:p>
        </p:txBody>
      </p:sp>
      <p:grpSp>
        <p:nvGrpSpPr>
          <p:cNvPr id="3" name="Group 3"/>
          <p:cNvGrpSpPr/>
          <p:nvPr/>
        </p:nvGrpSpPr>
        <p:grpSpPr>
          <a:xfrm>
            <a:off x="10071198" y="-1664306"/>
            <a:ext cx="3178123" cy="317812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alpha val="49804"/>
              </a:srgbClr>
            </a:solidFill>
          </p:spPr>
          <p:txBody>
            <a:bodyPr/>
            <a:lstStyle/>
            <a:p>
              <a:pPr defTabSz="609630"/>
              <a:endParaRPr lang="en-CA" sz="1200">
                <a:solidFill>
                  <a:prstClr val="black"/>
                </a:solidFill>
                <a:latin typeface="Calibri"/>
              </a:endParaRPr>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2426153" y="5740957"/>
            <a:ext cx="2347360" cy="234736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alpha val="49804"/>
              </a:srgbClr>
            </a:solidFill>
          </p:spPr>
          <p:txBody>
            <a:bodyPr/>
            <a:lstStyle/>
            <a:p>
              <a:pPr defTabSz="609630"/>
              <a:endParaRPr lang="en-CA" sz="1200">
                <a:solidFill>
                  <a:prstClr val="black"/>
                </a:solidFill>
                <a:latin typeface="Calibri"/>
              </a:endParaRPr>
            </a:p>
          </p:txBody>
        </p:sp>
        <p:sp>
          <p:nvSpPr>
            <p:cNvPr id="8" name="TextBox 8"/>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descr="WorkAbility Logo"/>
          <p:cNvSpPr/>
          <p:nvPr/>
        </p:nvSpPr>
        <p:spPr>
          <a:xfrm>
            <a:off x="403926" y="1339621"/>
            <a:ext cx="4369587" cy="4369587"/>
          </a:xfrm>
          <a:custGeom>
            <a:avLst/>
            <a:gdLst/>
            <a:ahLst/>
            <a:cxnLst/>
            <a:rect l="l" t="t" r="r" b="b"/>
            <a:pathLst>
              <a:path w="6554380" h="6554380">
                <a:moveTo>
                  <a:pt x="0" y="0"/>
                </a:moveTo>
                <a:lnTo>
                  <a:pt x="6554380" y="0"/>
                </a:lnTo>
                <a:lnTo>
                  <a:pt x="6554380" y="6554380"/>
                </a:lnTo>
                <a:lnTo>
                  <a:pt x="0" y="6554380"/>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grpSp>
        <p:nvGrpSpPr>
          <p:cNvPr id="10" name="Group 10"/>
          <p:cNvGrpSpPr/>
          <p:nvPr/>
        </p:nvGrpSpPr>
        <p:grpSpPr>
          <a:xfrm>
            <a:off x="-732200" y="-1539298"/>
            <a:ext cx="3178123" cy="317812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alpha val="49804"/>
              </a:srgbClr>
            </a:solidFill>
          </p:spPr>
          <p:txBody>
            <a:bodyPr/>
            <a:lstStyle/>
            <a:p>
              <a:pPr defTabSz="609630"/>
              <a:endParaRPr lang="en-CA" sz="1200">
                <a:solidFill>
                  <a:prstClr val="black"/>
                </a:solidFill>
                <a:latin typeface="Calibri"/>
              </a:endParaRPr>
            </a:p>
          </p:txBody>
        </p:sp>
        <p:sp>
          <p:nvSpPr>
            <p:cNvPr id="12" name="TextBox 12"/>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TextBox 13"/>
          <p:cNvSpPr txBox="1"/>
          <p:nvPr/>
        </p:nvSpPr>
        <p:spPr>
          <a:xfrm>
            <a:off x="4643568" y="1096453"/>
            <a:ext cx="7357098" cy="6580584"/>
          </a:xfrm>
          <a:prstGeom prst="rect">
            <a:avLst/>
          </a:prstGeom>
        </p:spPr>
        <p:txBody>
          <a:bodyPr lIns="0" tIns="0" rIns="0" bIns="0" rtlCol="0" anchor="t">
            <a:spAutoFit/>
          </a:bodyPr>
          <a:lstStyle/>
          <a:p>
            <a:pPr algn="just" defTabSz="609630">
              <a:lnSpc>
                <a:spcPts val="2372"/>
              </a:lnSpc>
            </a:pPr>
            <a:endParaRPr sz="1200">
              <a:solidFill>
                <a:prstClr val="black"/>
              </a:solidFill>
              <a:latin typeface="Calibri"/>
            </a:endParaRPr>
          </a:p>
          <a:p>
            <a:pPr marL="469552" lvl="1" indent="-234776" defTabSz="609630">
              <a:lnSpc>
                <a:spcPts val="2609"/>
              </a:lnSpc>
              <a:buFont typeface="Arial"/>
              <a:buChar char="•"/>
            </a:pPr>
            <a:r>
              <a:rPr lang="en-US" sz="2175">
                <a:solidFill>
                  <a:srgbClr val="000000"/>
                </a:solidFill>
                <a:latin typeface="Montserrat"/>
                <a:ea typeface="Montserrat"/>
                <a:cs typeface="Montserrat"/>
                <a:sym typeface="Montserrat"/>
              </a:rPr>
              <a:t>A National Employer Education and Training Initiative</a:t>
            </a:r>
          </a:p>
          <a:p>
            <a:pPr defTabSz="609630">
              <a:lnSpc>
                <a:spcPts val="2609"/>
              </a:lnSpc>
            </a:pPr>
            <a:endParaRPr lang="en-US" sz="2175">
              <a:solidFill>
                <a:srgbClr val="000000"/>
              </a:solidFill>
              <a:latin typeface="Montserrat"/>
              <a:ea typeface="Montserrat"/>
              <a:cs typeface="Montserrat"/>
              <a:sym typeface="Montserrat"/>
            </a:endParaRPr>
          </a:p>
          <a:p>
            <a:pPr marL="469552" lvl="1" indent="-234776" defTabSz="609630">
              <a:lnSpc>
                <a:spcPts val="2609"/>
              </a:lnSpc>
              <a:buFont typeface="Arial"/>
              <a:buChar char="•"/>
            </a:pPr>
            <a:r>
              <a:rPr lang="en-US" sz="2175">
                <a:solidFill>
                  <a:srgbClr val="000000"/>
                </a:solidFill>
                <a:latin typeface="Montserrat"/>
                <a:ea typeface="Montserrat"/>
                <a:cs typeface="Montserrat"/>
                <a:sym typeface="Montserrat"/>
              </a:rPr>
              <a:t>Designed to assist employers to create inclusive and accessible workplaces for persons with mental health disabilities. </a:t>
            </a:r>
          </a:p>
          <a:p>
            <a:pPr defTabSz="609630">
              <a:lnSpc>
                <a:spcPts val="2609"/>
              </a:lnSpc>
            </a:pPr>
            <a:endParaRPr lang="en-US" sz="2175">
              <a:solidFill>
                <a:srgbClr val="000000"/>
              </a:solidFill>
              <a:latin typeface="Montserrat"/>
              <a:ea typeface="Montserrat"/>
              <a:cs typeface="Montserrat"/>
              <a:sym typeface="Montserrat"/>
            </a:endParaRPr>
          </a:p>
          <a:p>
            <a:pPr marL="469552" lvl="1" indent="-234776" defTabSz="609630">
              <a:lnSpc>
                <a:spcPts val="2609"/>
              </a:lnSpc>
              <a:buFont typeface="Arial"/>
              <a:buChar char="•"/>
            </a:pPr>
            <a:r>
              <a:rPr lang="en-US" sz="2175">
                <a:solidFill>
                  <a:srgbClr val="000000"/>
                </a:solidFill>
                <a:latin typeface="Montserrat"/>
                <a:ea typeface="Montserrat"/>
                <a:cs typeface="Montserrat"/>
                <a:sym typeface="Montserrat"/>
              </a:rPr>
              <a:t>Offers a range of free activities, including coaching, training, and hiring support.</a:t>
            </a:r>
          </a:p>
          <a:p>
            <a:pPr defTabSz="609630">
              <a:lnSpc>
                <a:spcPts val="2609"/>
              </a:lnSpc>
            </a:pPr>
            <a:endParaRPr lang="en-US" sz="2175">
              <a:solidFill>
                <a:srgbClr val="000000"/>
              </a:solidFill>
              <a:latin typeface="Montserrat"/>
              <a:ea typeface="Montserrat"/>
              <a:cs typeface="Montserrat"/>
              <a:sym typeface="Montserrat"/>
            </a:endParaRPr>
          </a:p>
          <a:p>
            <a:pPr marL="469552" lvl="1" indent="-234776" defTabSz="609630">
              <a:lnSpc>
                <a:spcPts val="2609"/>
              </a:lnSpc>
              <a:buFont typeface="Arial"/>
              <a:buChar char="•"/>
            </a:pPr>
            <a:r>
              <a:rPr lang="en-US" sz="2175">
                <a:solidFill>
                  <a:srgbClr val="000000"/>
                </a:solidFill>
                <a:latin typeface="Montserrat"/>
                <a:ea typeface="Montserrat"/>
                <a:cs typeface="Montserrat"/>
                <a:sym typeface="Montserrat"/>
              </a:rPr>
              <a:t>Builds employer awareness, raises the profile of persons with mental health disabilities, and promotes the benefits of hiring, retaining and promoting persons with mental health disabilities.</a:t>
            </a:r>
          </a:p>
          <a:p>
            <a:pPr defTabSz="609630">
              <a:lnSpc>
                <a:spcPts val="2609"/>
              </a:lnSpc>
            </a:pPr>
            <a:endParaRPr lang="en-US" sz="2175">
              <a:solidFill>
                <a:srgbClr val="000000"/>
              </a:solidFill>
              <a:latin typeface="Montserrat"/>
              <a:ea typeface="Montserrat"/>
              <a:cs typeface="Montserrat"/>
              <a:sym typeface="Montserrat"/>
            </a:endParaRPr>
          </a:p>
          <a:p>
            <a:pPr defTabSz="609630">
              <a:lnSpc>
                <a:spcPts val="2609"/>
              </a:lnSpc>
            </a:pPr>
            <a:endParaRPr lang="en-US" sz="2175">
              <a:solidFill>
                <a:srgbClr val="000000"/>
              </a:solidFill>
              <a:latin typeface="Montserrat"/>
              <a:ea typeface="Montserrat"/>
              <a:cs typeface="Montserrat"/>
              <a:sym typeface="Montserrat"/>
            </a:endParaRPr>
          </a:p>
          <a:p>
            <a:pPr algn="just" defTabSz="609630">
              <a:lnSpc>
                <a:spcPts val="2372"/>
              </a:lnSpc>
            </a:pPr>
            <a:endParaRPr lang="en-US" sz="2175">
              <a:solidFill>
                <a:srgbClr val="000000"/>
              </a:solidFill>
              <a:latin typeface="Montserrat"/>
              <a:ea typeface="Montserrat"/>
              <a:cs typeface="Montserrat"/>
              <a:sym typeface="Montserrat"/>
            </a:endParaRPr>
          </a:p>
          <a:p>
            <a:pPr algn="just" defTabSz="609630">
              <a:lnSpc>
                <a:spcPts val="2372"/>
              </a:lnSpc>
            </a:pPr>
            <a:r>
              <a:rPr lang="en-US" sz="1977">
                <a:solidFill>
                  <a:srgbClr val="000000"/>
                </a:solidFill>
                <a:latin typeface="Montserrat"/>
                <a:ea typeface="Montserrat"/>
                <a:cs typeface="Montserrat"/>
                <a:sym typeface="Montserrat"/>
              </a:rPr>
              <a:t>                                                 </a:t>
            </a:r>
            <a:r>
              <a:rPr lang="en-US" sz="1977">
                <a:solidFill>
                  <a:srgbClr val="0097B2"/>
                </a:solidFill>
                <a:latin typeface="Montserrat"/>
                <a:ea typeface="Montserrat"/>
                <a:cs typeface="Montserrat"/>
                <a:sym typeface="Montserrat"/>
              </a:rPr>
              <a:t> </a:t>
            </a:r>
            <a:r>
              <a:rPr lang="en-US" sz="1977" b="1">
                <a:solidFill>
                  <a:srgbClr val="0097B2"/>
                </a:solidFill>
                <a:latin typeface="Montserrat Bold"/>
                <a:ea typeface="Montserrat Bold"/>
                <a:cs typeface="Montserrat Bold"/>
                <a:sym typeface="Montserrat Bold"/>
              </a:rPr>
              <a:t>So let's get started...</a:t>
            </a:r>
          </a:p>
        </p:txBody>
      </p:sp>
      <p:sp>
        <p:nvSpPr>
          <p:cNvPr id="14" name="AutoShape 14"/>
          <p:cNvSpPr/>
          <p:nvPr/>
        </p:nvSpPr>
        <p:spPr>
          <a:xfrm>
            <a:off x="856861" y="940223"/>
            <a:ext cx="10820400" cy="0"/>
          </a:xfrm>
          <a:prstGeom prst="line">
            <a:avLst/>
          </a:prstGeom>
          <a:ln w="19050" cap="flat">
            <a:solidFill>
              <a:srgbClr val="000000"/>
            </a:solidFill>
            <a:prstDash val="solid"/>
            <a:headEnd type="none" w="sm" len="sm"/>
            <a:tailEnd type="none" w="sm" len="sm"/>
          </a:ln>
        </p:spPr>
        <p:txBody>
          <a:bodyPr/>
          <a:lstStyle/>
          <a:p>
            <a:pPr defTabSz="609630"/>
            <a:endParaRPr lang="en-CA" sz="1200">
              <a:solidFill>
                <a:prstClr val="black"/>
              </a:solidFill>
              <a:latin typeface="Calibri"/>
            </a:endParaRPr>
          </a:p>
        </p:txBody>
      </p:sp>
      <p:sp>
        <p:nvSpPr>
          <p:cNvPr id="15" name="TextBox 15"/>
          <p:cNvSpPr txBox="1"/>
          <p:nvPr/>
        </p:nvSpPr>
        <p:spPr>
          <a:xfrm>
            <a:off x="531742" y="514774"/>
            <a:ext cx="11128518" cy="337015"/>
          </a:xfrm>
          <a:prstGeom prst="rect">
            <a:avLst/>
          </a:prstGeom>
        </p:spPr>
        <p:txBody>
          <a:bodyPr lIns="0" tIns="0" rIns="0" bIns="0" rtlCol="0" anchor="t">
            <a:spAutoFit/>
          </a:bodyPr>
          <a:lstStyle/>
          <a:p>
            <a:pPr algn="ctr" defTabSz="609630">
              <a:lnSpc>
                <a:spcPts val="2799"/>
              </a:lnSpc>
              <a:spcBef>
                <a:spcPct val="0"/>
              </a:spcBef>
            </a:pPr>
            <a:r>
              <a:rPr lang="en-US" sz="1999" b="1" spc="213">
                <a:solidFill>
                  <a:srgbClr val="000000"/>
                </a:solidFill>
                <a:latin typeface="Agrandir Wide Bold"/>
                <a:ea typeface="Agrandir Wide Bold"/>
                <a:cs typeface="Agrandir Wide Bold"/>
                <a:sym typeface="Agrandir Wide Bold"/>
              </a:rPr>
              <a:t>YES WORKABILITY</a:t>
            </a:r>
          </a:p>
        </p:txBody>
      </p:sp>
      <p:sp>
        <p:nvSpPr>
          <p:cNvPr id="16" name="Freeform 16"/>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5"/>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DFCFF"/>
        </a:solidFill>
        <a:effectLst/>
      </p:bgPr>
    </p:bg>
    <p:spTree>
      <p:nvGrpSpPr>
        <p:cNvPr id="1" name=""/>
        <p:cNvGrpSpPr/>
        <p:nvPr/>
      </p:nvGrpSpPr>
      <p:grpSpPr>
        <a:xfrm>
          <a:off x="0" y="0"/>
          <a:ext cx="0" cy="0"/>
          <a:chOff x="0" y="0"/>
          <a:chExt cx="0" cy="0"/>
        </a:xfrm>
      </p:grpSpPr>
      <p:sp>
        <p:nvSpPr>
          <p:cNvPr id="2" name="AutoShape 2"/>
          <p:cNvSpPr/>
          <p:nvPr/>
        </p:nvSpPr>
        <p:spPr>
          <a:xfrm>
            <a:off x="584200" y="879027"/>
            <a:ext cx="3505201" cy="2286000"/>
          </a:xfrm>
          <a:prstGeom prst="rect">
            <a:avLst/>
          </a:prstGeom>
          <a:solidFill>
            <a:srgbClr val="0097B2"/>
          </a:solidFill>
        </p:spPr>
        <p:txBody>
          <a:bodyPr/>
          <a:lstStyle/>
          <a:p>
            <a:pPr defTabSz="609630"/>
            <a:endParaRPr lang="en-CA" sz="1200">
              <a:solidFill>
                <a:prstClr val="black"/>
              </a:solidFill>
              <a:latin typeface="Calibri"/>
            </a:endParaRPr>
          </a:p>
        </p:txBody>
      </p:sp>
      <p:sp>
        <p:nvSpPr>
          <p:cNvPr id="3" name="AutoShape 3"/>
          <p:cNvSpPr/>
          <p:nvPr/>
        </p:nvSpPr>
        <p:spPr>
          <a:xfrm>
            <a:off x="4343400" y="879027"/>
            <a:ext cx="3505201" cy="2286000"/>
          </a:xfrm>
          <a:prstGeom prst="rect">
            <a:avLst/>
          </a:prstGeom>
          <a:solidFill>
            <a:srgbClr val="D2FBA4"/>
          </a:solidFill>
        </p:spPr>
        <p:txBody>
          <a:bodyPr/>
          <a:lstStyle/>
          <a:p>
            <a:pPr defTabSz="609630"/>
            <a:endParaRPr lang="en-CA" sz="1200">
              <a:solidFill>
                <a:prstClr val="black"/>
              </a:solidFill>
              <a:latin typeface="Calibri"/>
            </a:endParaRPr>
          </a:p>
        </p:txBody>
      </p:sp>
      <p:sp>
        <p:nvSpPr>
          <p:cNvPr id="4" name="AutoShape 4"/>
          <p:cNvSpPr/>
          <p:nvPr/>
        </p:nvSpPr>
        <p:spPr>
          <a:xfrm>
            <a:off x="8102600" y="879027"/>
            <a:ext cx="3505201" cy="2286000"/>
          </a:xfrm>
          <a:prstGeom prst="rect">
            <a:avLst/>
          </a:prstGeom>
          <a:solidFill>
            <a:srgbClr val="0097B2"/>
          </a:solidFill>
        </p:spPr>
        <p:txBody>
          <a:bodyPr/>
          <a:lstStyle/>
          <a:p>
            <a:pPr defTabSz="609630"/>
            <a:endParaRPr lang="en-CA" sz="1200">
              <a:solidFill>
                <a:prstClr val="black"/>
              </a:solidFill>
              <a:latin typeface="Calibri"/>
            </a:endParaRPr>
          </a:p>
        </p:txBody>
      </p:sp>
      <p:sp>
        <p:nvSpPr>
          <p:cNvPr id="5" name="AutoShape 5"/>
          <p:cNvSpPr/>
          <p:nvPr/>
        </p:nvSpPr>
        <p:spPr>
          <a:xfrm>
            <a:off x="8102600" y="3419027"/>
            <a:ext cx="3505201" cy="2286000"/>
          </a:xfrm>
          <a:prstGeom prst="rect">
            <a:avLst/>
          </a:prstGeom>
          <a:solidFill>
            <a:srgbClr val="D2FBA4"/>
          </a:solidFill>
        </p:spPr>
        <p:txBody>
          <a:bodyPr/>
          <a:lstStyle/>
          <a:p>
            <a:pPr defTabSz="609630"/>
            <a:endParaRPr lang="en-CA" sz="1200">
              <a:solidFill>
                <a:prstClr val="black"/>
              </a:solidFill>
              <a:latin typeface="Calibri"/>
            </a:endParaRPr>
          </a:p>
        </p:txBody>
      </p:sp>
      <p:sp>
        <p:nvSpPr>
          <p:cNvPr id="6" name="AutoShape 6"/>
          <p:cNvSpPr/>
          <p:nvPr/>
        </p:nvSpPr>
        <p:spPr>
          <a:xfrm>
            <a:off x="4343400" y="3419027"/>
            <a:ext cx="3505201" cy="2286000"/>
          </a:xfrm>
          <a:prstGeom prst="rect">
            <a:avLst/>
          </a:prstGeom>
          <a:solidFill>
            <a:srgbClr val="0097B2"/>
          </a:solidFill>
        </p:spPr>
        <p:txBody>
          <a:bodyPr/>
          <a:lstStyle/>
          <a:p>
            <a:pPr defTabSz="609630"/>
            <a:endParaRPr lang="en-CA" sz="1200">
              <a:solidFill>
                <a:prstClr val="black"/>
              </a:solidFill>
              <a:latin typeface="Calibri"/>
            </a:endParaRPr>
          </a:p>
        </p:txBody>
      </p:sp>
      <p:sp>
        <p:nvSpPr>
          <p:cNvPr id="7" name="TextBox 7"/>
          <p:cNvSpPr txBox="1"/>
          <p:nvPr/>
        </p:nvSpPr>
        <p:spPr>
          <a:xfrm>
            <a:off x="4717208" y="4852222"/>
            <a:ext cx="2757585" cy="233013"/>
          </a:xfrm>
          <a:prstGeom prst="rect">
            <a:avLst/>
          </a:prstGeom>
        </p:spPr>
        <p:txBody>
          <a:bodyPr lIns="0" tIns="0" rIns="0" bIns="0" rtlCol="0" anchor="t">
            <a:spAutoFit/>
          </a:bodyPr>
          <a:lstStyle/>
          <a:p>
            <a:pPr algn="ctr" defTabSz="609630">
              <a:lnSpc>
                <a:spcPts val="2040"/>
              </a:lnSpc>
            </a:pPr>
            <a:endParaRPr sz="1200">
              <a:solidFill>
                <a:prstClr val="black"/>
              </a:solidFill>
              <a:latin typeface="Calibri"/>
            </a:endParaRPr>
          </a:p>
        </p:txBody>
      </p:sp>
      <p:sp>
        <p:nvSpPr>
          <p:cNvPr id="8" name="TextBox 8"/>
          <p:cNvSpPr txBox="1"/>
          <p:nvPr/>
        </p:nvSpPr>
        <p:spPr>
          <a:xfrm>
            <a:off x="1336399" y="1924574"/>
            <a:ext cx="2150748" cy="1025922"/>
          </a:xfrm>
          <a:prstGeom prst="rect">
            <a:avLst/>
          </a:prstGeom>
        </p:spPr>
        <p:txBody>
          <a:bodyPr lIns="0" tIns="0" rIns="0" bIns="0" rtlCol="0" anchor="t">
            <a:spAutoFit/>
          </a:bodyPr>
          <a:lstStyle/>
          <a:p>
            <a:pPr algn="ctr" defTabSz="609630">
              <a:lnSpc>
                <a:spcPts val="2023"/>
              </a:lnSpc>
            </a:pPr>
            <a:r>
              <a:rPr lang="en-US" sz="1685" b="1" i="1">
                <a:solidFill>
                  <a:srgbClr val="FFFFFF"/>
                </a:solidFill>
                <a:latin typeface="Arimo Bold Italics"/>
                <a:ea typeface="Arimo Bold Italics"/>
                <a:cs typeface="Arimo Bold Italics"/>
                <a:sym typeface="Arimo Bold Italics"/>
              </a:rPr>
              <a:t>1 in 5 Canadians will have a mental health problem or illness in any given year</a:t>
            </a:r>
          </a:p>
        </p:txBody>
      </p:sp>
      <p:pic>
        <p:nvPicPr>
          <p:cNvPr id="9" name="Picture 9"/>
          <p:cNvPicPr>
            <a:picLocks noChangeAspect="1"/>
          </p:cNvPicPr>
          <p:nvPr/>
        </p:nvPicPr>
        <p:blipFill>
          <a:blip r:embed="rId3"/>
          <a:stretch>
            <a:fillRect/>
          </a:stretch>
        </p:blipFill>
        <p:spPr>
          <a:xfrm>
            <a:off x="1424129" y="926090"/>
            <a:ext cx="1975288" cy="891975"/>
          </a:xfrm>
          <a:prstGeom prst="rect">
            <a:avLst/>
          </a:prstGeom>
        </p:spPr>
      </p:pic>
      <p:pic>
        <p:nvPicPr>
          <p:cNvPr id="10" name="Picture 10"/>
          <p:cNvPicPr>
            <a:picLocks noChangeAspect="1"/>
          </p:cNvPicPr>
          <p:nvPr/>
        </p:nvPicPr>
        <p:blipFill>
          <a:blip r:embed="rId4"/>
          <a:stretch>
            <a:fillRect/>
          </a:stretch>
        </p:blipFill>
        <p:spPr>
          <a:xfrm>
            <a:off x="5481933" y="3469745"/>
            <a:ext cx="1228135" cy="1228135"/>
          </a:xfrm>
          <a:prstGeom prst="rect">
            <a:avLst/>
          </a:prstGeom>
        </p:spPr>
      </p:pic>
      <p:sp>
        <p:nvSpPr>
          <p:cNvPr id="11" name="TextBox 11"/>
          <p:cNvSpPr txBox="1"/>
          <p:nvPr/>
        </p:nvSpPr>
        <p:spPr>
          <a:xfrm>
            <a:off x="4600108" y="4634757"/>
            <a:ext cx="2991785" cy="903452"/>
          </a:xfrm>
          <a:prstGeom prst="rect">
            <a:avLst/>
          </a:prstGeom>
        </p:spPr>
        <p:txBody>
          <a:bodyPr lIns="0" tIns="0" rIns="0" bIns="0" rtlCol="0" anchor="t">
            <a:spAutoFit/>
          </a:bodyPr>
          <a:lstStyle/>
          <a:p>
            <a:pPr algn="ctr" defTabSz="609630">
              <a:lnSpc>
                <a:spcPts val="2361"/>
              </a:lnSpc>
            </a:pPr>
            <a:r>
              <a:rPr lang="en-US" sz="1686" b="1" i="1">
                <a:solidFill>
                  <a:srgbClr val="FFFFFF"/>
                </a:solidFill>
                <a:latin typeface="Arimo Bold Italics"/>
                <a:ea typeface="Arimo Bold Italics"/>
                <a:cs typeface="Arimo Bold Italics"/>
                <a:sym typeface="Arimo Bold Italics"/>
              </a:rPr>
              <a:t>of workers  reported, the pandemic negatively</a:t>
            </a:r>
          </a:p>
          <a:p>
            <a:pPr algn="ctr" defTabSz="609630">
              <a:lnSpc>
                <a:spcPts val="2361"/>
              </a:lnSpc>
            </a:pPr>
            <a:r>
              <a:rPr lang="en-US" sz="1686" b="1" i="1">
                <a:solidFill>
                  <a:srgbClr val="FFFFFF"/>
                </a:solidFill>
                <a:latin typeface="Arimo Bold Italics"/>
                <a:ea typeface="Arimo Bold Italics"/>
                <a:cs typeface="Arimo Bold Italics"/>
                <a:sym typeface="Arimo Bold Italics"/>
              </a:rPr>
              <a:t>impacted their mental health</a:t>
            </a:r>
          </a:p>
        </p:txBody>
      </p:sp>
      <p:sp>
        <p:nvSpPr>
          <p:cNvPr id="12" name="AutoShape 12"/>
          <p:cNvSpPr/>
          <p:nvPr/>
        </p:nvSpPr>
        <p:spPr>
          <a:xfrm>
            <a:off x="584200" y="3419027"/>
            <a:ext cx="3505201" cy="2286000"/>
          </a:xfrm>
          <a:prstGeom prst="rect">
            <a:avLst/>
          </a:prstGeom>
          <a:solidFill>
            <a:srgbClr val="D2FBA4"/>
          </a:solidFill>
        </p:spPr>
        <p:txBody>
          <a:bodyPr/>
          <a:lstStyle/>
          <a:p>
            <a:pPr defTabSz="609630"/>
            <a:endParaRPr lang="en-CA" sz="1200">
              <a:solidFill>
                <a:prstClr val="black"/>
              </a:solidFill>
              <a:latin typeface="Calibri"/>
            </a:endParaRPr>
          </a:p>
        </p:txBody>
      </p:sp>
      <p:sp>
        <p:nvSpPr>
          <p:cNvPr id="13" name="TextBox 13"/>
          <p:cNvSpPr txBox="1"/>
          <p:nvPr/>
        </p:nvSpPr>
        <p:spPr>
          <a:xfrm>
            <a:off x="860261" y="4666507"/>
            <a:ext cx="2852593" cy="769441"/>
          </a:xfrm>
          <a:prstGeom prst="rect">
            <a:avLst/>
          </a:prstGeom>
        </p:spPr>
        <p:txBody>
          <a:bodyPr lIns="0" tIns="0" rIns="0" bIns="0" rtlCol="0" anchor="t">
            <a:spAutoFit/>
          </a:bodyPr>
          <a:lstStyle/>
          <a:p>
            <a:pPr algn="ctr" defTabSz="609630">
              <a:lnSpc>
                <a:spcPts val="2015"/>
              </a:lnSpc>
            </a:pPr>
            <a:r>
              <a:rPr lang="en-US" sz="1679" b="1" i="1">
                <a:solidFill>
                  <a:srgbClr val="231F20"/>
                </a:solidFill>
                <a:latin typeface="Arimo Bold Italics"/>
                <a:ea typeface="Arimo Bold Italics"/>
                <a:cs typeface="Arimo Bold Italics"/>
                <a:sym typeface="Arimo Bold Italics"/>
              </a:rPr>
              <a:t>of workers have indicated they have had mental health concerns</a:t>
            </a:r>
          </a:p>
        </p:txBody>
      </p:sp>
      <p:pic>
        <p:nvPicPr>
          <p:cNvPr id="14" name="Picture 14"/>
          <p:cNvPicPr>
            <a:picLocks noChangeAspect="1"/>
          </p:cNvPicPr>
          <p:nvPr/>
        </p:nvPicPr>
        <p:blipFill>
          <a:blip r:embed="rId5"/>
          <a:stretch>
            <a:fillRect/>
          </a:stretch>
        </p:blipFill>
        <p:spPr>
          <a:xfrm>
            <a:off x="1305272" y="3400168"/>
            <a:ext cx="2063056" cy="1203449"/>
          </a:xfrm>
          <a:prstGeom prst="rect">
            <a:avLst/>
          </a:prstGeom>
        </p:spPr>
      </p:pic>
      <p:sp>
        <p:nvSpPr>
          <p:cNvPr id="15" name="TextBox 15"/>
          <p:cNvSpPr txBox="1"/>
          <p:nvPr/>
        </p:nvSpPr>
        <p:spPr>
          <a:xfrm>
            <a:off x="8561307" y="4666507"/>
            <a:ext cx="2587788" cy="769441"/>
          </a:xfrm>
          <a:prstGeom prst="rect">
            <a:avLst/>
          </a:prstGeom>
        </p:spPr>
        <p:txBody>
          <a:bodyPr lIns="0" tIns="0" rIns="0" bIns="0" rtlCol="0" anchor="t">
            <a:spAutoFit/>
          </a:bodyPr>
          <a:lstStyle/>
          <a:p>
            <a:pPr algn="ctr" defTabSz="609630">
              <a:lnSpc>
                <a:spcPts val="2015"/>
              </a:lnSpc>
            </a:pPr>
            <a:r>
              <a:rPr lang="en-US" sz="1679" b="1" i="1">
                <a:solidFill>
                  <a:srgbClr val="231F20"/>
                </a:solidFill>
                <a:latin typeface="Arimo Bold Italics"/>
                <a:ea typeface="Arimo Bold Italics"/>
                <a:cs typeface="Arimo Bold Italics"/>
                <a:sym typeface="Arimo Bold Italics"/>
              </a:rPr>
              <a:t>of employees would talk about their mental illness with their employer</a:t>
            </a:r>
          </a:p>
        </p:txBody>
      </p:sp>
      <p:pic>
        <p:nvPicPr>
          <p:cNvPr id="16" name="Picture 16"/>
          <p:cNvPicPr>
            <a:picLocks noChangeAspect="1"/>
          </p:cNvPicPr>
          <p:nvPr/>
        </p:nvPicPr>
        <p:blipFill>
          <a:blip r:embed="rId6"/>
          <a:stretch>
            <a:fillRect/>
          </a:stretch>
        </p:blipFill>
        <p:spPr>
          <a:xfrm>
            <a:off x="8746901" y="3453727"/>
            <a:ext cx="2216599" cy="1293016"/>
          </a:xfrm>
          <a:prstGeom prst="rect">
            <a:avLst/>
          </a:prstGeom>
        </p:spPr>
      </p:pic>
      <p:sp>
        <p:nvSpPr>
          <p:cNvPr id="17" name="TextBox 17"/>
          <p:cNvSpPr txBox="1"/>
          <p:nvPr/>
        </p:nvSpPr>
        <p:spPr>
          <a:xfrm>
            <a:off x="8561307" y="1924574"/>
            <a:ext cx="2590187" cy="1025922"/>
          </a:xfrm>
          <a:prstGeom prst="rect">
            <a:avLst/>
          </a:prstGeom>
        </p:spPr>
        <p:txBody>
          <a:bodyPr lIns="0" tIns="0" rIns="0" bIns="0" rtlCol="0" anchor="t">
            <a:spAutoFit/>
          </a:bodyPr>
          <a:lstStyle/>
          <a:p>
            <a:pPr algn="ctr" defTabSz="609630">
              <a:lnSpc>
                <a:spcPts val="2029"/>
              </a:lnSpc>
            </a:pPr>
            <a:r>
              <a:rPr lang="en-US" sz="1691" b="1" i="1">
                <a:solidFill>
                  <a:srgbClr val="FDFCFF"/>
                </a:solidFill>
                <a:latin typeface="Arimo Bold Italics"/>
                <a:ea typeface="Arimo Bold Italics"/>
                <a:cs typeface="Arimo Bold Italics"/>
                <a:sym typeface="Arimo Bold Italics"/>
              </a:rPr>
              <a:t>By the time Canadians reach 40 years of age, 1 in 2 have – or have had – a mental illness</a:t>
            </a:r>
          </a:p>
        </p:txBody>
      </p:sp>
      <p:pic>
        <p:nvPicPr>
          <p:cNvPr id="18" name="Picture 18"/>
          <p:cNvPicPr>
            <a:picLocks noChangeAspect="1"/>
          </p:cNvPicPr>
          <p:nvPr/>
        </p:nvPicPr>
        <p:blipFill>
          <a:blip r:embed="rId7"/>
          <a:stretch>
            <a:fillRect/>
          </a:stretch>
        </p:blipFill>
        <p:spPr>
          <a:xfrm>
            <a:off x="9432277" y="1020010"/>
            <a:ext cx="848247" cy="754381"/>
          </a:xfrm>
          <a:prstGeom prst="rect">
            <a:avLst/>
          </a:prstGeom>
        </p:spPr>
      </p:pic>
      <p:sp>
        <p:nvSpPr>
          <p:cNvPr id="19" name="TextBox 19"/>
          <p:cNvSpPr txBox="1"/>
          <p:nvPr/>
        </p:nvSpPr>
        <p:spPr>
          <a:xfrm>
            <a:off x="4887005" y="1228277"/>
            <a:ext cx="2587788" cy="1025922"/>
          </a:xfrm>
          <a:prstGeom prst="rect">
            <a:avLst/>
          </a:prstGeom>
        </p:spPr>
        <p:txBody>
          <a:bodyPr lIns="0" tIns="0" rIns="0" bIns="0" rtlCol="0" anchor="t">
            <a:spAutoFit/>
          </a:bodyPr>
          <a:lstStyle/>
          <a:p>
            <a:pPr algn="ctr" defTabSz="609630">
              <a:lnSpc>
                <a:spcPts val="4014"/>
              </a:lnSpc>
            </a:pPr>
            <a:r>
              <a:rPr lang="en-US" sz="3346" b="1" i="1">
                <a:solidFill>
                  <a:srgbClr val="231F20"/>
                </a:solidFill>
                <a:latin typeface="Arimo Bold Italics"/>
                <a:ea typeface="Arimo Bold Italics"/>
                <a:cs typeface="Arimo Bold Italics"/>
                <a:sym typeface="Arimo Bold Italics"/>
              </a:rPr>
              <a:t>Mental Health in Canada</a:t>
            </a:r>
          </a:p>
        </p:txBody>
      </p:sp>
      <p:sp>
        <p:nvSpPr>
          <p:cNvPr id="20" name="Freeform 20"/>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8"/>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6819" y="5850818"/>
            <a:ext cx="2347360" cy="234736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alpha val="49804"/>
              </a:srgbClr>
            </a:solidFill>
          </p:spPr>
          <p:txBody>
            <a:bodyPr/>
            <a:lstStyle/>
            <a:p>
              <a:pPr defTabSz="609630"/>
              <a:endParaRPr lang="en-CA" sz="1200">
                <a:solidFill>
                  <a:prstClr val="black"/>
                </a:solidFill>
                <a:latin typeface="Calibri"/>
              </a:endParaRPr>
            </a:p>
          </p:txBody>
        </p:sp>
        <p:sp>
          <p:nvSpPr>
            <p:cNvPr id="4" name="TextBox 4"/>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1565469" y="6559426"/>
            <a:ext cx="930144" cy="9301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pPr defTabSz="609630"/>
              <a:endParaRPr lang="en-CA" sz="1200">
                <a:solidFill>
                  <a:prstClr val="black"/>
                </a:solidFill>
                <a:latin typeface="Calibri"/>
              </a:endParaRPr>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8" name="AutoShape 8"/>
          <p:cNvSpPr/>
          <p:nvPr/>
        </p:nvSpPr>
        <p:spPr>
          <a:xfrm>
            <a:off x="856861" y="940223"/>
            <a:ext cx="10820400" cy="0"/>
          </a:xfrm>
          <a:prstGeom prst="line">
            <a:avLst/>
          </a:prstGeom>
          <a:ln w="19050" cap="flat">
            <a:solidFill>
              <a:srgbClr val="000000"/>
            </a:solidFill>
            <a:prstDash val="solid"/>
            <a:headEnd type="none" w="sm" len="sm"/>
            <a:tailEnd type="none" w="sm" len="sm"/>
          </a:ln>
        </p:spPr>
        <p:txBody>
          <a:bodyPr/>
          <a:lstStyle/>
          <a:p>
            <a:pPr defTabSz="609630"/>
            <a:endParaRPr lang="en-CA" sz="1200">
              <a:solidFill>
                <a:prstClr val="black"/>
              </a:solidFill>
              <a:latin typeface="Calibri"/>
            </a:endParaRPr>
          </a:p>
        </p:txBody>
      </p:sp>
      <p:sp>
        <p:nvSpPr>
          <p:cNvPr id="9" name="Freeform 9"/>
          <p:cNvSpPr/>
          <p:nvPr/>
        </p:nvSpPr>
        <p:spPr>
          <a:xfrm>
            <a:off x="856861" y="1835674"/>
            <a:ext cx="5731024" cy="3818295"/>
          </a:xfrm>
          <a:custGeom>
            <a:avLst/>
            <a:gdLst/>
            <a:ahLst/>
            <a:cxnLst/>
            <a:rect l="l" t="t" r="r" b="b"/>
            <a:pathLst>
              <a:path w="8596536" h="5727442">
                <a:moveTo>
                  <a:pt x="0" y="0"/>
                </a:moveTo>
                <a:lnTo>
                  <a:pt x="8596536" y="0"/>
                </a:lnTo>
                <a:lnTo>
                  <a:pt x="8596536" y="5727442"/>
                </a:lnTo>
                <a:lnTo>
                  <a:pt x="0" y="5727442"/>
                </a:lnTo>
                <a:lnTo>
                  <a:pt x="0" y="0"/>
                </a:lnTo>
                <a:close/>
              </a:path>
            </a:pathLst>
          </a:custGeom>
          <a:blipFill>
            <a:blip r:embed="rId3" cstate="hqprint">
              <a:extLst>
                <a:ext uri="{28A0092B-C50C-407E-A947-70E740481C1C}">
                  <a14:useLocalDpi xmlns:a14="http://schemas.microsoft.com/office/drawing/2010/main"/>
                </a:ext>
              </a:extLst>
            </a:blip>
            <a:stretch>
              <a:fillRect/>
            </a:stretch>
          </a:blipFill>
        </p:spPr>
        <p:txBody>
          <a:bodyPr/>
          <a:lstStyle/>
          <a:p>
            <a:pPr defTabSz="609630"/>
            <a:endParaRPr lang="en-CA" sz="1200">
              <a:solidFill>
                <a:prstClr val="black"/>
              </a:solidFill>
              <a:latin typeface="Calibri"/>
            </a:endParaRPr>
          </a:p>
        </p:txBody>
      </p:sp>
      <p:sp>
        <p:nvSpPr>
          <p:cNvPr id="10" name="TextBox 10"/>
          <p:cNvSpPr txBox="1"/>
          <p:nvPr/>
        </p:nvSpPr>
        <p:spPr>
          <a:xfrm>
            <a:off x="531742" y="552874"/>
            <a:ext cx="11128518" cy="337015"/>
          </a:xfrm>
          <a:prstGeom prst="rect">
            <a:avLst/>
          </a:prstGeom>
        </p:spPr>
        <p:txBody>
          <a:bodyPr lIns="0" tIns="0" rIns="0" bIns="0" rtlCol="0" anchor="t">
            <a:spAutoFit/>
          </a:bodyPr>
          <a:lstStyle/>
          <a:p>
            <a:pPr algn="ctr" defTabSz="609630">
              <a:lnSpc>
                <a:spcPts val="2799"/>
              </a:lnSpc>
              <a:spcBef>
                <a:spcPct val="0"/>
              </a:spcBef>
            </a:pPr>
            <a:r>
              <a:rPr lang="en-US" sz="1999" b="1" spc="213">
                <a:solidFill>
                  <a:srgbClr val="000000"/>
                </a:solidFill>
                <a:latin typeface="Agrandir Wide Bold"/>
                <a:ea typeface="Agrandir Wide Bold"/>
                <a:cs typeface="Agrandir Wide Bold"/>
                <a:sym typeface="Agrandir Wide Bold"/>
              </a:rPr>
              <a:t>THE IMPACT OF MENTAL HEALTH IN OUR WORKPLACES</a:t>
            </a:r>
          </a:p>
        </p:txBody>
      </p:sp>
      <p:sp>
        <p:nvSpPr>
          <p:cNvPr id="11" name="TextBox 11"/>
          <p:cNvSpPr txBox="1"/>
          <p:nvPr/>
        </p:nvSpPr>
        <p:spPr>
          <a:xfrm>
            <a:off x="6909832" y="1013980"/>
            <a:ext cx="5040657" cy="4783554"/>
          </a:xfrm>
          <a:prstGeom prst="rect">
            <a:avLst/>
          </a:prstGeom>
        </p:spPr>
        <p:txBody>
          <a:bodyPr lIns="0" tIns="0" rIns="0" bIns="0" rtlCol="0" anchor="t">
            <a:spAutoFit/>
          </a:bodyPr>
          <a:lstStyle/>
          <a:p>
            <a:pPr defTabSz="609630">
              <a:lnSpc>
                <a:spcPts val="4197"/>
              </a:lnSpc>
            </a:pPr>
            <a:endParaRPr sz="1200">
              <a:solidFill>
                <a:prstClr val="black"/>
              </a:solidFill>
              <a:latin typeface="Calibri"/>
            </a:endParaRPr>
          </a:p>
          <a:p>
            <a:pPr marL="482045" lvl="1" indent="-241022" defTabSz="609630">
              <a:lnSpc>
                <a:spcPts val="4197"/>
              </a:lnSpc>
              <a:buFont typeface="Arial"/>
              <a:buChar char="•"/>
            </a:pPr>
            <a:r>
              <a:rPr lang="en-US" sz="2232" b="1">
                <a:solidFill>
                  <a:srgbClr val="000000"/>
                </a:solidFill>
                <a:latin typeface="Montserrat Bold"/>
                <a:ea typeface="Montserrat Bold"/>
                <a:cs typeface="Montserrat Bold"/>
                <a:sym typeface="Montserrat Bold"/>
              </a:rPr>
              <a:t>Burnout</a:t>
            </a:r>
            <a:r>
              <a:rPr lang="en-US" sz="2232">
                <a:solidFill>
                  <a:srgbClr val="000000"/>
                </a:solidFill>
                <a:latin typeface="Montserrat"/>
                <a:ea typeface="Montserrat"/>
                <a:cs typeface="Montserrat"/>
                <a:sym typeface="Montserrat"/>
              </a:rPr>
              <a:t>, </a:t>
            </a:r>
            <a:r>
              <a:rPr lang="en-US" sz="2232" b="1">
                <a:solidFill>
                  <a:srgbClr val="000000"/>
                </a:solidFill>
                <a:latin typeface="Montserrat Bold"/>
                <a:ea typeface="Montserrat Bold"/>
                <a:cs typeface="Montserrat Bold"/>
                <a:sym typeface="Montserrat Bold"/>
              </a:rPr>
              <a:t>Presenteeism</a:t>
            </a:r>
            <a:r>
              <a:rPr lang="en-US" sz="2232">
                <a:solidFill>
                  <a:srgbClr val="000000"/>
                </a:solidFill>
                <a:latin typeface="Montserrat"/>
                <a:ea typeface="Montserrat"/>
                <a:cs typeface="Montserrat"/>
                <a:sym typeface="Montserrat"/>
              </a:rPr>
              <a:t>, </a:t>
            </a:r>
            <a:r>
              <a:rPr lang="en-US" sz="2232" b="1">
                <a:solidFill>
                  <a:srgbClr val="000000"/>
                </a:solidFill>
                <a:latin typeface="Montserrat Bold"/>
                <a:ea typeface="Montserrat Bold"/>
                <a:cs typeface="Montserrat Bold"/>
                <a:sym typeface="Montserrat Bold"/>
              </a:rPr>
              <a:t>Absenteeism</a:t>
            </a:r>
            <a:r>
              <a:rPr lang="en-US" sz="2232">
                <a:solidFill>
                  <a:srgbClr val="000000"/>
                </a:solidFill>
                <a:latin typeface="Montserrat"/>
                <a:ea typeface="Montserrat"/>
                <a:cs typeface="Montserrat"/>
                <a:sym typeface="Montserrat"/>
              </a:rPr>
              <a:t>,</a:t>
            </a:r>
            <a:r>
              <a:rPr lang="en-US" sz="2232" b="1">
                <a:solidFill>
                  <a:srgbClr val="000000"/>
                </a:solidFill>
                <a:latin typeface="Montserrat Bold"/>
                <a:ea typeface="Montserrat Bold"/>
                <a:cs typeface="Montserrat Bold"/>
                <a:sym typeface="Montserrat Bold"/>
              </a:rPr>
              <a:t> Stress</a:t>
            </a:r>
          </a:p>
          <a:p>
            <a:pPr marL="482045" lvl="1" indent="-241022" defTabSz="609630">
              <a:lnSpc>
                <a:spcPts val="4197"/>
              </a:lnSpc>
              <a:buFont typeface="Arial"/>
              <a:buChar char="•"/>
            </a:pPr>
            <a:r>
              <a:rPr lang="en-US" sz="2232" b="1">
                <a:solidFill>
                  <a:srgbClr val="000000"/>
                </a:solidFill>
                <a:latin typeface="Montserrat Bold"/>
                <a:ea typeface="Montserrat Bold"/>
                <a:cs typeface="Montserrat Bold"/>
                <a:sym typeface="Montserrat Bold"/>
              </a:rPr>
              <a:t>500k </a:t>
            </a:r>
            <a:r>
              <a:rPr lang="en-US" sz="2232">
                <a:solidFill>
                  <a:srgbClr val="000000"/>
                </a:solidFill>
                <a:latin typeface="Montserrat"/>
                <a:ea typeface="Montserrat"/>
                <a:cs typeface="Montserrat"/>
                <a:sym typeface="Montserrat"/>
              </a:rPr>
              <a:t>missing work because of MH each week</a:t>
            </a:r>
          </a:p>
          <a:p>
            <a:pPr marL="482045" lvl="1" indent="-241022" defTabSz="609630">
              <a:lnSpc>
                <a:spcPts val="4197"/>
              </a:lnSpc>
              <a:buFont typeface="Arial"/>
              <a:buChar char="•"/>
            </a:pPr>
            <a:r>
              <a:rPr lang="en-US" sz="2232" b="1">
                <a:solidFill>
                  <a:srgbClr val="000000"/>
                </a:solidFill>
                <a:latin typeface="Montserrat Bold"/>
                <a:ea typeface="Montserrat Bold"/>
                <a:cs typeface="Montserrat Bold"/>
                <a:sym typeface="Montserrat Bold"/>
              </a:rPr>
              <a:t>$6.3 billion</a:t>
            </a:r>
            <a:r>
              <a:rPr lang="en-US" sz="2232">
                <a:solidFill>
                  <a:srgbClr val="000000"/>
                </a:solidFill>
                <a:latin typeface="Montserrat"/>
                <a:ea typeface="Montserrat"/>
                <a:cs typeface="Montserrat"/>
                <a:sym typeface="Montserrat"/>
              </a:rPr>
              <a:t> lost in productivity</a:t>
            </a:r>
          </a:p>
          <a:p>
            <a:pPr marL="482045" lvl="1" indent="-241022" defTabSz="609630">
              <a:lnSpc>
                <a:spcPts val="4197"/>
              </a:lnSpc>
              <a:buFont typeface="Arial"/>
              <a:buChar char="•"/>
            </a:pPr>
            <a:r>
              <a:rPr lang="en-US" sz="2232" b="1">
                <a:solidFill>
                  <a:srgbClr val="000000"/>
                </a:solidFill>
                <a:latin typeface="Montserrat Bold"/>
                <a:ea typeface="Montserrat Bold"/>
                <a:cs typeface="Montserrat Bold"/>
                <a:sym typeface="Montserrat Bold"/>
              </a:rPr>
              <a:t>43%</a:t>
            </a:r>
            <a:r>
              <a:rPr lang="en-US" sz="2232">
                <a:solidFill>
                  <a:srgbClr val="000000"/>
                </a:solidFill>
                <a:latin typeface="Montserrat"/>
                <a:ea typeface="Montserrat"/>
                <a:cs typeface="Montserrat"/>
                <a:sym typeface="Montserrat"/>
              </a:rPr>
              <a:t> of employers saw a rise in mental health accommodations since 2020</a:t>
            </a:r>
          </a:p>
        </p:txBody>
      </p:sp>
      <p:grpSp>
        <p:nvGrpSpPr>
          <p:cNvPr id="12" name="Group 12"/>
          <p:cNvGrpSpPr/>
          <p:nvPr/>
        </p:nvGrpSpPr>
        <p:grpSpPr>
          <a:xfrm>
            <a:off x="874673" y="1835674"/>
            <a:ext cx="5713213" cy="3818295"/>
            <a:chOff x="0" y="0"/>
            <a:chExt cx="2257072" cy="1508462"/>
          </a:xfrm>
        </p:grpSpPr>
        <p:sp>
          <p:nvSpPr>
            <p:cNvPr id="13" name="Freeform 13"/>
            <p:cNvSpPr/>
            <p:nvPr/>
          </p:nvSpPr>
          <p:spPr>
            <a:xfrm>
              <a:off x="0" y="0"/>
              <a:ext cx="2257072" cy="1508462"/>
            </a:xfrm>
            <a:custGeom>
              <a:avLst/>
              <a:gdLst/>
              <a:ahLst/>
              <a:cxnLst/>
              <a:rect l="l" t="t" r="r" b="b"/>
              <a:pathLst>
                <a:path w="2257072" h="1508462">
                  <a:moveTo>
                    <a:pt x="0" y="0"/>
                  </a:moveTo>
                  <a:lnTo>
                    <a:pt x="2257072" y="0"/>
                  </a:lnTo>
                  <a:lnTo>
                    <a:pt x="2257072" y="1508462"/>
                  </a:lnTo>
                  <a:lnTo>
                    <a:pt x="0" y="1508462"/>
                  </a:lnTo>
                  <a:close/>
                </a:path>
              </a:pathLst>
            </a:custGeom>
            <a:solidFill>
              <a:srgbClr val="00B050">
                <a:alpha val="15686"/>
              </a:srgbClr>
            </a:solidFill>
          </p:spPr>
          <p:txBody>
            <a:bodyPr/>
            <a:lstStyle/>
            <a:p>
              <a:pPr defTabSz="609630"/>
              <a:endParaRPr lang="en-CA" sz="1200">
                <a:solidFill>
                  <a:prstClr val="black"/>
                </a:solidFill>
                <a:latin typeface="Calibri"/>
              </a:endParaRPr>
            </a:p>
          </p:txBody>
        </p:sp>
        <p:sp>
          <p:nvSpPr>
            <p:cNvPr id="14" name="TextBox 14"/>
            <p:cNvSpPr txBox="1"/>
            <p:nvPr/>
          </p:nvSpPr>
          <p:spPr>
            <a:xfrm>
              <a:off x="0" y="-47625"/>
              <a:ext cx="2257072" cy="155608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Freeform 15"/>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DFCFF"/>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96301"/>
            <a:ext cx="5095030" cy="4125030"/>
            <a:chOff x="0" y="0"/>
            <a:chExt cx="2012851" cy="1629642"/>
          </a:xfrm>
        </p:grpSpPr>
        <p:sp>
          <p:nvSpPr>
            <p:cNvPr id="3" name="Freeform 3"/>
            <p:cNvSpPr/>
            <p:nvPr/>
          </p:nvSpPr>
          <p:spPr>
            <a:xfrm>
              <a:off x="0" y="0"/>
              <a:ext cx="2012851" cy="1629642"/>
            </a:xfrm>
            <a:custGeom>
              <a:avLst/>
              <a:gdLst/>
              <a:ahLst/>
              <a:cxnLst/>
              <a:rect l="l" t="t" r="r" b="b"/>
              <a:pathLst>
                <a:path w="2012851" h="1629642">
                  <a:moveTo>
                    <a:pt x="0" y="0"/>
                  </a:moveTo>
                  <a:lnTo>
                    <a:pt x="2012851" y="0"/>
                  </a:lnTo>
                  <a:lnTo>
                    <a:pt x="2012851" y="1629642"/>
                  </a:lnTo>
                  <a:lnTo>
                    <a:pt x="0" y="1629642"/>
                  </a:lnTo>
                  <a:close/>
                </a:path>
              </a:pathLst>
            </a:custGeom>
            <a:solidFill>
              <a:srgbClr val="4FB545">
                <a:alpha val="18824"/>
              </a:srgbClr>
            </a:solidFill>
            <a:ln w="28575" cap="sq">
              <a:solidFill>
                <a:srgbClr val="343339">
                  <a:alpha val="18824"/>
                </a:srgbClr>
              </a:solidFill>
              <a:prstDash val="solid"/>
              <a:miter/>
            </a:ln>
          </p:spPr>
          <p:txBody>
            <a:bodyPr/>
            <a:lstStyle/>
            <a:p>
              <a:pPr defTabSz="609630"/>
              <a:endParaRPr lang="en-CA" sz="1200">
                <a:solidFill>
                  <a:prstClr val="black"/>
                </a:solidFill>
                <a:latin typeface="Calibri"/>
              </a:endParaRPr>
            </a:p>
          </p:txBody>
        </p:sp>
        <p:sp>
          <p:nvSpPr>
            <p:cNvPr id="4" name="TextBox 4"/>
            <p:cNvSpPr txBox="1"/>
            <p:nvPr/>
          </p:nvSpPr>
          <p:spPr>
            <a:xfrm>
              <a:off x="0" y="-47625"/>
              <a:ext cx="2012851" cy="1677267"/>
            </a:xfrm>
            <a:prstGeom prst="rect">
              <a:avLst/>
            </a:prstGeom>
          </p:spPr>
          <p:txBody>
            <a:bodyPr lIns="33867" tIns="33867" rIns="33867" bIns="33867" rtlCol="0" anchor="ctr"/>
            <a:lstStyle/>
            <a:p>
              <a:pPr algn="ctr" defTabSz="609630">
                <a:lnSpc>
                  <a:spcPts val="1727"/>
                </a:lnSpc>
              </a:pPr>
              <a:endParaRPr sz="1200">
                <a:solidFill>
                  <a:prstClr val="black"/>
                </a:solidFill>
                <a:latin typeface="Calibri"/>
              </a:endParaRPr>
            </a:p>
          </p:txBody>
        </p:sp>
      </p:grpSp>
      <p:grpSp>
        <p:nvGrpSpPr>
          <p:cNvPr id="5" name="Group 5"/>
          <p:cNvGrpSpPr/>
          <p:nvPr/>
        </p:nvGrpSpPr>
        <p:grpSpPr>
          <a:xfrm>
            <a:off x="1811717" y="1161791"/>
            <a:ext cx="3088663" cy="472227"/>
            <a:chOff x="0" y="0"/>
            <a:chExt cx="2658114" cy="406400"/>
          </a:xfrm>
        </p:grpSpPr>
        <p:sp>
          <p:nvSpPr>
            <p:cNvPr id="6" name="Freeform 6"/>
            <p:cNvSpPr/>
            <p:nvPr/>
          </p:nvSpPr>
          <p:spPr>
            <a:xfrm>
              <a:off x="0" y="0"/>
              <a:ext cx="2658114" cy="406400"/>
            </a:xfrm>
            <a:custGeom>
              <a:avLst/>
              <a:gdLst/>
              <a:ahLst/>
              <a:cxnLst/>
              <a:rect l="l" t="t" r="r" b="b"/>
              <a:pathLst>
                <a:path w="2658114" h="406400">
                  <a:moveTo>
                    <a:pt x="2454914" y="0"/>
                  </a:moveTo>
                  <a:cubicBezTo>
                    <a:pt x="2567139" y="0"/>
                    <a:pt x="2658114" y="90976"/>
                    <a:pt x="2658114" y="203200"/>
                  </a:cubicBezTo>
                  <a:cubicBezTo>
                    <a:pt x="2658114" y="315424"/>
                    <a:pt x="2567139" y="406400"/>
                    <a:pt x="2454914" y="406400"/>
                  </a:cubicBezTo>
                  <a:lnTo>
                    <a:pt x="203200" y="406400"/>
                  </a:lnTo>
                  <a:cubicBezTo>
                    <a:pt x="90976" y="406400"/>
                    <a:pt x="0" y="315424"/>
                    <a:pt x="0" y="203200"/>
                  </a:cubicBezTo>
                  <a:cubicBezTo>
                    <a:pt x="0" y="90976"/>
                    <a:pt x="90976" y="0"/>
                    <a:pt x="203200" y="0"/>
                  </a:cubicBezTo>
                  <a:close/>
                </a:path>
              </a:pathLst>
            </a:custGeom>
            <a:solidFill>
              <a:srgbClr val="0097B2"/>
            </a:solidFill>
          </p:spPr>
          <p:txBody>
            <a:bodyPr/>
            <a:lstStyle/>
            <a:p>
              <a:pPr defTabSz="609630"/>
              <a:endParaRPr lang="en-CA" sz="1200">
                <a:solidFill>
                  <a:prstClr val="black"/>
                </a:solidFill>
                <a:latin typeface="Calibri"/>
              </a:endParaRPr>
            </a:p>
          </p:txBody>
        </p:sp>
        <p:sp>
          <p:nvSpPr>
            <p:cNvPr id="7" name="TextBox 7"/>
            <p:cNvSpPr txBox="1"/>
            <p:nvPr/>
          </p:nvSpPr>
          <p:spPr>
            <a:xfrm>
              <a:off x="0" y="-47625"/>
              <a:ext cx="2658114" cy="454025"/>
            </a:xfrm>
            <a:prstGeom prst="rect">
              <a:avLst/>
            </a:prstGeom>
          </p:spPr>
          <p:txBody>
            <a:bodyPr lIns="33867" tIns="33867" rIns="33867" bIns="33867" rtlCol="0" anchor="ctr"/>
            <a:lstStyle/>
            <a:p>
              <a:pPr algn="ctr" defTabSz="609630">
                <a:lnSpc>
                  <a:spcPts val="1727"/>
                </a:lnSpc>
              </a:pPr>
              <a:endParaRPr sz="1200">
                <a:solidFill>
                  <a:prstClr val="black"/>
                </a:solidFill>
                <a:latin typeface="Calibri"/>
              </a:endParaRPr>
            </a:p>
          </p:txBody>
        </p:sp>
      </p:grpSp>
      <p:grpSp>
        <p:nvGrpSpPr>
          <p:cNvPr id="8" name="Group 8"/>
          <p:cNvGrpSpPr/>
          <p:nvPr/>
        </p:nvGrpSpPr>
        <p:grpSpPr>
          <a:xfrm>
            <a:off x="6639992" y="1366456"/>
            <a:ext cx="5095030" cy="4125030"/>
            <a:chOff x="0" y="0"/>
            <a:chExt cx="2012851" cy="1629642"/>
          </a:xfrm>
        </p:grpSpPr>
        <p:sp>
          <p:nvSpPr>
            <p:cNvPr id="9" name="Freeform 9"/>
            <p:cNvSpPr/>
            <p:nvPr/>
          </p:nvSpPr>
          <p:spPr>
            <a:xfrm>
              <a:off x="0" y="0"/>
              <a:ext cx="2012851" cy="1629642"/>
            </a:xfrm>
            <a:custGeom>
              <a:avLst/>
              <a:gdLst/>
              <a:ahLst/>
              <a:cxnLst/>
              <a:rect l="l" t="t" r="r" b="b"/>
              <a:pathLst>
                <a:path w="2012851" h="1629642">
                  <a:moveTo>
                    <a:pt x="0" y="0"/>
                  </a:moveTo>
                  <a:lnTo>
                    <a:pt x="2012851" y="0"/>
                  </a:lnTo>
                  <a:lnTo>
                    <a:pt x="2012851" y="1629642"/>
                  </a:lnTo>
                  <a:lnTo>
                    <a:pt x="0" y="1629642"/>
                  </a:lnTo>
                  <a:close/>
                </a:path>
              </a:pathLst>
            </a:custGeom>
            <a:solidFill>
              <a:srgbClr val="4FB545">
                <a:alpha val="21961"/>
              </a:srgbClr>
            </a:solidFill>
            <a:ln w="28575" cap="sq">
              <a:solidFill>
                <a:srgbClr val="343339">
                  <a:alpha val="21961"/>
                </a:srgbClr>
              </a:solidFill>
              <a:prstDash val="solid"/>
              <a:miter/>
            </a:ln>
          </p:spPr>
          <p:txBody>
            <a:bodyPr/>
            <a:lstStyle/>
            <a:p>
              <a:pPr defTabSz="609630"/>
              <a:endParaRPr lang="en-CA" sz="1200">
                <a:solidFill>
                  <a:prstClr val="black"/>
                </a:solidFill>
                <a:latin typeface="Calibri"/>
              </a:endParaRPr>
            </a:p>
          </p:txBody>
        </p:sp>
        <p:sp>
          <p:nvSpPr>
            <p:cNvPr id="10" name="TextBox 10"/>
            <p:cNvSpPr txBox="1"/>
            <p:nvPr/>
          </p:nvSpPr>
          <p:spPr>
            <a:xfrm>
              <a:off x="0" y="-47625"/>
              <a:ext cx="2012851" cy="1677267"/>
            </a:xfrm>
            <a:prstGeom prst="rect">
              <a:avLst/>
            </a:prstGeom>
          </p:spPr>
          <p:txBody>
            <a:bodyPr lIns="33867" tIns="33867" rIns="33867" bIns="33867" rtlCol="0" anchor="ctr"/>
            <a:lstStyle/>
            <a:p>
              <a:pPr algn="ctr" defTabSz="609630">
                <a:lnSpc>
                  <a:spcPts val="1727"/>
                </a:lnSpc>
              </a:pPr>
              <a:endParaRPr sz="1200">
                <a:solidFill>
                  <a:prstClr val="black"/>
                </a:solidFill>
                <a:latin typeface="Calibri"/>
              </a:endParaRPr>
            </a:p>
          </p:txBody>
        </p:sp>
      </p:grpSp>
      <p:grpSp>
        <p:nvGrpSpPr>
          <p:cNvPr id="11" name="Group 11"/>
          <p:cNvGrpSpPr/>
          <p:nvPr/>
        </p:nvGrpSpPr>
        <p:grpSpPr>
          <a:xfrm>
            <a:off x="7737392" y="1161791"/>
            <a:ext cx="3088663" cy="472227"/>
            <a:chOff x="0" y="0"/>
            <a:chExt cx="2658114" cy="406400"/>
          </a:xfrm>
        </p:grpSpPr>
        <p:sp>
          <p:nvSpPr>
            <p:cNvPr id="12" name="Freeform 12"/>
            <p:cNvSpPr/>
            <p:nvPr/>
          </p:nvSpPr>
          <p:spPr>
            <a:xfrm>
              <a:off x="0" y="0"/>
              <a:ext cx="2658114" cy="406400"/>
            </a:xfrm>
            <a:custGeom>
              <a:avLst/>
              <a:gdLst/>
              <a:ahLst/>
              <a:cxnLst/>
              <a:rect l="l" t="t" r="r" b="b"/>
              <a:pathLst>
                <a:path w="2658114" h="406400">
                  <a:moveTo>
                    <a:pt x="2454914" y="0"/>
                  </a:moveTo>
                  <a:cubicBezTo>
                    <a:pt x="2567139" y="0"/>
                    <a:pt x="2658114" y="90976"/>
                    <a:pt x="2658114" y="203200"/>
                  </a:cubicBezTo>
                  <a:cubicBezTo>
                    <a:pt x="2658114" y="315424"/>
                    <a:pt x="2567139" y="406400"/>
                    <a:pt x="2454914" y="406400"/>
                  </a:cubicBezTo>
                  <a:lnTo>
                    <a:pt x="203200" y="406400"/>
                  </a:lnTo>
                  <a:cubicBezTo>
                    <a:pt x="90976" y="406400"/>
                    <a:pt x="0" y="315424"/>
                    <a:pt x="0" y="203200"/>
                  </a:cubicBezTo>
                  <a:cubicBezTo>
                    <a:pt x="0" y="90976"/>
                    <a:pt x="90976" y="0"/>
                    <a:pt x="203200" y="0"/>
                  </a:cubicBezTo>
                  <a:close/>
                </a:path>
              </a:pathLst>
            </a:custGeom>
            <a:solidFill>
              <a:srgbClr val="0097B2"/>
            </a:solidFill>
          </p:spPr>
          <p:txBody>
            <a:bodyPr/>
            <a:lstStyle/>
            <a:p>
              <a:pPr defTabSz="609630"/>
              <a:endParaRPr lang="en-CA" sz="1200">
                <a:solidFill>
                  <a:prstClr val="black"/>
                </a:solidFill>
                <a:latin typeface="Calibri"/>
              </a:endParaRPr>
            </a:p>
          </p:txBody>
        </p:sp>
        <p:sp>
          <p:nvSpPr>
            <p:cNvPr id="13" name="TextBox 13"/>
            <p:cNvSpPr txBox="1"/>
            <p:nvPr/>
          </p:nvSpPr>
          <p:spPr>
            <a:xfrm>
              <a:off x="0" y="-47625"/>
              <a:ext cx="2658114" cy="454025"/>
            </a:xfrm>
            <a:prstGeom prst="rect">
              <a:avLst/>
            </a:prstGeom>
          </p:spPr>
          <p:txBody>
            <a:bodyPr lIns="33867" tIns="33867" rIns="33867" bIns="33867" rtlCol="0" anchor="ctr"/>
            <a:lstStyle/>
            <a:p>
              <a:pPr algn="ctr" defTabSz="609630">
                <a:lnSpc>
                  <a:spcPts val="1727"/>
                </a:lnSpc>
              </a:pPr>
              <a:endParaRPr sz="1200">
                <a:solidFill>
                  <a:prstClr val="black"/>
                </a:solidFill>
                <a:latin typeface="Calibri"/>
              </a:endParaRPr>
            </a:p>
          </p:txBody>
        </p:sp>
      </p:grpSp>
      <p:sp>
        <p:nvSpPr>
          <p:cNvPr id="14" name="Freeform 14"/>
          <p:cNvSpPr/>
          <p:nvPr/>
        </p:nvSpPr>
        <p:spPr>
          <a:xfrm>
            <a:off x="1145788" y="2054214"/>
            <a:ext cx="442634" cy="442634"/>
          </a:xfrm>
          <a:custGeom>
            <a:avLst/>
            <a:gdLst/>
            <a:ahLst/>
            <a:cxnLst/>
            <a:rect l="l" t="t" r="r" b="b"/>
            <a:pathLst>
              <a:path w="663951" h="663951">
                <a:moveTo>
                  <a:pt x="0" y="0"/>
                </a:moveTo>
                <a:lnTo>
                  <a:pt x="663951" y="0"/>
                </a:lnTo>
                <a:lnTo>
                  <a:pt x="663951" y="663951"/>
                </a:lnTo>
                <a:lnTo>
                  <a:pt x="0" y="663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CA" sz="1200">
              <a:solidFill>
                <a:prstClr val="black"/>
              </a:solidFill>
              <a:latin typeface="Calibri"/>
            </a:endParaRPr>
          </a:p>
        </p:txBody>
      </p:sp>
      <p:sp>
        <p:nvSpPr>
          <p:cNvPr id="15" name="Freeform 15"/>
          <p:cNvSpPr/>
          <p:nvPr/>
        </p:nvSpPr>
        <p:spPr>
          <a:xfrm>
            <a:off x="1145788" y="2702645"/>
            <a:ext cx="442634" cy="442634"/>
          </a:xfrm>
          <a:custGeom>
            <a:avLst/>
            <a:gdLst/>
            <a:ahLst/>
            <a:cxnLst/>
            <a:rect l="l" t="t" r="r" b="b"/>
            <a:pathLst>
              <a:path w="663951" h="663951">
                <a:moveTo>
                  <a:pt x="0" y="0"/>
                </a:moveTo>
                <a:lnTo>
                  <a:pt x="663951" y="0"/>
                </a:lnTo>
                <a:lnTo>
                  <a:pt x="663951" y="663950"/>
                </a:lnTo>
                <a:lnTo>
                  <a:pt x="0" y="6639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CA" sz="1200">
              <a:solidFill>
                <a:prstClr val="black"/>
              </a:solidFill>
              <a:latin typeface="Calibri"/>
            </a:endParaRPr>
          </a:p>
        </p:txBody>
      </p:sp>
      <p:sp>
        <p:nvSpPr>
          <p:cNvPr id="16" name="Freeform 16"/>
          <p:cNvSpPr/>
          <p:nvPr/>
        </p:nvSpPr>
        <p:spPr>
          <a:xfrm>
            <a:off x="1145788" y="3348632"/>
            <a:ext cx="442634" cy="442634"/>
          </a:xfrm>
          <a:custGeom>
            <a:avLst/>
            <a:gdLst/>
            <a:ahLst/>
            <a:cxnLst/>
            <a:rect l="l" t="t" r="r" b="b"/>
            <a:pathLst>
              <a:path w="663951" h="663951">
                <a:moveTo>
                  <a:pt x="0" y="0"/>
                </a:moveTo>
                <a:lnTo>
                  <a:pt x="663951" y="0"/>
                </a:lnTo>
                <a:lnTo>
                  <a:pt x="663951" y="663951"/>
                </a:lnTo>
                <a:lnTo>
                  <a:pt x="0" y="663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CA" sz="1200">
              <a:solidFill>
                <a:prstClr val="black"/>
              </a:solidFill>
              <a:latin typeface="Calibri"/>
            </a:endParaRPr>
          </a:p>
        </p:txBody>
      </p:sp>
      <p:sp>
        <p:nvSpPr>
          <p:cNvPr id="17" name="Freeform 17"/>
          <p:cNvSpPr/>
          <p:nvPr/>
        </p:nvSpPr>
        <p:spPr>
          <a:xfrm>
            <a:off x="1145788" y="3962870"/>
            <a:ext cx="442634" cy="442634"/>
          </a:xfrm>
          <a:custGeom>
            <a:avLst/>
            <a:gdLst/>
            <a:ahLst/>
            <a:cxnLst/>
            <a:rect l="l" t="t" r="r" b="b"/>
            <a:pathLst>
              <a:path w="663951" h="663951">
                <a:moveTo>
                  <a:pt x="0" y="0"/>
                </a:moveTo>
                <a:lnTo>
                  <a:pt x="663951" y="0"/>
                </a:lnTo>
                <a:lnTo>
                  <a:pt x="663951" y="663951"/>
                </a:lnTo>
                <a:lnTo>
                  <a:pt x="0" y="6639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CA" sz="1200">
              <a:solidFill>
                <a:prstClr val="black"/>
              </a:solidFill>
              <a:latin typeface="Calibri"/>
            </a:endParaRPr>
          </a:p>
        </p:txBody>
      </p:sp>
      <p:sp>
        <p:nvSpPr>
          <p:cNvPr id="18" name="Freeform 18"/>
          <p:cNvSpPr/>
          <p:nvPr/>
        </p:nvSpPr>
        <p:spPr>
          <a:xfrm>
            <a:off x="1145788" y="4541487"/>
            <a:ext cx="442634" cy="442634"/>
          </a:xfrm>
          <a:custGeom>
            <a:avLst/>
            <a:gdLst/>
            <a:ahLst/>
            <a:cxnLst/>
            <a:rect l="l" t="t" r="r" b="b"/>
            <a:pathLst>
              <a:path w="663951" h="663951">
                <a:moveTo>
                  <a:pt x="0" y="0"/>
                </a:moveTo>
                <a:lnTo>
                  <a:pt x="663951" y="0"/>
                </a:lnTo>
                <a:lnTo>
                  <a:pt x="663951" y="663951"/>
                </a:lnTo>
                <a:lnTo>
                  <a:pt x="0" y="663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CA" sz="1200">
              <a:solidFill>
                <a:prstClr val="black"/>
              </a:solidFill>
              <a:latin typeface="Calibri"/>
            </a:endParaRPr>
          </a:p>
        </p:txBody>
      </p:sp>
      <p:sp>
        <p:nvSpPr>
          <p:cNvPr id="19" name="Freeform 19"/>
          <p:cNvSpPr/>
          <p:nvPr/>
        </p:nvSpPr>
        <p:spPr>
          <a:xfrm flipV="1">
            <a:off x="6983778" y="2101551"/>
            <a:ext cx="442634" cy="442634"/>
          </a:xfrm>
          <a:custGeom>
            <a:avLst/>
            <a:gdLst/>
            <a:ahLst/>
            <a:cxnLst/>
            <a:rect l="l" t="t" r="r" b="b"/>
            <a:pathLst>
              <a:path w="663951" h="663951">
                <a:moveTo>
                  <a:pt x="0" y="663951"/>
                </a:moveTo>
                <a:lnTo>
                  <a:pt x="663951" y="663951"/>
                </a:lnTo>
                <a:lnTo>
                  <a:pt x="663951" y="0"/>
                </a:lnTo>
                <a:lnTo>
                  <a:pt x="0" y="0"/>
                </a:lnTo>
                <a:lnTo>
                  <a:pt x="0" y="6639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CA" sz="1200">
              <a:solidFill>
                <a:prstClr val="black"/>
              </a:solidFill>
              <a:latin typeface="Calibri"/>
            </a:endParaRPr>
          </a:p>
        </p:txBody>
      </p:sp>
      <p:sp>
        <p:nvSpPr>
          <p:cNvPr id="20" name="Freeform 20"/>
          <p:cNvSpPr/>
          <p:nvPr/>
        </p:nvSpPr>
        <p:spPr>
          <a:xfrm>
            <a:off x="6995456" y="3284710"/>
            <a:ext cx="442634" cy="442634"/>
          </a:xfrm>
          <a:custGeom>
            <a:avLst/>
            <a:gdLst/>
            <a:ahLst/>
            <a:cxnLst/>
            <a:rect l="l" t="t" r="r" b="b"/>
            <a:pathLst>
              <a:path w="663951" h="663951">
                <a:moveTo>
                  <a:pt x="0" y="0"/>
                </a:moveTo>
                <a:lnTo>
                  <a:pt x="663951" y="0"/>
                </a:lnTo>
                <a:lnTo>
                  <a:pt x="663951" y="663950"/>
                </a:lnTo>
                <a:lnTo>
                  <a:pt x="0" y="6639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CA" sz="1200">
              <a:solidFill>
                <a:prstClr val="black"/>
              </a:solidFill>
              <a:latin typeface="Calibri"/>
            </a:endParaRPr>
          </a:p>
        </p:txBody>
      </p:sp>
      <p:sp>
        <p:nvSpPr>
          <p:cNvPr id="21" name="Freeform 21"/>
          <p:cNvSpPr/>
          <p:nvPr/>
        </p:nvSpPr>
        <p:spPr>
          <a:xfrm>
            <a:off x="6995456" y="4304039"/>
            <a:ext cx="465990" cy="474895"/>
          </a:xfrm>
          <a:custGeom>
            <a:avLst/>
            <a:gdLst/>
            <a:ahLst/>
            <a:cxnLst/>
            <a:rect l="l" t="t" r="r" b="b"/>
            <a:pathLst>
              <a:path w="698985" h="712342">
                <a:moveTo>
                  <a:pt x="0" y="0"/>
                </a:moveTo>
                <a:lnTo>
                  <a:pt x="698985" y="0"/>
                </a:lnTo>
                <a:lnTo>
                  <a:pt x="698985" y="712342"/>
                </a:lnTo>
                <a:lnTo>
                  <a:pt x="0" y="7123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CA" sz="1200">
              <a:solidFill>
                <a:prstClr val="black"/>
              </a:solidFill>
              <a:latin typeface="Calibri"/>
            </a:endParaRPr>
          </a:p>
        </p:txBody>
      </p:sp>
      <p:sp>
        <p:nvSpPr>
          <p:cNvPr id="22" name="TextBox 22"/>
          <p:cNvSpPr txBox="1"/>
          <p:nvPr/>
        </p:nvSpPr>
        <p:spPr>
          <a:xfrm>
            <a:off x="3604627" y="465508"/>
            <a:ext cx="4982747" cy="436017"/>
          </a:xfrm>
          <a:prstGeom prst="rect">
            <a:avLst/>
          </a:prstGeom>
        </p:spPr>
        <p:txBody>
          <a:bodyPr lIns="0" tIns="0" rIns="0" bIns="0" rtlCol="0" anchor="t">
            <a:spAutoFit/>
          </a:bodyPr>
          <a:lstStyle/>
          <a:p>
            <a:pPr algn="ctr" defTabSz="609630">
              <a:lnSpc>
                <a:spcPts val="3412"/>
              </a:lnSpc>
              <a:spcBef>
                <a:spcPct val="0"/>
              </a:spcBef>
            </a:pPr>
            <a:r>
              <a:rPr lang="en-US" sz="3045" b="1">
                <a:solidFill>
                  <a:srgbClr val="343339"/>
                </a:solidFill>
                <a:latin typeface="Montserrat Bold"/>
                <a:ea typeface="Montserrat Bold"/>
                <a:cs typeface="Montserrat Bold"/>
                <a:sym typeface="Montserrat Bold"/>
              </a:rPr>
              <a:t>BENEFITS</a:t>
            </a:r>
          </a:p>
        </p:txBody>
      </p:sp>
      <p:sp>
        <p:nvSpPr>
          <p:cNvPr id="23" name="TextBox 23"/>
          <p:cNvSpPr txBox="1"/>
          <p:nvPr/>
        </p:nvSpPr>
        <p:spPr>
          <a:xfrm>
            <a:off x="2031648" y="1225095"/>
            <a:ext cx="2648803" cy="229102"/>
          </a:xfrm>
          <a:prstGeom prst="rect">
            <a:avLst/>
          </a:prstGeom>
        </p:spPr>
        <p:txBody>
          <a:bodyPr lIns="0" tIns="0" rIns="0" bIns="0" rtlCol="0" anchor="t">
            <a:spAutoFit/>
          </a:bodyPr>
          <a:lstStyle/>
          <a:p>
            <a:pPr algn="ctr" defTabSz="609630">
              <a:lnSpc>
                <a:spcPts val="1917"/>
              </a:lnSpc>
            </a:pPr>
            <a:r>
              <a:rPr lang="en-US" sz="1369" b="1" dirty="0">
                <a:solidFill>
                  <a:srgbClr val="FFFFFF"/>
                </a:solidFill>
                <a:latin typeface="Poppins Semi-Bold"/>
                <a:ea typeface="Poppins Semi-Bold"/>
                <a:cs typeface="Poppins Semi-Bold"/>
                <a:sym typeface="Poppins Semi-Bold"/>
              </a:rPr>
              <a:t>Average or Higher Ratings in</a:t>
            </a:r>
          </a:p>
        </p:txBody>
      </p:sp>
      <p:sp>
        <p:nvSpPr>
          <p:cNvPr id="24" name="TextBox 24"/>
          <p:cNvSpPr txBox="1"/>
          <p:nvPr/>
        </p:nvSpPr>
        <p:spPr>
          <a:xfrm>
            <a:off x="1829265" y="2686481"/>
            <a:ext cx="3328621" cy="396327"/>
          </a:xfrm>
          <a:prstGeom prst="rect">
            <a:avLst/>
          </a:prstGeom>
        </p:spPr>
        <p:txBody>
          <a:bodyPr lIns="0" tIns="0" rIns="0" bIns="0" rtlCol="0" anchor="t">
            <a:spAutoFit/>
          </a:bodyPr>
          <a:lstStyle/>
          <a:p>
            <a:pPr defTabSz="609630">
              <a:lnSpc>
                <a:spcPts val="3221"/>
              </a:lnSpc>
              <a:spcBef>
                <a:spcPct val="0"/>
              </a:spcBef>
            </a:pPr>
            <a:r>
              <a:rPr lang="en-US" sz="2301" dirty="0">
                <a:solidFill>
                  <a:srgbClr val="343339"/>
                </a:solidFill>
                <a:latin typeface="Poppins"/>
                <a:ea typeface="Poppins"/>
                <a:cs typeface="Poppins"/>
                <a:sym typeface="Poppins"/>
              </a:rPr>
              <a:t>Punctuality</a:t>
            </a:r>
          </a:p>
        </p:txBody>
      </p:sp>
      <p:sp>
        <p:nvSpPr>
          <p:cNvPr id="25" name="TextBox 25"/>
          <p:cNvSpPr txBox="1"/>
          <p:nvPr/>
        </p:nvSpPr>
        <p:spPr>
          <a:xfrm>
            <a:off x="1811718" y="2038051"/>
            <a:ext cx="3328621" cy="396327"/>
          </a:xfrm>
          <a:prstGeom prst="rect">
            <a:avLst/>
          </a:prstGeom>
        </p:spPr>
        <p:txBody>
          <a:bodyPr lIns="0" tIns="0" rIns="0" bIns="0" rtlCol="0" anchor="t">
            <a:spAutoFit/>
          </a:bodyPr>
          <a:lstStyle/>
          <a:p>
            <a:pPr defTabSz="609630">
              <a:lnSpc>
                <a:spcPts val="3221"/>
              </a:lnSpc>
              <a:spcBef>
                <a:spcPct val="0"/>
              </a:spcBef>
            </a:pPr>
            <a:r>
              <a:rPr lang="en-US" sz="2301">
                <a:solidFill>
                  <a:srgbClr val="343339"/>
                </a:solidFill>
                <a:latin typeface="Poppins"/>
                <a:ea typeface="Poppins"/>
                <a:cs typeface="Poppins"/>
                <a:sym typeface="Poppins"/>
              </a:rPr>
              <a:t>Attendance</a:t>
            </a:r>
          </a:p>
        </p:txBody>
      </p:sp>
      <p:sp>
        <p:nvSpPr>
          <p:cNvPr id="26" name="TextBox 26"/>
          <p:cNvSpPr txBox="1"/>
          <p:nvPr/>
        </p:nvSpPr>
        <p:spPr>
          <a:xfrm>
            <a:off x="1811718" y="3946707"/>
            <a:ext cx="3328621" cy="396327"/>
          </a:xfrm>
          <a:prstGeom prst="rect">
            <a:avLst/>
          </a:prstGeom>
        </p:spPr>
        <p:txBody>
          <a:bodyPr lIns="0" tIns="0" rIns="0" bIns="0" rtlCol="0" anchor="t">
            <a:spAutoFit/>
          </a:bodyPr>
          <a:lstStyle/>
          <a:p>
            <a:pPr defTabSz="609630">
              <a:lnSpc>
                <a:spcPts val="3221"/>
              </a:lnSpc>
              <a:spcBef>
                <a:spcPct val="0"/>
              </a:spcBef>
            </a:pPr>
            <a:r>
              <a:rPr lang="en-US" sz="2301">
                <a:solidFill>
                  <a:srgbClr val="000000"/>
                </a:solidFill>
                <a:latin typeface="Poppins"/>
                <a:ea typeface="Poppins"/>
                <a:cs typeface="Poppins"/>
                <a:sym typeface="Poppins"/>
              </a:rPr>
              <a:t>Quality of Work</a:t>
            </a:r>
          </a:p>
        </p:txBody>
      </p:sp>
      <p:sp>
        <p:nvSpPr>
          <p:cNvPr id="27" name="TextBox 27"/>
          <p:cNvSpPr txBox="1"/>
          <p:nvPr/>
        </p:nvSpPr>
        <p:spPr>
          <a:xfrm>
            <a:off x="1811718" y="3332469"/>
            <a:ext cx="3328621" cy="396327"/>
          </a:xfrm>
          <a:prstGeom prst="rect">
            <a:avLst/>
          </a:prstGeom>
        </p:spPr>
        <p:txBody>
          <a:bodyPr lIns="0" tIns="0" rIns="0" bIns="0" rtlCol="0" anchor="t">
            <a:spAutoFit/>
          </a:bodyPr>
          <a:lstStyle/>
          <a:p>
            <a:pPr defTabSz="609630">
              <a:lnSpc>
                <a:spcPts val="3221"/>
              </a:lnSpc>
              <a:spcBef>
                <a:spcPct val="0"/>
              </a:spcBef>
            </a:pPr>
            <a:r>
              <a:rPr lang="en-US" sz="2301">
                <a:solidFill>
                  <a:srgbClr val="000000"/>
                </a:solidFill>
                <a:latin typeface="Poppins"/>
                <a:ea typeface="Poppins"/>
                <a:cs typeface="Poppins"/>
                <a:sym typeface="Poppins"/>
              </a:rPr>
              <a:t>Motivation</a:t>
            </a:r>
          </a:p>
        </p:txBody>
      </p:sp>
      <p:sp>
        <p:nvSpPr>
          <p:cNvPr id="28" name="TextBox 28"/>
          <p:cNvSpPr txBox="1"/>
          <p:nvPr/>
        </p:nvSpPr>
        <p:spPr>
          <a:xfrm>
            <a:off x="1829265" y="4525324"/>
            <a:ext cx="3328621" cy="396327"/>
          </a:xfrm>
          <a:prstGeom prst="rect">
            <a:avLst/>
          </a:prstGeom>
        </p:spPr>
        <p:txBody>
          <a:bodyPr lIns="0" tIns="0" rIns="0" bIns="0" rtlCol="0" anchor="t">
            <a:spAutoFit/>
          </a:bodyPr>
          <a:lstStyle/>
          <a:p>
            <a:pPr defTabSz="609630">
              <a:lnSpc>
                <a:spcPts val="3221"/>
              </a:lnSpc>
              <a:spcBef>
                <a:spcPct val="0"/>
              </a:spcBef>
            </a:pPr>
            <a:r>
              <a:rPr lang="en-US" sz="2301" dirty="0">
                <a:solidFill>
                  <a:srgbClr val="000000"/>
                </a:solidFill>
                <a:latin typeface="Poppins"/>
                <a:ea typeface="Poppins"/>
                <a:cs typeface="Poppins"/>
                <a:sym typeface="Poppins"/>
              </a:rPr>
              <a:t>Retention</a:t>
            </a:r>
          </a:p>
        </p:txBody>
      </p:sp>
      <p:sp>
        <p:nvSpPr>
          <p:cNvPr id="29" name="TextBox 29"/>
          <p:cNvSpPr txBox="1"/>
          <p:nvPr/>
        </p:nvSpPr>
        <p:spPr>
          <a:xfrm>
            <a:off x="7957322" y="1225095"/>
            <a:ext cx="2648803" cy="229102"/>
          </a:xfrm>
          <a:prstGeom prst="rect">
            <a:avLst/>
          </a:prstGeom>
        </p:spPr>
        <p:txBody>
          <a:bodyPr lIns="0" tIns="0" rIns="0" bIns="0" rtlCol="0" anchor="t">
            <a:spAutoFit/>
          </a:bodyPr>
          <a:lstStyle/>
          <a:p>
            <a:pPr algn="ctr" defTabSz="609630">
              <a:lnSpc>
                <a:spcPts val="1917"/>
              </a:lnSpc>
            </a:pPr>
            <a:r>
              <a:rPr lang="en-US" sz="1369" b="1" dirty="0">
                <a:solidFill>
                  <a:srgbClr val="FFFFFF"/>
                </a:solidFill>
                <a:latin typeface="Poppins Semi-Bold"/>
                <a:ea typeface="Poppins Semi-Bold"/>
                <a:cs typeface="Poppins Semi-Bold"/>
                <a:sym typeface="Poppins Semi-Bold"/>
              </a:rPr>
              <a:t>As Well As</a:t>
            </a:r>
          </a:p>
        </p:txBody>
      </p:sp>
      <p:sp>
        <p:nvSpPr>
          <p:cNvPr id="30" name="TextBox 30"/>
          <p:cNvSpPr txBox="1"/>
          <p:nvPr/>
        </p:nvSpPr>
        <p:spPr>
          <a:xfrm>
            <a:off x="7523197" y="3268546"/>
            <a:ext cx="3328621" cy="396327"/>
          </a:xfrm>
          <a:prstGeom prst="rect">
            <a:avLst/>
          </a:prstGeom>
        </p:spPr>
        <p:txBody>
          <a:bodyPr lIns="0" tIns="0" rIns="0" bIns="0" rtlCol="0" anchor="t">
            <a:spAutoFit/>
          </a:bodyPr>
          <a:lstStyle/>
          <a:p>
            <a:pPr defTabSz="609630">
              <a:lnSpc>
                <a:spcPts val="3221"/>
              </a:lnSpc>
              <a:spcBef>
                <a:spcPct val="0"/>
              </a:spcBef>
            </a:pPr>
            <a:r>
              <a:rPr lang="en-US" sz="2301">
                <a:solidFill>
                  <a:srgbClr val="000000"/>
                </a:solidFill>
                <a:latin typeface="Poppins"/>
                <a:ea typeface="Poppins"/>
                <a:cs typeface="Poppins"/>
                <a:sym typeface="Poppins"/>
              </a:rPr>
              <a:t>Untapped Potential</a:t>
            </a:r>
          </a:p>
        </p:txBody>
      </p:sp>
      <p:sp>
        <p:nvSpPr>
          <p:cNvPr id="31" name="TextBox 31"/>
          <p:cNvSpPr txBox="1"/>
          <p:nvPr/>
        </p:nvSpPr>
        <p:spPr>
          <a:xfrm>
            <a:off x="7523197" y="2037935"/>
            <a:ext cx="4257981" cy="806696"/>
          </a:xfrm>
          <a:prstGeom prst="rect">
            <a:avLst/>
          </a:prstGeom>
        </p:spPr>
        <p:txBody>
          <a:bodyPr lIns="0" tIns="0" rIns="0" bIns="0" rtlCol="0" anchor="t">
            <a:spAutoFit/>
          </a:bodyPr>
          <a:lstStyle/>
          <a:p>
            <a:pPr defTabSz="609630">
              <a:lnSpc>
                <a:spcPts val="3221"/>
              </a:lnSpc>
              <a:spcBef>
                <a:spcPct val="0"/>
              </a:spcBef>
            </a:pPr>
            <a:r>
              <a:rPr lang="en-US" sz="2301" dirty="0">
                <a:solidFill>
                  <a:srgbClr val="000000"/>
                </a:solidFill>
                <a:latin typeface="Poppins"/>
                <a:ea typeface="Poppins"/>
                <a:cs typeface="Poppins"/>
                <a:sym typeface="Poppins"/>
              </a:rPr>
              <a:t>Lower Rates of Absenteeism/Presenteeism</a:t>
            </a:r>
          </a:p>
        </p:txBody>
      </p:sp>
      <p:sp>
        <p:nvSpPr>
          <p:cNvPr id="32" name="TextBox 32"/>
          <p:cNvSpPr txBox="1"/>
          <p:nvPr/>
        </p:nvSpPr>
        <p:spPr>
          <a:xfrm>
            <a:off x="7617413" y="4245157"/>
            <a:ext cx="3328621" cy="396327"/>
          </a:xfrm>
          <a:prstGeom prst="rect">
            <a:avLst/>
          </a:prstGeom>
        </p:spPr>
        <p:txBody>
          <a:bodyPr lIns="0" tIns="0" rIns="0" bIns="0" rtlCol="0" anchor="t">
            <a:spAutoFit/>
          </a:bodyPr>
          <a:lstStyle/>
          <a:p>
            <a:pPr defTabSz="609630">
              <a:lnSpc>
                <a:spcPts val="3221"/>
              </a:lnSpc>
              <a:spcBef>
                <a:spcPct val="0"/>
              </a:spcBef>
            </a:pPr>
            <a:r>
              <a:rPr lang="en-US" sz="2301">
                <a:solidFill>
                  <a:srgbClr val="000000"/>
                </a:solidFill>
                <a:latin typeface="Poppins"/>
                <a:ea typeface="Poppins"/>
                <a:cs typeface="Poppins"/>
                <a:sym typeface="Poppins"/>
              </a:rPr>
              <a:t>Altriusm</a:t>
            </a:r>
          </a:p>
        </p:txBody>
      </p:sp>
      <p:sp>
        <p:nvSpPr>
          <p:cNvPr id="33" name="AutoShape 33"/>
          <p:cNvSpPr/>
          <p:nvPr/>
        </p:nvSpPr>
        <p:spPr>
          <a:xfrm>
            <a:off x="4339014" y="890154"/>
            <a:ext cx="3513972" cy="6350"/>
          </a:xfrm>
          <a:prstGeom prst="line">
            <a:avLst/>
          </a:prstGeom>
          <a:ln w="19050" cap="flat">
            <a:solidFill>
              <a:srgbClr val="000000"/>
            </a:solidFill>
            <a:prstDash val="solid"/>
            <a:headEnd type="none" w="sm" len="sm"/>
            <a:tailEnd type="none" w="sm" len="sm"/>
          </a:ln>
        </p:spPr>
        <p:txBody>
          <a:bodyPr/>
          <a:lstStyle/>
          <a:p>
            <a:pPr defTabSz="609630"/>
            <a:endParaRPr lang="en-CA" sz="1200">
              <a:solidFill>
                <a:prstClr val="black"/>
              </a:solidFill>
              <a:latin typeface="Calibri"/>
            </a:endParaRPr>
          </a:p>
        </p:txBody>
      </p:sp>
      <p:sp>
        <p:nvSpPr>
          <p:cNvPr id="34" name="Freeform 34"/>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9"/>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020" y="-6351"/>
            <a:ext cx="12470630" cy="2511552"/>
          </a:xfrm>
          <a:custGeom>
            <a:avLst/>
            <a:gdLst/>
            <a:ahLst/>
            <a:cxnLst/>
            <a:rect l="l" t="t" r="r" b="b"/>
            <a:pathLst>
              <a:path w="18705945" h="3767328">
                <a:moveTo>
                  <a:pt x="0" y="0"/>
                </a:moveTo>
                <a:lnTo>
                  <a:pt x="18705945" y="0"/>
                </a:lnTo>
                <a:lnTo>
                  <a:pt x="18705945" y="3767328"/>
                </a:lnTo>
                <a:lnTo>
                  <a:pt x="0" y="3767328"/>
                </a:lnTo>
                <a:lnTo>
                  <a:pt x="0" y="0"/>
                </a:lnTo>
                <a:close/>
              </a:path>
            </a:pathLst>
          </a:custGeom>
          <a:blipFill>
            <a:blip r:embed="rId3" cstate="hqprint">
              <a:extLst>
                <a:ext uri="{28A0092B-C50C-407E-A947-70E740481C1C}">
                  <a14:useLocalDpi xmlns:a14="http://schemas.microsoft.com/office/drawing/2010/main"/>
                </a:ext>
              </a:extLst>
            </a:blip>
            <a:stretch>
              <a:fillRect/>
            </a:stretch>
          </a:blipFill>
        </p:spPr>
        <p:txBody>
          <a:bodyPr/>
          <a:lstStyle/>
          <a:p>
            <a:pPr defTabSz="609630"/>
            <a:endParaRPr lang="en-CA" sz="1200">
              <a:solidFill>
                <a:prstClr val="black"/>
              </a:solidFill>
              <a:latin typeface="Calibri"/>
            </a:endParaRPr>
          </a:p>
        </p:txBody>
      </p:sp>
      <p:grpSp>
        <p:nvGrpSpPr>
          <p:cNvPr id="3" name="Group 3"/>
          <p:cNvGrpSpPr/>
          <p:nvPr/>
        </p:nvGrpSpPr>
        <p:grpSpPr>
          <a:xfrm>
            <a:off x="-34020" y="-139899"/>
            <a:ext cx="12479651" cy="2778649"/>
            <a:chOff x="0" y="0"/>
            <a:chExt cx="4930233" cy="1097738"/>
          </a:xfrm>
        </p:grpSpPr>
        <p:sp>
          <p:nvSpPr>
            <p:cNvPr id="4" name="Freeform 4"/>
            <p:cNvSpPr/>
            <p:nvPr/>
          </p:nvSpPr>
          <p:spPr>
            <a:xfrm>
              <a:off x="0" y="0"/>
              <a:ext cx="4930232" cy="1097738"/>
            </a:xfrm>
            <a:custGeom>
              <a:avLst/>
              <a:gdLst/>
              <a:ahLst/>
              <a:cxnLst/>
              <a:rect l="l" t="t" r="r" b="b"/>
              <a:pathLst>
                <a:path w="4930232" h="1097738">
                  <a:moveTo>
                    <a:pt x="0" y="0"/>
                  </a:moveTo>
                  <a:lnTo>
                    <a:pt x="4930232" y="0"/>
                  </a:lnTo>
                  <a:lnTo>
                    <a:pt x="4930232" y="1097738"/>
                  </a:lnTo>
                  <a:lnTo>
                    <a:pt x="0" y="1097738"/>
                  </a:lnTo>
                  <a:close/>
                </a:path>
              </a:pathLst>
            </a:custGeom>
            <a:solidFill>
              <a:srgbClr val="0097B2">
                <a:alpha val="33725"/>
              </a:srgbClr>
            </a:solidFill>
          </p:spPr>
          <p:txBody>
            <a:bodyPr/>
            <a:lstStyle/>
            <a:p>
              <a:pPr defTabSz="609630"/>
              <a:endParaRPr lang="en-CA" sz="1200" dirty="0">
                <a:solidFill>
                  <a:prstClr val="black"/>
                </a:solidFill>
                <a:latin typeface="Calibri"/>
              </a:endParaRPr>
            </a:p>
          </p:txBody>
        </p:sp>
        <p:sp>
          <p:nvSpPr>
            <p:cNvPr id="5" name="TextBox 5"/>
            <p:cNvSpPr txBox="1"/>
            <p:nvPr/>
          </p:nvSpPr>
          <p:spPr>
            <a:xfrm>
              <a:off x="0" y="-47625"/>
              <a:ext cx="4930233" cy="114536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TextBox 6"/>
          <p:cNvSpPr txBox="1"/>
          <p:nvPr/>
        </p:nvSpPr>
        <p:spPr>
          <a:xfrm>
            <a:off x="2134039" y="2869704"/>
            <a:ext cx="8286559" cy="3021148"/>
          </a:xfrm>
          <a:prstGeom prst="rect">
            <a:avLst/>
          </a:prstGeom>
        </p:spPr>
        <p:txBody>
          <a:bodyPr lIns="0" tIns="0" rIns="0" bIns="0" rtlCol="0" anchor="t">
            <a:spAutoFit/>
          </a:bodyPr>
          <a:lstStyle/>
          <a:p>
            <a:pPr algn="ctr" defTabSz="609630">
              <a:lnSpc>
                <a:spcPts val="6014"/>
              </a:lnSpc>
            </a:pPr>
            <a:r>
              <a:rPr lang="en-US" sz="4010" b="1">
                <a:solidFill>
                  <a:srgbClr val="00607F"/>
                </a:solidFill>
                <a:latin typeface="Montserrat Bold"/>
                <a:ea typeface="Montserrat Bold"/>
                <a:cs typeface="Montserrat Bold"/>
                <a:sym typeface="Montserrat Bold"/>
              </a:rPr>
              <a:t>Mental Health Inclusion is not a barrier to businesses,</a:t>
            </a:r>
          </a:p>
          <a:p>
            <a:pPr algn="ctr" defTabSz="609630">
              <a:lnSpc>
                <a:spcPts val="6014"/>
              </a:lnSpc>
            </a:pPr>
            <a:r>
              <a:rPr lang="en-US" sz="4010" b="1">
                <a:solidFill>
                  <a:srgbClr val="00607F"/>
                </a:solidFill>
                <a:latin typeface="Montserrat Bold"/>
                <a:ea typeface="Montserrat Bold"/>
                <a:cs typeface="Montserrat Bold"/>
                <a:sym typeface="Montserrat Bold"/>
              </a:rPr>
              <a:t>it is a strategy to helping your business overcome barriers</a:t>
            </a:r>
          </a:p>
        </p:txBody>
      </p:sp>
      <p:sp>
        <p:nvSpPr>
          <p:cNvPr id="7" name="Freeform 7"/>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6EB0FC75-B5DE-2C03-F865-6E03B1113FB4}"/>
              </a:ext>
            </a:extLst>
          </p:cNvPr>
          <p:cNvSpPr>
            <a:spLocks noGrp="1"/>
          </p:cNvSpPr>
          <p:nvPr>
            <p:ph sz="quarter" idx="12"/>
          </p:nvPr>
        </p:nvSpPr>
        <p:spPr>
          <a:xfrm>
            <a:off x="397" y="0"/>
            <a:ext cx="5527222" cy="6858000"/>
          </a:xfrm>
        </p:spPr>
        <p:txBody>
          <a:bodyPr/>
          <a:lstStyle/>
          <a:p>
            <a:endParaRPr lang="en-US" dirty="0"/>
          </a:p>
        </p:txBody>
      </p:sp>
      <p:sp>
        <p:nvSpPr>
          <p:cNvPr id="3" name="Title 2">
            <a:extLst>
              <a:ext uri="{FF2B5EF4-FFF2-40B4-BE49-F238E27FC236}">
                <a16:creationId xmlns:a16="http://schemas.microsoft.com/office/drawing/2014/main" id="{703577F4-C1EA-4BDE-1E70-81A2FBF47F07}"/>
              </a:ext>
            </a:extLst>
          </p:cNvPr>
          <p:cNvSpPr>
            <a:spLocks noGrp="1"/>
          </p:cNvSpPr>
          <p:nvPr>
            <p:ph type="title"/>
          </p:nvPr>
        </p:nvSpPr>
        <p:spPr>
          <a:xfrm>
            <a:off x="962595" y="857250"/>
            <a:ext cx="3931981" cy="1600200"/>
          </a:xfrm>
        </p:spPr>
        <p:txBody>
          <a:bodyPr anchor="b">
            <a:noAutofit/>
          </a:bodyPr>
          <a:lstStyle/>
          <a:p>
            <a:r>
              <a:rPr lang="en-US" sz="4800" dirty="0">
                <a:latin typeface="Arial"/>
                <a:cs typeface="Arial"/>
              </a:rPr>
              <a:t>Doing Things Differently:</a:t>
            </a:r>
          </a:p>
        </p:txBody>
      </p:sp>
      <p:sp>
        <p:nvSpPr>
          <p:cNvPr id="4" name="Text Placeholder 3">
            <a:extLst>
              <a:ext uri="{FF2B5EF4-FFF2-40B4-BE49-F238E27FC236}">
                <a16:creationId xmlns:a16="http://schemas.microsoft.com/office/drawing/2014/main" id="{1EE00010-7FF8-9E32-B805-C9D027B3224A}"/>
              </a:ext>
            </a:extLst>
          </p:cNvPr>
          <p:cNvSpPr>
            <a:spLocks noGrp="1"/>
          </p:cNvSpPr>
          <p:nvPr>
            <p:ph type="body" sz="half" idx="2"/>
          </p:nvPr>
        </p:nvSpPr>
        <p:spPr>
          <a:xfrm>
            <a:off x="798017" y="3349719"/>
            <a:ext cx="3931981" cy="3166382"/>
          </a:xfrm>
        </p:spPr>
        <p:txBody>
          <a:bodyPr vert="horz" lIns="45720" tIns="22860" rIns="45720" bIns="22860" rtlCol="0" anchor="t">
            <a:normAutofit fontScale="70000" lnSpcReduction="20000"/>
          </a:bodyPr>
          <a:lstStyle/>
          <a:p>
            <a:endParaRPr lang="en-US" sz="3550" dirty="0">
              <a:latin typeface="Arial"/>
              <a:cs typeface="Arial"/>
            </a:endParaRPr>
          </a:p>
          <a:p>
            <a:r>
              <a:rPr lang="en-US" sz="3550" dirty="0">
                <a:latin typeface="Arial"/>
                <a:cs typeface="Arial"/>
              </a:rPr>
              <a:t>A Disability Rights At Work Handbook</a:t>
            </a:r>
            <a:endParaRPr lang="en-US" dirty="0"/>
          </a:p>
          <a:p>
            <a:endParaRPr lang="en-US" i="1" dirty="0"/>
          </a:p>
          <a:p>
            <a:endParaRPr lang="en-US" i="1" dirty="0"/>
          </a:p>
          <a:p>
            <a:endParaRPr lang="en-US" i="1" dirty="0"/>
          </a:p>
          <a:p>
            <a:endParaRPr lang="en-US" i="1" dirty="0"/>
          </a:p>
          <a:p>
            <a:r>
              <a:rPr lang="en-US" i="1" dirty="0"/>
              <a:t>Available at: https://canadianlabour.ca/doing-things-differently-guide/</a:t>
            </a:r>
          </a:p>
        </p:txBody>
      </p:sp>
      <p:pic>
        <p:nvPicPr>
          <p:cNvPr id="6" name="Picture Placeholder 5" descr="A person in a wheelchair&#10;&#10;AI-generated content may be incorrect.">
            <a:extLst>
              <a:ext uri="{FF2B5EF4-FFF2-40B4-BE49-F238E27FC236}">
                <a16:creationId xmlns:a16="http://schemas.microsoft.com/office/drawing/2014/main" id="{91DF7036-EC45-E369-20B9-074533B4311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r="-184"/>
          <a:stretch>
            <a:fillRect/>
          </a:stretch>
        </p:blipFill>
        <p:spPr>
          <a:xfrm>
            <a:off x="6457153" y="225970"/>
            <a:ext cx="4845335" cy="6247498"/>
          </a:xfrm>
          <a:prstGeom prst="rect">
            <a:avLst/>
          </a:prstGeom>
          <a:noFill/>
        </p:spPr>
      </p:pic>
    </p:spTree>
    <p:extLst>
      <p:ext uri="{BB962C8B-B14F-4D97-AF65-F5344CB8AC3E}">
        <p14:creationId xmlns:p14="http://schemas.microsoft.com/office/powerpoint/2010/main" val="220030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3D220817-918C-6078-DA4B-49A1101491D3}"/>
              </a:ext>
            </a:extLst>
          </p:cNvPr>
          <p:cNvGraphicFramePr/>
          <p:nvPr>
            <p:extLst>
              <p:ext uri="{D42A27DB-BD31-4B8C-83A1-F6EECF244321}">
                <p14:modId xmlns:p14="http://schemas.microsoft.com/office/powerpoint/2010/main" val="2176082728"/>
              </p:ext>
            </p:extLst>
          </p:nvPr>
        </p:nvGraphicFramePr>
        <p:xfrm>
          <a:off x="275772" y="810399"/>
          <a:ext cx="11357430" cy="5692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78CCA6D4-EA61-293C-2F1B-36D40D3FEAA4}"/>
              </a:ext>
            </a:extLst>
          </p:cNvPr>
          <p:cNvSpPr txBox="1"/>
          <p:nvPr/>
        </p:nvSpPr>
        <p:spPr>
          <a:xfrm>
            <a:off x="3149600" y="533400"/>
            <a:ext cx="1328505" cy="276999"/>
          </a:xfrm>
          <a:prstGeom prst="rect">
            <a:avLst/>
          </a:prstGeom>
          <a:noFill/>
        </p:spPr>
        <p:txBody>
          <a:bodyPr wrap="none" rtlCol="0">
            <a:spAutoFit/>
          </a:bodyPr>
          <a:lstStyle/>
          <a:p>
            <a:r>
              <a:rPr lang="en-CA" sz="1200" dirty="0">
                <a:latin typeface="Montserrat Bold" panose="00000800000000000000" charset="0"/>
              </a:rPr>
              <a:t>Employer Concern</a:t>
            </a:r>
          </a:p>
        </p:txBody>
      </p:sp>
      <p:sp>
        <p:nvSpPr>
          <p:cNvPr id="15" name="TextBox 14">
            <a:extLst>
              <a:ext uri="{FF2B5EF4-FFF2-40B4-BE49-F238E27FC236}">
                <a16:creationId xmlns:a16="http://schemas.microsoft.com/office/drawing/2014/main" id="{CAA35110-D8D4-DD7B-8DC3-EBDC43A92C3D}"/>
              </a:ext>
            </a:extLst>
          </p:cNvPr>
          <p:cNvSpPr txBox="1"/>
          <p:nvPr/>
        </p:nvSpPr>
        <p:spPr>
          <a:xfrm>
            <a:off x="7112000" y="533400"/>
            <a:ext cx="1354282" cy="276999"/>
          </a:xfrm>
          <a:prstGeom prst="rect">
            <a:avLst/>
          </a:prstGeom>
          <a:noFill/>
        </p:spPr>
        <p:txBody>
          <a:bodyPr wrap="none" rtlCol="0">
            <a:spAutoFit/>
          </a:bodyPr>
          <a:lstStyle/>
          <a:p>
            <a:r>
              <a:rPr lang="en-CA" sz="1200" dirty="0">
                <a:latin typeface="Montserrat Bold" panose="00000800000000000000" charset="0"/>
              </a:rPr>
              <a:t>Inclusive Response</a:t>
            </a:r>
          </a:p>
        </p:txBody>
      </p:sp>
    </p:spTree>
    <p:extLst>
      <p:ext uri="{BB962C8B-B14F-4D97-AF65-F5344CB8AC3E}">
        <p14:creationId xmlns:p14="http://schemas.microsoft.com/office/powerpoint/2010/main" val="40752165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891087" y="4068537"/>
            <a:ext cx="4977348" cy="1854954"/>
            <a:chOff x="0" y="47625"/>
            <a:chExt cx="9954696" cy="3709907"/>
          </a:xfrm>
        </p:grpSpPr>
        <p:sp>
          <p:nvSpPr>
            <p:cNvPr id="4" name="TextBox 4"/>
            <p:cNvSpPr txBox="1"/>
            <p:nvPr/>
          </p:nvSpPr>
          <p:spPr>
            <a:xfrm>
              <a:off x="0" y="47625"/>
              <a:ext cx="9954696" cy="927690"/>
            </a:xfrm>
            <a:prstGeom prst="rect">
              <a:avLst/>
            </a:prstGeom>
          </p:spPr>
          <p:txBody>
            <a:bodyPr lIns="0" tIns="0" rIns="0" bIns="0" rtlCol="0" anchor="t">
              <a:spAutoFit/>
            </a:bodyPr>
            <a:lstStyle/>
            <a:p>
              <a:pPr defTabSz="609630">
                <a:lnSpc>
                  <a:spcPts val="4380"/>
                </a:lnSpc>
              </a:pPr>
              <a:endParaRPr sz="1200">
                <a:solidFill>
                  <a:prstClr val="black"/>
                </a:solidFill>
                <a:latin typeface="Calibri"/>
              </a:endParaRPr>
            </a:p>
          </p:txBody>
        </p:sp>
        <p:sp>
          <p:nvSpPr>
            <p:cNvPr id="5" name="TextBox 5"/>
            <p:cNvSpPr txBox="1"/>
            <p:nvPr/>
          </p:nvSpPr>
          <p:spPr>
            <a:xfrm>
              <a:off x="0" y="3233798"/>
              <a:ext cx="9954696" cy="523734"/>
            </a:xfrm>
            <a:prstGeom prst="rect">
              <a:avLst/>
            </a:prstGeom>
          </p:spPr>
          <p:txBody>
            <a:bodyPr lIns="0" tIns="0" rIns="0" bIns="0" rtlCol="0" anchor="t">
              <a:spAutoFit/>
            </a:bodyPr>
            <a:lstStyle/>
            <a:p>
              <a:pPr defTabSz="609630">
                <a:lnSpc>
                  <a:spcPts val="2333"/>
                </a:lnSpc>
              </a:pPr>
              <a:endParaRPr sz="1200">
                <a:solidFill>
                  <a:prstClr val="black"/>
                </a:solidFill>
                <a:latin typeface="Calibri"/>
              </a:endParaRPr>
            </a:p>
          </p:txBody>
        </p:sp>
      </p:grpSp>
      <p:grpSp>
        <p:nvGrpSpPr>
          <p:cNvPr id="6" name="Group 6"/>
          <p:cNvGrpSpPr/>
          <p:nvPr/>
        </p:nvGrpSpPr>
        <p:grpSpPr>
          <a:xfrm>
            <a:off x="3370015" y="4284897"/>
            <a:ext cx="6812011" cy="2566154"/>
            <a:chOff x="0" y="47625"/>
            <a:chExt cx="13624021" cy="5132307"/>
          </a:xfrm>
        </p:grpSpPr>
        <p:sp>
          <p:nvSpPr>
            <p:cNvPr id="7" name="TextBox 7"/>
            <p:cNvSpPr txBox="1"/>
            <p:nvPr/>
          </p:nvSpPr>
          <p:spPr>
            <a:xfrm>
              <a:off x="0" y="47625"/>
              <a:ext cx="13624021" cy="927690"/>
            </a:xfrm>
            <a:prstGeom prst="rect">
              <a:avLst/>
            </a:prstGeom>
          </p:spPr>
          <p:txBody>
            <a:bodyPr lIns="0" tIns="0" rIns="0" bIns="0" rtlCol="0" anchor="t">
              <a:spAutoFit/>
            </a:bodyPr>
            <a:lstStyle/>
            <a:p>
              <a:pPr defTabSz="609630">
                <a:lnSpc>
                  <a:spcPts val="4380"/>
                </a:lnSpc>
              </a:pPr>
              <a:endParaRPr sz="1200">
                <a:solidFill>
                  <a:prstClr val="black"/>
                </a:solidFill>
                <a:latin typeface="Calibri"/>
              </a:endParaRPr>
            </a:p>
          </p:txBody>
        </p:sp>
        <p:sp>
          <p:nvSpPr>
            <p:cNvPr id="8" name="TextBox 8"/>
            <p:cNvSpPr txBox="1"/>
            <p:nvPr/>
          </p:nvSpPr>
          <p:spPr>
            <a:xfrm>
              <a:off x="0" y="1873839"/>
              <a:ext cx="13624021" cy="2122762"/>
            </a:xfrm>
            <a:prstGeom prst="rect">
              <a:avLst/>
            </a:prstGeom>
          </p:spPr>
          <p:txBody>
            <a:bodyPr lIns="0" tIns="0" rIns="0" bIns="0" rtlCol="0" anchor="t">
              <a:spAutoFit/>
            </a:bodyPr>
            <a:lstStyle/>
            <a:p>
              <a:pPr defTabSz="609630">
                <a:lnSpc>
                  <a:spcPts val="2800"/>
                </a:lnSpc>
              </a:pPr>
              <a:r>
                <a:rPr lang="en-US" sz="2333" b="1" dirty="0">
                  <a:solidFill>
                    <a:srgbClr val="000000"/>
                  </a:solidFill>
                  <a:latin typeface="Montserrat Bold"/>
                  <a:ea typeface="Montserrat Bold"/>
                  <a:cs typeface="Montserrat Bold"/>
                  <a:sym typeface="Montserrat Bold"/>
                </a:rPr>
                <a:t>Karla </a:t>
              </a:r>
              <a:r>
                <a:rPr lang="en-US" sz="2333" b="1" dirty="0" err="1">
                  <a:solidFill>
                    <a:srgbClr val="000000"/>
                  </a:solidFill>
                  <a:latin typeface="Montserrat Bold"/>
                  <a:ea typeface="Montserrat Bold"/>
                  <a:cs typeface="Montserrat Bold"/>
                  <a:sym typeface="Montserrat Bold"/>
                </a:rPr>
                <a:t>Zlatarits</a:t>
              </a:r>
              <a:r>
                <a:rPr lang="en-US" sz="2333" b="1" dirty="0">
                  <a:solidFill>
                    <a:srgbClr val="000000"/>
                  </a:solidFill>
                  <a:latin typeface="Montserrat Bold"/>
                  <a:ea typeface="Montserrat Bold"/>
                  <a:cs typeface="Montserrat Bold"/>
                  <a:sym typeface="Montserrat Bold"/>
                </a:rPr>
                <a:t> </a:t>
              </a:r>
            </a:p>
            <a:p>
              <a:pPr defTabSz="609630">
                <a:lnSpc>
                  <a:spcPts val="2800"/>
                </a:lnSpc>
              </a:pPr>
              <a:r>
                <a:rPr lang="en-US" sz="2333" dirty="0">
                  <a:solidFill>
                    <a:srgbClr val="000000"/>
                  </a:solidFill>
                  <a:latin typeface="Montserrat"/>
                  <a:ea typeface="Montserrat"/>
                  <a:cs typeface="Montserrat"/>
                  <a:sym typeface="Montserrat"/>
                </a:rPr>
                <a:t>Manager of People &amp; Culture, </a:t>
              </a:r>
              <a:r>
                <a:rPr lang="en-US" sz="2333" dirty="0" err="1">
                  <a:solidFill>
                    <a:srgbClr val="000000"/>
                  </a:solidFill>
                  <a:latin typeface="Montserrat"/>
                  <a:ea typeface="Montserrat"/>
                  <a:cs typeface="Montserrat"/>
                  <a:sym typeface="Montserrat"/>
                </a:rPr>
                <a:t>Pedalheads</a:t>
              </a:r>
              <a:endParaRPr lang="en-US" sz="2333" dirty="0">
                <a:solidFill>
                  <a:srgbClr val="000000"/>
                </a:solidFill>
                <a:latin typeface="Montserrat"/>
                <a:ea typeface="Montserrat"/>
                <a:cs typeface="Montserrat"/>
                <a:sym typeface="Montserrat"/>
              </a:endParaRPr>
            </a:p>
            <a:p>
              <a:pPr defTabSz="609630">
                <a:lnSpc>
                  <a:spcPts val="2800"/>
                </a:lnSpc>
              </a:pPr>
              <a:r>
                <a:rPr lang="en-US" sz="2333" dirty="0" err="1">
                  <a:solidFill>
                    <a:srgbClr val="000000"/>
                  </a:solidFill>
                  <a:latin typeface="Montserrat"/>
                  <a:ea typeface="Montserrat"/>
                  <a:cs typeface="Montserrat"/>
                  <a:sym typeface="Montserrat"/>
                </a:rPr>
                <a:t>WorkAbility</a:t>
              </a:r>
              <a:r>
                <a:rPr lang="en-US" sz="2333" dirty="0">
                  <a:solidFill>
                    <a:srgbClr val="000000"/>
                  </a:solidFill>
                  <a:latin typeface="Montserrat"/>
                  <a:ea typeface="Montserrat"/>
                  <a:cs typeface="Montserrat"/>
                  <a:sym typeface="Montserrat"/>
                </a:rPr>
                <a:t> Employer Partner</a:t>
              </a:r>
            </a:p>
          </p:txBody>
        </p:sp>
        <p:sp>
          <p:nvSpPr>
            <p:cNvPr id="9" name="TextBox 9"/>
            <p:cNvSpPr txBox="1"/>
            <p:nvPr/>
          </p:nvSpPr>
          <p:spPr>
            <a:xfrm>
              <a:off x="0" y="4656198"/>
              <a:ext cx="13624021" cy="523734"/>
            </a:xfrm>
            <a:prstGeom prst="rect">
              <a:avLst/>
            </a:prstGeom>
          </p:spPr>
          <p:txBody>
            <a:bodyPr lIns="0" tIns="0" rIns="0" bIns="0" rtlCol="0" anchor="t">
              <a:spAutoFit/>
            </a:bodyPr>
            <a:lstStyle/>
            <a:p>
              <a:pPr defTabSz="609630">
                <a:lnSpc>
                  <a:spcPts val="2333"/>
                </a:lnSpc>
              </a:pPr>
              <a:endParaRPr sz="1200">
                <a:solidFill>
                  <a:prstClr val="black"/>
                </a:solidFill>
                <a:latin typeface="Calibri"/>
              </a:endParaRPr>
            </a:p>
          </p:txBody>
        </p:sp>
      </p:grpSp>
      <p:sp>
        <p:nvSpPr>
          <p:cNvPr id="10" name="TextBox 10"/>
          <p:cNvSpPr txBox="1"/>
          <p:nvPr/>
        </p:nvSpPr>
        <p:spPr>
          <a:xfrm>
            <a:off x="925166" y="1296229"/>
            <a:ext cx="9593866" cy="2616101"/>
          </a:xfrm>
          <a:prstGeom prst="rect">
            <a:avLst/>
          </a:prstGeom>
        </p:spPr>
        <p:txBody>
          <a:bodyPr lIns="0" tIns="0" rIns="0" bIns="0" rtlCol="0" anchor="t">
            <a:spAutoFit/>
          </a:bodyPr>
          <a:lstStyle/>
          <a:p>
            <a:pPr algn="ctr" defTabSz="609630">
              <a:lnSpc>
                <a:spcPts val="5109"/>
              </a:lnSpc>
              <a:spcBef>
                <a:spcPct val="0"/>
              </a:spcBef>
            </a:pPr>
            <a:r>
              <a:rPr lang="en-US" sz="4258" b="1" i="1" dirty="0">
                <a:solidFill>
                  <a:srgbClr val="343339"/>
                </a:solidFill>
                <a:latin typeface="Montserrat Bold Italics"/>
                <a:ea typeface="Montserrat Bold Italics"/>
                <a:cs typeface="Montserrat Bold Italics"/>
                <a:sym typeface="Montserrat Bold Italics"/>
              </a:rPr>
              <a:t>When you create that safe space for employees, you’re going to get long lasting employees, who really care about the business and feel seen and heard</a:t>
            </a:r>
          </a:p>
        </p:txBody>
      </p:sp>
      <p:sp>
        <p:nvSpPr>
          <p:cNvPr id="11" name="Freeform 11"/>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pic>
        <p:nvPicPr>
          <p:cNvPr id="13" name="Picture 12" descr="A person standing in front of balloons&#10;&#10;AI-generated content may be incorrect.">
            <a:extLst>
              <a:ext uri="{FF2B5EF4-FFF2-40B4-BE49-F238E27FC236}">
                <a16:creationId xmlns:a16="http://schemas.microsoft.com/office/drawing/2014/main" id="{C7724846-C779-65C2-06ED-32237A234461}"/>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104975" y="0"/>
            <a:ext cx="12550975" cy="6858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9710" y="1917163"/>
            <a:ext cx="2852526" cy="3056735"/>
            <a:chOff x="0" y="0"/>
            <a:chExt cx="5705051" cy="6113471"/>
          </a:xfrm>
        </p:grpSpPr>
        <p:grpSp>
          <p:nvGrpSpPr>
            <p:cNvPr id="3" name="Group 3"/>
            <p:cNvGrpSpPr/>
            <p:nvPr/>
          </p:nvGrpSpPr>
          <p:grpSpPr>
            <a:xfrm>
              <a:off x="1623428" y="0"/>
              <a:ext cx="2484841" cy="248484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28575" cap="sq">
                <a:solidFill>
                  <a:srgbClr val="FFFFFF"/>
                </a:solidFill>
                <a:prstDash val="solid"/>
                <a:miter/>
              </a:ln>
            </p:spPr>
            <p:txBody>
              <a:bodyPr/>
              <a:lstStyle/>
              <a:p>
                <a:pPr defTabSz="609630"/>
                <a:endParaRPr lang="en-CA" sz="1200">
                  <a:solidFill>
                    <a:prstClr val="black"/>
                  </a:solidFill>
                  <a:latin typeface="Calibri"/>
                </a:endParaRPr>
              </a:p>
            </p:txBody>
          </p:sp>
          <p:sp>
            <p:nvSpPr>
              <p:cNvPr id="5" name="TextBox 5"/>
              <p:cNvSpPr txBox="1"/>
              <p:nvPr/>
            </p:nvSpPr>
            <p:spPr>
              <a:xfrm>
                <a:off x="76200" y="57150"/>
                <a:ext cx="660400" cy="679450"/>
              </a:xfrm>
              <a:prstGeom prst="rect">
                <a:avLst/>
              </a:prstGeom>
            </p:spPr>
            <p:txBody>
              <a:bodyPr lIns="40012" tIns="40012" rIns="40012" bIns="40012" rtlCol="0" anchor="ctr"/>
              <a:lstStyle/>
              <a:p>
                <a:pPr algn="ctr" defTabSz="609630">
                  <a:lnSpc>
                    <a:spcPts val="1282"/>
                  </a:lnSpc>
                </a:pPr>
                <a:endParaRPr sz="1200">
                  <a:solidFill>
                    <a:prstClr val="black"/>
                  </a:solidFill>
                  <a:latin typeface="Calibri"/>
                </a:endParaRPr>
              </a:p>
            </p:txBody>
          </p:sp>
        </p:grpSp>
        <p:sp>
          <p:nvSpPr>
            <p:cNvPr id="6" name="Freeform 6"/>
            <p:cNvSpPr/>
            <p:nvPr/>
          </p:nvSpPr>
          <p:spPr>
            <a:xfrm>
              <a:off x="2093684" y="563400"/>
              <a:ext cx="1694189" cy="1358040"/>
            </a:xfrm>
            <a:custGeom>
              <a:avLst/>
              <a:gdLst/>
              <a:ahLst/>
              <a:cxnLst/>
              <a:rect l="l" t="t" r="r" b="b"/>
              <a:pathLst>
                <a:path w="1694189" h="1358040">
                  <a:moveTo>
                    <a:pt x="0" y="0"/>
                  </a:moveTo>
                  <a:lnTo>
                    <a:pt x="1694189" y="0"/>
                  </a:lnTo>
                  <a:lnTo>
                    <a:pt x="1694189" y="1358041"/>
                  </a:lnTo>
                  <a:lnTo>
                    <a:pt x="0" y="13580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CA" sz="1200">
                <a:solidFill>
                  <a:prstClr val="black"/>
                </a:solidFill>
                <a:latin typeface="Calibri"/>
              </a:endParaRPr>
            </a:p>
          </p:txBody>
        </p:sp>
        <p:sp>
          <p:nvSpPr>
            <p:cNvPr id="7" name="TextBox 7"/>
            <p:cNvSpPr txBox="1"/>
            <p:nvPr/>
          </p:nvSpPr>
          <p:spPr>
            <a:xfrm>
              <a:off x="115426" y="2798251"/>
              <a:ext cx="5500847" cy="589906"/>
            </a:xfrm>
            <a:prstGeom prst="rect">
              <a:avLst/>
            </a:prstGeom>
          </p:spPr>
          <p:txBody>
            <a:bodyPr lIns="0" tIns="0" rIns="0" bIns="0" rtlCol="0" anchor="t">
              <a:spAutoFit/>
            </a:bodyPr>
            <a:lstStyle/>
            <a:p>
              <a:pPr algn="ctr" defTabSz="609630">
                <a:lnSpc>
                  <a:spcPts val="2341"/>
                </a:lnSpc>
              </a:pPr>
              <a:r>
                <a:rPr lang="en-US" sz="2054" b="1">
                  <a:solidFill>
                    <a:srgbClr val="343339"/>
                  </a:solidFill>
                  <a:latin typeface="Montserrat Bold"/>
                  <a:ea typeface="Montserrat Bold"/>
                  <a:cs typeface="Montserrat Bold"/>
                  <a:sym typeface="Montserrat Bold"/>
                </a:rPr>
                <a:t> Training  Workshops</a:t>
              </a:r>
            </a:p>
          </p:txBody>
        </p:sp>
        <p:sp>
          <p:nvSpPr>
            <p:cNvPr id="8" name="TextBox 8"/>
            <p:cNvSpPr txBox="1"/>
            <p:nvPr/>
          </p:nvSpPr>
          <p:spPr>
            <a:xfrm>
              <a:off x="0" y="4211411"/>
              <a:ext cx="5705051" cy="1902060"/>
            </a:xfrm>
            <a:prstGeom prst="rect">
              <a:avLst/>
            </a:prstGeom>
          </p:spPr>
          <p:txBody>
            <a:bodyPr lIns="0" tIns="0" rIns="0" bIns="0" rtlCol="0" anchor="t">
              <a:spAutoFit/>
            </a:bodyPr>
            <a:lstStyle/>
            <a:p>
              <a:pPr algn="ctr" defTabSz="609630">
                <a:lnSpc>
                  <a:spcPts val="2460"/>
                </a:lnSpc>
              </a:pPr>
              <a:r>
                <a:rPr lang="en-US" sz="2050">
                  <a:solidFill>
                    <a:srgbClr val="343339"/>
                  </a:solidFill>
                  <a:latin typeface="Inter"/>
                  <a:ea typeface="Inter"/>
                  <a:cs typeface="Inter"/>
                  <a:sym typeface="Inter"/>
                </a:rPr>
                <a:t>In-person and virtual sessions designed for workplace leaders</a:t>
              </a:r>
            </a:p>
          </p:txBody>
        </p:sp>
      </p:grpSp>
      <p:grpSp>
        <p:nvGrpSpPr>
          <p:cNvPr id="9" name="Group 9"/>
          <p:cNvGrpSpPr/>
          <p:nvPr/>
        </p:nvGrpSpPr>
        <p:grpSpPr>
          <a:xfrm>
            <a:off x="3223165" y="1917163"/>
            <a:ext cx="2852526" cy="3056735"/>
            <a:chOff x="0" y="0"/>
            <a:chExt cx="5705051" cy="6113471"/>
          </a:xfrm>
        </p:grpSpPr>
        <p:grpSp>
          <p:nvGrpSpPr>
            <p:cNvPr id="10" name="Group 10"/>
            <p:cNvGrpSpPr/>
            <p:nvPr/>
          </p:nvGrpSpPr>
          <p:grpSpPr>
            <a:xfrm>
              <a:off x="1610105" y="0"/>
              <a:ext cx="2484841" cy="24848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28575" cap="sq">
                <a:solidFill>
                  <a:srgbClr val="FFFFFF"/>
                </a:solidFill>
                <a:prstDash val="solid"/>
                <a:miter/>
              </a:ln>
            </p:spPr>
            <p:txBody>
              <a:bodyPr/>
              <a:lstStyle/>
              <a:p>
                <a:pPr defTabSz="609630"/>
                <a:endParaRPr lang="en-CA" sz="1200">
                  <a:solidFill>
                    <a:prstClr val="black"/>
                  </a:solidFill>
                  <a:latin typeface="Calibri"/>
                </a:endParaRPr>
              </a:p>
            </p:txBody>
          </p:sp>
          <p:sp>
            <p:nvSpPr>
              <p:cNvPr id="12" name="TextBox 12"/>
              <p:cNvSpPr txBox="1"/>
              <p:nvPr/>
            </p:nvSpPr>
            <p:spPr>
              <a:xfrm>
                <a:off x="76200" y="57150"/>
                <a:ext cx="660400" cy="679450"/>
              </a:xfrm>
              <a:prstGeom prst="rect">
                <a:avLst/>
              </a:prstGeom>
            </p:spPr>
            <p:txBody>
              <a:bodyPr lIns="72040" tIns="72040" rIns="72040" bIns="72040" rtlCol="0" anchor="ctr"/>
              <a:lstStyle/>
              <a:p>
                <a:pPr algn="ctr" defTabSz="609630">
                  <a:lnSpc>
                    <a:spcPts val="1282"/>
                  </a:lnSpc>
                </a:pPr>
                <a:endParaRPr sz="1200">
                  <a:solidFill>
                    <a:prstClr val="black"/>
                  </a:solidFill>
                  <a:latin typeface="Calibri"/>
                </a:endParaRPr>
              </a:p>
            </p:txBody>
          </p:sp>
        </p:grpSp>
        <p:sp>
          <p:nvSpPr>
            <p:cNvPr id="13" name="Freeform 13"/>
            <p:cNvSpPr/>
            <p:nvPr/>
          </p:nvSpPr>
          <p:spPr>
            <a:xfrm>
              <a:off x="1895402" y="509439"/>
              <a:ext cx="1914248" cy="1682145"/>
            </a:xfrm>
            <a:custGeom>
              <a:avLst/>
              <a:gdLst/>
              <a:ahLst/>
              <a:cxnLst/>
              <a:rect l="l" t="t" r="r" b="b"/>
              <a:pathLst>
                <a:path w="1914248" h="1682145">
                  <a:moveTo>
                    <a:pt x="0" y="0"/>
                  </a:moveTo>
                  <a:lnTo>
                    <a:pt x="1914247" y="0"/>
                  </a:lnTo>
                  <a:lnTo>
                    <a:pt x="1914247" y="1682145"/>
                  </a:lnTo>
                  <a:lnTo>
                    <a:pt x="0" y="1682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CA" sz="1200">
                <a:solidFill>
                  <a:prstClr val="black"/>
                </a:solidFill>
                <a:latin typeface="Calibri"/>
              </a:endParaRPr>
            </a:p>
          </p:txBody>
        </p:sp>
        <p:sp>
          <p:nvSpPr>
            <p:cNvPr id="14" name="TextBox 14"/>
            <p:cNvSpPr txBox="1"/>
            <p:nvPr/>
          </p:nvSpPr>
          <p:spPr>
            <a:xfrm>
              <a:off x="102104" y="2798251"/>
              <a:ext cx="5500847" cy="589906"/>
            </a:xfrm>
            <a:prstGeom prst="rect">
              <a:avLst/>
            </a:prstGeom>
          </p:spPr>
          <p:txBody>
            <a:bodyPr lIns="0" tIns="0" rIns="0" bIns="0" rtlCol="0" anchor="t">
              <a:spAutoFit/>
            </a:bodyPr>
            <a:lstStyle/>
            <a:p>
              <a:pPr algn="ctr" defTabSz="609630">
                <a:lnSpc>
                  <a:spcPts val="2341"/>
                </a:lnSpc>
              </a:pPr>
              <a:r>
                <a:rPr lang="en-US" sz="2054" b="1">
                  <a:solidFill>
                    <a:srgbClr val="343339"/>
                  </a:solidFill>
                  <a:latin typeface="Montserrat Bold"/>
                  <a:ea typeface="Montserrat Bold"/>
                  <a:cs typeface="Montserrat Bold"/>
                  <a:sym typeface="Montserrat Bold"/>
                </a:rPr>
                <a:t>Job Fairs &amp; Recruitment</a:t>
              </a:r>
            </a:p>
          </p:txBody>
        </p:sp>
        <p:sp>
          <p:nvSpPr>
            <p:cNvPr id="15" name="TextBox 15"/>
            <p:cNvSpPr txBox="1"/>
            <p:nvPr/>
          </p:nvSpPr>
          <p:spPr>
            <a:xfrm>
              <a:off x="0" y="4211411"/>
              <a:ext cx="5705051" cy="1902060"/>
            </a:xfrm>
            <a:prstGeom prst="rect">
              <a:avLst/>
            </a:prstGeom>
          </p:spPr>
          <p:txBody>
            <a:bodyPr lIns="0" tIns="0" rIns="0" bIns="0" rtlCol="0" anchor="t">
              <a:spAutoFit/>
            </a:bodyPr>
            <a:lstStyle/>
            <a:p>
              <a:pPr algn="ctr" defTabSz="609630">
                <a:lnSpc>
                  <a:spcPts val="2460"/>
                </a:lnSpc>
              </a:pPr>
              <a:r>
                <a:rPr lang="en-US" sz="2050" dirty="0">
                  <a:solidFill>
                    <a:srgbClr val="343339"/>
                  </a:solidFill>
                  <a:latin typeface="Inter"/>
                  <a:ea typeface="Inter"/>
                  <a:cs typeface="Inter"/>
                  <a:sym typeface="Inter"/>
                </a:rPr>
                <a:t>Connecting employers with diverse and qualified candidates</a:t>
              </a:r>
            </a:p>
          </p:txBody>
        </p:sp>
      </p:grpSp>
      <p:grpSp>
        <p:nvGrpSpPr>
          <p:cNvPr id="16" name="Group 16"/>
          <p:cNvGrpSpPr/>
          <p:nvPr/>
        </p:nvGrpSpPr>
        <p:grpSpPr>
          <a:xfrm>
            <a:off x="9180815" y="1917163"/>
            <a:ext cx="2801475" cy="3069090"/>
            <a:chOff x="0" y="0"/>
            <a:chExt cx="5602949" cy="6138180"/>
          </a:xfrm>
        </p:grpSpPr>
        <p:grpSp>
          <p:nvGrpSpPr>
            <p:cNvPr id="17" name="Group 17"/>
            <p:cNvGrpSpPr/>
            <p:nvPr/>
          </p:nvGrpSpPr>
          <p:grpSpPr>
            <a:xfrm>
              <a:off x="1508003" y="0"/>
              <a:ext cx="2484841" cy="248484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28575" cap="sq">
                <a:solidFill>
                  <a:srgbClr val="FFFFFF"/>
                </a:solidFill>
                <a:prstDash val="solid"/>
                <a:miter/>
              </a:ln>
            </p:spPr>
            <p:txBody>
              <a:bodyPr/>
              <a:lstStyle/>
              <a:p>
                <a:pPr defTabSz="609630"/>
                <a:endParaRPr lang="en-CA" sz="1200">
                  <a:solidFill>
                    <a:prstClr val="black"/>
                  </a:solidFill>
                  <a:latin typeface="Calibri"/>
                </a:endParaRPr>
              </a:p>
            </p:txBody>
          </p:sp>
          <p:sp>
            <p:nvSpPr>
              <p:cNvPr id="19" name="TextBox 19"/>
              <p:cNvSpPr txBox="1"/>
              <p:nvPr/>
            </p:nvSpPr>
            <p:spPr>
              <a:xfrm>
                <a:off x="76200" y="57150"/>
                <a:ext cx="660400" cy="679450"/>
              </a:xfrm>
              <a:prstGeom prst="rect">
                <a:avLst/>
              </a:prstGeom>
            </p:spPr>
            <p:txBody>
              <a:bodyPr lIns="72040" tIns="72040" rIns="72040" bIns="72040" rtlCol="0" anchor="ctr"/>
              <a:lstStyle/>
              <a:p>
                <a:pPr algn="ctr" defTabSz="609630">
                  <a:lnSpc>
                    <a:spcPts val="1282"/>
                  </a:lnSpc>
                </a:pPr>
                <a:endParaRPr sz="1200">
                  <a:solidFill>
                    <a:prstClr val="black"/>
                  </a:solidFill>
                  <a:latin typeface="Calibri"/>
                </a:endParaRPr>
              </a:p>
            </p:txBody>
          </p:sp>
        </p:grpSp>
        <p:sp>
          <p:nvSpPr>
            <p:cNvPr id="20" name="Freeform 20"/>
            <p:cNvSpPr/>
            <p:nvPr/>
          </p:nvSpPr>
          <p:spPr>
            <a:xfrm>
              <a:off x="1918636" y="482374"/>
              <a:ext cx="1663576" cy="1520093"/>
            </a:xfrm>
            <a:custGeom>
              <a:avLst/>
              <a:gdLst/>
              <a:ahLst/>
              <a:cxnLst/>
              <a:rect l="l" t="t" r="r" b="b"/>
              <a:pathLst>
                <a:path w="1663576" h="1520093">
                  <a:moveTo>
                    <a:pt x="0" y="0"/>
                  </a:moveTo>
                  <a:lnTo>
                    <a:pt x="1663576" y="0"/>
                  </a:lnTo>
                  <a:lnTo>
                    <a:pt x="1663576" y="1520093"/>
                  </a:lnTo>
                  <a:lnTo>
                    <a:pt x="0" y="15200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CA" sz="1200">
                <a:solidFill>
                  <a:prstClr val="black"/>
                </a:solidFill>
                <a:latin typeface="Calibri"/>
              </a:endParaRPr>
            </a:p>
          </p:txBody>
        </p:sp>
        <p:sp>
          <p:nvSpPr>
            <p:cNvPr id="21" name="TextBox 21"/>
            <p:cNvSpPr txBox="1"/>
            <p:nvPr/>
          </p:nvSpPr>
          <p:spPr>
            <a:xfrm>
              <a:off x="0" y="2822960"/>
              <a:ext cx="5500847" cy="1179810"/>
            </a:xfrm>
            <a:prstGeom prst="rect">
              <a:avLst/>
            </a:prstGeom>
          </p:spPr>
          <p:txBody>
            <a:bodyPr lIns="0" tIns="0" rIns="0" bIns="0" rtlCol="0" anchor="t">
              <a:spAutoFit/>
            </a:bodyPr>
            <a:lstStyle/>
            <a:p>
              <a:pPr algn="ctr" defTabSz="609630">
                <a:lnSpc>
                  <a:spcPts val="2341"/>
                </a:lnSpc>
              </a:pPr>
              <a:r>
                <a:rPr lang="en-US" sz="2054" b="1">
                  <a:solidFill>
                    <a:srgbClr val="343339"/>
                  </a:solidFill>
                  <a:latin typeface="Montserrat Bold"/>
                  <a:ea typeface="Montserrat Bold"/>
                  <a:cs typeface="Montserrat Bold"/>
                  <a:sym typeface="Montserrat Bold"/>
                </a:rPr>
                <a:t>Toolkit </a:t>
              </a:r>
            </a:p>
            <a:p>
              <a:pPr algn="ctr" defTabSz="609630">
                <a:lnSpc>
                  <a:spcPts val="2341"/>
                </a:lnSpc>
              </a:pPr>
              <a:r>
                <a:rPr lang="en-US" sz="2054" b="1">
                  <a:solidFill>
                    <a:srgbClr val="343339"/>
                  </a:solidFill>
                  <a:latin typeface="Montserrat Bold"/>
                  <a:ea typeface="Montserrat Bold"/>
                  <a:cs typeface="Montserrat Bold"/>
                  <a:sym typeface="Montserrat Bold"/>
                </a:rPr>
                <a:t>Access</a:t>
              </a:r>
            </a:p>
          </p:txBody>
        </p:sp>
        <p:sp>
          <p:nvSpPr>
            <p:cNvPr id="22" name="TextBox 22"/>
            <p:cNvSpPr txBox="1"/>
            <p:nvPr/>
          </p:nvSpPr>
          <p:spPr>
            <a:xfrm>
              <a:off x="120838" y="4236120"/>
              <a:ext cx="5482111" cy="1902060"/>
            </a:xfrm>
            <a:prstGeom prst="rect">
              <a:avLst/>
            </a:prstGeom>
          </p:spPr>
          <p:txBody>
            <a:bodyPr lIns="0" tIns="0" rIns="0" bIns="0" rtlCol="0" anchor="t">
              <a:spAutoFit/>
            </a:bodyPr>
            <a:lstStyle/>
            <a:p>
              <a:pPr algn="ctr" defTabSz="609630">
                <a:lnSpc>
                  <a:spcPts val="2460"/>
                </a:lnSpc>
              </a:pPr>
              <a:r>
                <a:rPr lang="en-US" sz="2050">
                  <a:solidFill>
                    <a:srgbClr val="343339"/>
                  </a:solidFill>
                  <a:latin typeface="Inter"/>
                  <a:ea typeface="Inter"/>
                  <a:cs typeface="Inter"/>
                  <a:sym typeface="Inter"/>
                </a:rPr>
                <a:t>Tools, resources, </a:t>
              </a:r>
            </a:p>
            <a:p>
              <a:pPr algn="ctr" defTabSz="609630">
                <a:lnSpc>
                  <a:spcPts val="2460"/>
                </a:lnSpc>
              </a:pPr>
              <a:r>
                <a:rPr lang="en-US" sz="2050">
                  <a:solidFill>
                    <a:srgbClr val="343339"/>
                  </a:solidFill>
                  <a:latin typeface="Inter"/>
                  <a:ea typeface="Inter"/>
                  <a:cs typeface="Inter"/>
                  <a:sym typeface="Inter"/>
                </a:rPr>
                <a:t>and online, self-paced training modules</a:t>
              </a:r>
            </a:p>
          </p:txBody>
        </p:sp>
      </p:grpSp>
      <p:grpSp>
        <p:nvGrpSpPr>
          <p:cNvPr id="23" name="Group 23"/>
          <p:cNvGrpSpPr/>
          <p:nvPr/>
        </p:nvGrpSpPr>
        <p:grpSpPr>
          <a:xfrm>
            <a:off x="6229958" y="1917163"/>
            <a:ext cx="2852526" cy="3056736"/>
            <a:chOff x="0" y="0"/>
            <a:chExt cx="5705051" cy="6113472"/>
          </a:xfrm>
        </p:grpSpPr>
        <p:grpSp>
          <p:nvGrpSpPr>
            <p:cNvPr id="24" name="Group 24"/>
            <p:cNvGrpSpPr/>
            <p:nvPr/>
          </p:nvGrpSpPr>
          <p:grpSpPr>
            <a:xfrm>
              <a:off x="1610105" y="0"/>
              <a:ext cx="2484841" cy="248484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28575" cap="sq">
                <a:solidFill>
                  <a:srgbClr val="FFFFFF"/>
                </a:solidFill>
                <a:prstDash val="solid"/>
                <a:miter/>
              </a:ln>
            </p:spPr>
            <p:txBody>
              <a:bodyPr/>
              <a:lstStyle/>
              <a:p>
                <a:pPr defTabSz="609630"/>
                <a:endParaRPr lang="en-CA" sz="1200">
                  <a:solidFill>
                    <a:prstClr val="black"/>
                  </a:solidFill>
                  <a:latin typeface="Calibri"/>
                </a:endParaRPr>
              </a:p>
            </p:txBody>
          </p:sp>
          <p:sp>
            <p:nvSpPr>
              <p:cNvPr id="26" name="TextBox 26"/>
              <p:cNvSpPr txBox="1"/>
              <p:nvPr/>
            </p:nvSpPr>
            <p:spPr>
              <a:xfrm>
                <a:off x="76200" y="57150"/>
                <a:ext cx="660400" cy="679450"/>
              </a:xfrm>
              <a:prstGeom prst="rect">
                <a:avLst/>
              </a:prstGeom>
            </p:spPr>
            <p:txBody>
              <a:bodyPr lIns="72040" tIns="72040" rIns="72040" bIns="72040" rtlCol="0" anchor="ctr"/>
              <a:lstStyle/>
              <a:p>
                <a:pPr algn="ctr" defTabSz="609630">
                  <a:lnSpc>
                    <a:spcPts val="1282"/>
                  </a:lnSpc>
                </a:pPr>
                <a:endParaRPr sz="1200">
                  <a:solidFill>
                    <a:prstClr val="black"/>
                  </a:solidFill>
                  <a:latin typeface="Calibri"/>
                </a:endParaRPr>
              </a:p>
            </p:txBody>
          </p:sp>
        </p:grpSp>
        <p:sp>
          <p:nvSpPr>
            <p:cNvPr id="27" name="Freeform 27"/>
            <p:cNvSpPr/>
            <p:nvPr/>
          </p:nvSpPr>
          <p:spPr>
            <a:xfrm>
              <a:off x="2032655" y="362726"/>
              <a:ext cx="1639740" cy="1639740"/>
            </a:xfrm>
            <a:custGeom>
              <a:avLst/>
              <a:gdLst/>
              <a:ahLst/>
              <a:cxnLst/>
              <a:rect l="l" t="t" r="r" b="b"/>
              <a:pathLst>
                <a:path w="1639740" h="1639740">
                  <a:moveTo>
                    <a:pt x="0" y="0"/>
                  </a:moveTo>
                  <a:lnTo>
                    <a:pt x="1639741" y="0"/>
                  </a:lnTo>
                  <a:lnTo>
                    <a:pt x="1639741" y="1639741"/>
                  </a:lnTo>
                  <a:lnTo>
                    <a:pt x="0" y="16397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CA" sz="1200">
                <a:solidFill>
                  <a:prstClr val="black"/>
                </a:solidFill>
                <a:latin typeface="Calibri"/>
              </a:endParaRPr>
            </a:p>
          </p:txBody>
        </p:sp>
        <p:sp>
          <p:nvSpPr>
            <p:cNvPr id="28" name="TextBox 28"/>
            <p:cNvSpPr txBox="1"/>
            <p:nvPr/>
          </p:nvSpPr>
          <p:spPr>
            <a:xfrm>
              <a:off x="102104" y="2798252"/>
              <a:ext cx="5500847" cy="589906"/>
            </a:xfrm>
            <a:prstGeom prst="rect">
              <a:avLst/>
            </a:prstGeom>
          </p:spPr>
          <p:txBody>
            <a:bodyPr lIns="0" tIns="0" rIns="0" bIns="0" rtlCol="0" anchor="t">
              <a:spAutoFit/>
            </a:bodyPr>
            <a:lstStyle/>
            <a:p>
              <a:pPr algn="ctr" defTabSz="609630">
                <a:lnSpc>
                  <a:spcPts val="2341"/>
                </a:lnSpc>
              </a:pPr>
              <a:r>
                <a:rPr lang="en-US" sz="2054" b="1">
                  <a:solidFill>
                    <a:srgbClr val="343339"/>
                  </a:solidFill>
                  <a:latin typeface="Montserrat Bold"/>
                  <a:ea typeface="Montserrat Bold"/>
                  <a:cs typeface="Montserrat Bold"/>
                  <a:sym typeface="Montserrat Bold"/>
                </a:rPr>
                <a:t>Annual Roundtables</a:t>
              </a:r>
            </a:p>
          </p:txBody>
        </p:sp>
        <p:sp>
          <p:nvSpPr>
            <p:cNvPr id="29" name="TextBox 29"/>
            <p:cNvSpPr txBox="1"/>
            <p:nvPr/>
          </p:nvSpPr>
          <p:spPr>
            <a:xfrm>
              <a:off x="0" y="4211412"/>
              <a:ext cx="5705051" cy="1902060"/>
            </a:xfrm>
            <a:prstGeom prst="rect">
              <a:avLst/>
            </a:prstGeom>
          </p:spPr>
          <p:txBody>
            <a:bodyPr lIns="0" tIns="0" rIns="0" bIns="0" rtlCol="0" anchor="t">
              <a:spAutoFit/>
            </a:bodyPr>
            <a:lstStyle/>
            <a:p>
              <a:pPr algn="ctr" defTabSz="609630">
                <a:lnSpc>
                  <a:spcPts val="2460"/>
                </a:lnSpc>
              </a:pPr>
              <a:r>
                <a:rPr lang="en-US" sz="2050" dirty="0">
                  <a:solidFill>
                    <a:srgbClr val="343339"/>
                  </a:solidFill>
                  <a:latin typeface="Inter"/>
                  <a:ea typeface="Inter"/>
                  <a:cs typeface="Inter"/>
                  <a:sym typeface="Inter"/>
                </a:rPr>
                <a:t>Yearly roundtables to collaborate with thought leaders and businesses</a:t>
              </a:r>
            </a:p>
          </p:txBody>
        </p:sp>
      </p:grpSp>
      <p:sp>
        <p:nvSpPr>
          <p:cNvPr id="30" name="TextBox 30"/>
          <p:cNvSpPr txBox="1"/>
          <p:nvPr/>
        </p:nvSpPr>
        <p:spPr>
          <a:xfrm>
            <a:off x="-679832" y="664787"/>
            <a:ext cx="12871832" cy="564257"/>
          </a:xfrm>
          <a:prstGeom prst="rect">
            <a:avLst/>
          </a:prstGeom>
        </p:spPr>
        <p:txBody>
          <a:bodyPr lIns="0" tIns="0" rIns="0" bIns="0" rtlCol="0" anchor="t">
            <a:spAutoFit/>
          </a:bodyPr>
          <a:lstStyle/>
          <a:p>
            <a:pPr algn="ctr" defTabSz="609630">
              <a:lnSpc>
                <a:spcPts val="4380"/>
              </a:lnSpc>
            </a:pPr>
            <a:r>
              <a:rPr lang="en-US" sz="3982" b="1" spc="187" dirty="0">
                <a:solidFill>
                  <a:srgbClr val="000000"/>
                </a:solidFill>
                <a:latin typeface="Montserrat Bold"/>
                <a:ea typeface="Montserrat Bold"/>
                <a:cs typeface="Montserrat Bold"/>
                <a:sym typeface="Montserrat Bold"/>
              </a:rPr>
              <a:t>OUR SERVICES</a:t>
            </a:r>
          </a:p>
        </p:txBody>
      </p:sp>
      <p:sp>
        <p:nvSpPr>
          <p:cNvPr id="31" name="Freeform 31"/>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11"/>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5335" y="1855190"/>
            <a:ext cx="1636019" cy="3450005"/>
          </a:xfrm>
          <a:prstGeom prst="rect">
            <a:avLst/>
          </a:prstGeom>
          <a:solidFill>
            <a:srgbClr val="86EAE9">
              <a:alpha val="9804"/>
            </a:srgbClr>
          </a:solidFill>
        </p:spPr>
        <p:txBody>
          <a:bodyPr/>
          <a:lstStyle/>
          <a:p>
            <a:pPr defTabSz="609630"/>
            <a:endParaRPr lang="en-CA" sz="1200">
              <a:solidFill>
                <a:prstClr val="black"/>
              </a:solidFill>
              <a:latin typeface="Calibri"/>
            </a:endParaRPr>
          </a:p>
        </p:txBody>
      </p:sp>
      <p:sp>
        <p:nvSpPr>
          <p:cNvPr id="3" name="TextBox 3"/>
          <p:cNvSpPr txBox="1"/>
          <p:nvPr/>
        </p:nvSpPr>
        <p:spPr>
          <a:xfrm>
            <a:off x="717291" y="2200265"/>
            <a:ext cx="1454063" cy="215508"/>
          </a:xfrm>
          <a:prstGeom prst="rect">
            <a:avLst/>
          </a:prstGeom>
        </p:spPr>
        <p:txBody>
          <a:bodyPr lIns="0" tIns="0" rIns="0" bIns="0" rtlCol="0" anchor="t">
            <a:spAutoFit/>
          </a:bodyPr>
          <a:lstStyle/>
          <a:p>
            <a:pPr algn="ctr" defTabSz="609630">
              <a:lnSpc>
                <a:spcPts val="1752"/>
              </a:lnSpc>
            </a:pPr>
            <a:r>
              <a:rPr lang="en-US" sz="1251" b="1">
                <a:solidFill>
                  <a:srgbClr val="191919"/>
                </a:solidFill>
                <a:latin typeface="Montserrat Bold"/>
                <a:ea typeface="Montserrat Bold"/>
                <a:cs typeface="Montserrat Bold"/>
                <a:sym typeface="Montserrat Bold"/>
              </a:rPr>
              <a:t> Knowledge Gaps</a:t>
            </a:r>
          </a:p>
        </p:txBody>
      </p:sp>
      <p:sp>
        <p:nvSpPr>
          <p:cNvPr id="4" name="AutoShape 4"/>
          <p:cNvSpPr/>
          <p:nvPr/>
        </p:nvSpPr>
        <p:spPr>
          <a:xfrm>
            <a:off x="2399954" y="2006178"/>
            <a:ext cx="2991033" cy="3299018"/>
          </a:xfrm>
          <a:prstGeom prst="rect">
            <a:avLst/>
          </a:prstGeom>
          <a:solidFill>
            <a:srgbClr val="3EDAD8">
              <a:alpha val="9804"/>
            </a:srgbClr>
          </a:solidFill>
        </p:spPr>
        <p:txBody>
          <a:bodyPr/>
          <a:lstStyle/>
          <a:p>
            <a:pPr defTabSz="609630"/>
            <a:endParaRPr lang="en-CA" sz="1200">
              <a:solidFill>
                <a:prstClr val="black"/>
              </a:solidFill>
              <a:latin typeface="Calibri"/>
            </a:endParaRPr>
          </a:p>
        </p:txBody>
      </p:sp>
      <p:sp>
        <p:nvSpPr>
          <p:cNvPr id="5" name="TextBox 5"/>
          <p:cNvSpPr txBox="1"/>
          <p:nvPr/>
        </p:nvSpPr>
        <p:spPr>
          <a:xfrm>
            <a:off x="2871317" y="2254240"/>
            <a:ext cx="2075885" cy="215508"/>
          </a:xfrm>
          <a:prstGeom prst="rect">
            <a:avLst/>
          </a:prstGeom>
        </p:spPr>
        <p:txBody>
          <a:bodyPr lIns="0" tIns="0" rIns="0" bIns="0" rtlCol="0" anchor="t">
            <a:spAutoFit/>
          </a:bodyPr>
          <a:lstStyle/>
          <a:p>
            <a:pPr algn="ctr" defTabSz="609630">
              <a:lnSpc>
                <a:spcPts val="1752"/>
              </a:lnSpc>
            </a:pPr>
            <a:r>
              <a:rPr lang="en-US" sz="1251" b="1">
                <a:solidFill>
                  <a:srgbClr val="191919"/>
                </a:solidFill>
                <a:latin typeface="Montserrat Bold"/>
                <a:ea typeface="Montserrat Bold"/>
                <a:cs typeface="Montserrat Bold"/>
                <a:sym typeface="Montserrat Bold"/>
              </a:rPr>
              <a:t>Culture</a:t>
            </a:r>
          </a:p>
        </p:txBody>
      </p:sp>
      <p:sp>
        <p:nvSpPr>
          <p:cNvPr id="6" name="AutoShape 6"/>
          <p:cNvSpPr/>
          <p:nvPr/>
        </p:nvSpPr>
        <p:spPr>
          <a:xfrm>
            <a:off x="5619587" y="2006178"/>
            <a:ext cx="2918043" cy="3299018"/>
          </a:xfrm>
          <a:prstGeom prst="rect">
            <a:avLst/>
          </a:prstGeom>
          <a:solidFill>
            <a:srgbClr val="37C9EF">
              <a:alpha val="9804"/>
            </a:srgbClr>
          </a:solidFill>
        </p:spPr>
        <p:txBody>
          <a:bodyPr/>
          <a:lstStyle/>
          <a:p>
            <a:pPr defTabSz="609630"/>
            <a:endParaRPr lang="en-CA" sz="1200">
              <a:solidFill>
                <a:prstClr val="black"/>
              </a:solidFill>
              <a:latin typeface="Calibri"/>
            </a:endParaRPr>
          </a:p>
        </p:txBody>
      </p:sp>
      <p:sp>
        <p:nvSpPr>
          <p:cNvPr id="7" name="TextBox 7"/>
          <p:cNvSpPr txBox="1"/>
          <p:nvPr/>
        </p:nvSpPr>
        <p:spPr>
          <a:xfrm>
            <a:off x="6079447" y="2254240"/>
            <a:ext cx="2025228" cy="215508"/>
          </a:xfrm>
          <a:prstGeom prst="rect">
            <a:avLst/>
          </a:prstGeom>
        </p:spPr>
        <p:txBody>
          <a:bodyPr lIns="0" tIns="0" rIns="0" bIns="0" rtlCol="0" anchor="t">
            <a:spAutoFit/>
          </a:bodyPr>
          <a:lstStyle/>
          <a:p>
            <a:pPr algn="ctr" defTabSz="609630">
              <a:lnSpc>
                <a:spcPts val="1752"/>
              </a:lnSpc>
            </a:pPr>
            <a:r>
              <a:rPr lang="en-US" sz="1251" b="1">
                <a:solidFill>
                  <a:srgbClr val="191919"/>
                </a:solidFill>
                <a:latin typeface="Montserrat Bold"/>
                <a:ea typeface="Montserrat Bold"/>
                <a:cs typeface="Montserrat Bold"/>
                <a:sym typeface="Montserrat Bold"/>
              </a:rPr>
              <a:t>Process &amp; Policies</a:t>
            </a:r>
          </a:p>
        </p:txBody>
      </p:sp>
      <p:sp>
        <p:nvSpPr>
          <p:cNvPr id="8" name="AutoShape 8"/>
          <p:cNvSpPr/>
          <p:nvPr/>
        </p:nvSpPr>
        <p:spPr>
          <a:xfrm>
            <a:off x="8766229" y="2006178"/>
            <a:ext cx="2890436" cy="3299018"/>
          </a:xfrm>
          <a:prstGeom prst="rect">
            <a:avLst/>
          </a:prstGeom>
          <a:solidFill>
            <a:srgbClr val="191919">
              <a:alpha val="9804"/>
            </a:srgbClr>
          </a:solidFill>
        </p:spPr>
        <p:txBody>
          <a:bodyPr/>
          <a:lstStyle/>
          <a:p>
            <a:pPr defTabSz="609630"/>
            <a:endParaRPr lang="en-CA" sz="1200">
              <a:solidFill>
                <a:prstClr val="black"/>
              </a:solidFill>
              <a:latin typeface="Calibri"/>
            </a:endParaRPr>
          </a:p>
        </p:txBody>
      </p:sp>
      <p:sp>
        <p:nvSpPr>
          <p:cNvPr id="9" name="TextBox 9"/>
          <p:cNvSpPr txBox="1"/>
          <p:nvPr/>
        </p:nvSpPr>
        <p:spPr>
          <a:xfrm>
            <a:off x="9215648" y="2254240"/>
            <a:ext cx="1991151" cy="215508"/>
          </a:xfrm>
          <a:prstGeom prst="rect">
            <a:avLst/>
          </a:prstGeom>
        </p:spPr>
        <p:txBody>
          <a:bodyPr lIns="0" tIns="0" rIns="0" bIns="0" rtlCol="0" anchor="t">
            <a:spAutoFit/>
          </a:bodyPr>
          <a:lstStyle/>
          <a:p>
            <a:pPr algn="ctr" defTabSz="609630">
              <a:lnSpc>
                <a:spcPts val="1752"/>
              </a:lnSpc>
            </a:pPr>
            <a:r>
              <a:rPr lang="en-US" sz="1251" b="1">
                <a:solidFill>
                  <a:srgbClr val="191919"/>
                </a:solidFill>
                <a:latin typeface="Montserrat Bold"/>
                <a:ea typeface="Montserrat Bold"/>
                <a:cs typeface="Montserrat Bold"/>
                <a:sym typeface="Montserrat Bold"/>
              </a:rPr>
              <a:t>Responding to Concerns</a:t>
            </a:r>
          </a:p>
        </p:txBody>
      </p:sp>
      <p:sp>
        <p:nvSpPr>
          <p:cNvPr id="10" name="TextBox 10"/>
          <p:cNvSpPr txBox="1"/>
          <p:nvPr/>
        </p:nvSpPr>
        <p:spPr>
          <a:xfrm>
            <a:off x="626313" y="3535061"/>
            <a:ext cx="1454063" cy="212751"/>
          </a:xfrm>
          <a:prstGeom prst="rect">
            <a:avLst/>
          </a:prstGeom>
        </p:spPr>
        <p:txBody>
          <a:bodyPr lIns="0" tIns="0" rIns="0" bIns="0" rtlCol="0" anchor="t">
            <a:spAutoFit/>
          </a:bodyPr>
          <a:lstStyle/>
          <a:p>
            <a:pPr algn="ctr" defTabSz="609630">
              <a:lnSpc>
                <a:spcPts val="1752"/>
              </a:lnSpc>
            </a:pPr>
            <a:r>
              <a:rPr lang="en-US" sz="1251">
                <a:solidFill>
                  <a:srgbClr val="191919"/>
                </a:solidFill>
                <a:latin typeface="Montserrat"/>
                <a:ea typeface="Montserrat"/>
                <a:cs typeface="Montserrat"/>
                <a:sym typeface="Montserrat"/>
              </a:rPr>
              <a:t>Our Resources</a:t>
            </a:r>
          </a:p>
        </p:txBody>
      </p:sp>
      <p:sp>
        <p:nvSpPr>
          <p:cNvPr id="11" name="TextBox 11"/>
          <p:cNvSpPr txBox="1"/>
          <p:nvPr/>
        </p:nvSpPr>
        <p:spPr>
          <a:xfrm>
            <a:off x="2521336" y="3114303"/>
            <a:ext cx="2748270" cy="1828578"/>
          </a:xfrm>
          <a:prstGeom prst="rect">
            <a:avLst/>
          </a:prstGeom>
        </p:spPr>
        <p:txBody>
          <a:bodyPr lIns="0" tIns="0" rIns="0" bIns="0" rtlCol="0" anchor="t">
            <a:spAutoFit/>
          </a:bodyPr>
          <a:lstStyle/>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MH 101 for Workplace Leaders</a:t>
            </a:r>
          </a:p>
          <a:p>
            <a:pPr defTabSz="609630">
              <a:lnSpc>
                <a:spcPts val="1752"/>
              </a:lnSpc>
            </a:pPr>
            <a:endParaRPr lang="en-US" sz="1251" dirty="0">
              <a:solidFill>
                <a:srgbClr val="191919"/>
              </a:solidFill>
              <a:latin typeface="Montserrat"/>
              <a:ea typeface="Montserrat"/>
              <a:cs typeface="Montserrat"/>
              <a:sym typeface="Montserrat"/>
            </a:endParaRPr>
          </a:p>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Creating Organizational Capacity to Support Mental health </a:t>
            </a:r>
          </a:p>
          <a:p>
            <a:pPr defTabSz="609630">
              <a:lnSpc>
                <a:spcPts val="1752"/>
              </a:lnSpc>
            </a:pPr>
            <a:endParaRPr lang="en-US" sz="1251" dirty="0">
              <a:solidFill>
                <a:srgbClr val="191919"/>
              </a:solidFill>
              <a:latin typeface="Montserrat"/>
              <a:ea typeface="Montserrat"/>
              <a:cs typeface="Montserrat"/>
              <a:sym typeface="Montserrat"/>
            </a:endParaRPr>
          </a:p>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Inter-Generational Perspectives in the Workplace</a:t>
            </a:r>
          </a:p>
        </p:txBody>
      </p:sp>
      <p:sp>
        <p:nvSpPr>
          <p:cNvPr id="12" name="TextBox 12"/>
          <p:cNvSpPr txBox="1"/>
          <p:nvPr/>
        </p:nvSpPr>
        <p:spPr>
          <a:xfrm>
            <a:off x="6065994" y="3114303"/>
            <a:ext cx="2025228" cy="1828578"/>
          </a:xfrm>
          <a:prstGeom prst="rect">
            <a:avLst/>
          </a:prstGeom>
        </p:spPr>
        <p:txBody>
          <a:bodyPr lIns="0" tIns="0" rIns="0" bIns="0" rtlCol="0" anchor="t">
            <a:spAutoFit/>
          </a:bodyPr>
          <a:lstStyle/>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Inclusive Interviewing</a:t>
            </a:r>
          </a:p>
          <a:p>
            <a:pPr defTabSz="609630">
              <a:lnSpc>
                <a:spcPts val="1752"/>
              </a:lnSpc>
            </a:pPr>
            <a:endParaRPr lang="en-US" sz="1251" dirty="0">
              <a:solidFill>
                <a:srgbClr val="191919"/>
              </a:solidFill>
              <a:latin typeface="Montserrat"/>
              <a:ea typeface="Montserrat"/>
              <a:cs typeface="Montserrat"/>
              <a:sym typeface="Montserrat"/>
            </a:endParaRPr>
          </a:p>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Onboarding with MH in Mind</a:t>
            </a:r>
          </a:p>
          <a:p>
            <a:pPr defTabSz="609630">
              <a:lnSpc>
                <a:spcPts val="1752"/>
              </a:lnSpc>
            </a:pPr>
            <a:endParaRPr lang="en-US" sz="1251" dirty="0">
              <a:solidFill>
                <a:srgbClr val="191919"/>
              </a:solidFill>
              <a:latin typeface="Montserrat"/>
              <a:ea typeface="Montserrat"/>
              <a:cs typeface="Montserrat"/>
              <a:sym typeface="Montserrat"/>
            </a:endParaRPr>
          </a:p>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Accommodations and Disclosures</a:t>
            </a:r>
          </a:p>
          <a:p>
            <a:pPr defTabSz="609630">
              <a:lnSpc>
                <a:spcPts val="1752"/>
              </a:lnSpc>
            </a:pPr>
            <a:endParaRPr lang="en-US" sz="1251" dirty="0">
              <a:solidFill>
                <a:srgbClr val="191919"/>
              </a:solidFill>
              <a:latin typeface="Montserrat"/>
              <a:ea typeface="Montserrat"/>
              <a:cs typeface="Montserrat"/>
              <a:sym typeface="Montserrat"/>
            </a:endParaRPr>
          </a:p>
        </p:txBody>
      </p:sp>
      <p:sp>
        <p:nvSpPr>
          <p:cNvPr id="13" name="TextBox 13"/>
          <p:cNvSpPr txBox="1"/>
          <p:nvPr/>
        </p:nvSpPr>
        <p:spPr>
          <a:xfrm>
            <a:off x="9215648" y="2866844"/>
            <a:ext cx="1991151" cy="2290242"/>
          </a:xfrm>
          <a:prstGeom prst="rect">
            <a:avLst/>
          </a:prstGeom>
        </p:spPr>
        <p:txBody>
          <a:bodyPr lIns="0" tIns="0" rIns="0" bIns="0" rtlCol="0" anchor="t">
            <a:spAutoFit/>
          </a:bodyPr>
          <a:lstStyle/>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Navigating Performance Concerns from a Mental Health Lens</a:t>
            </a:r>
          </a:p>
          <a:p>
            <a:pPr defTabSz="609630">
              <a:lnSpc>
                <a:spcPts val="1752"/>
              </a:lnSpc>
            </a:pPr>
            <a:endParaRPr lang="en-US" sz="1251" dirty="0">
              <a:solidFill>
                <a:srgbClr val="191919"/>
              </a:solidFill>
              <a:latin typeface="Montserrat"/>
              <a:ea typeface="Montserrat"/>
              <a:cs typeface="Montserrat"/>
              <a:sym typeface="Montserrat"/>
            </a:endParaRPr>
          </a:p>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Retention: Building a Workplace Where People Stay</a:t>
            </a:r>
          </a:p>
          <a:p>
            <a:pPr defTabSz="609630">
              <a:lnSpc>
                <a:spcPts val="1752"/>
              </a:lnSpc>
            </a:pPr>
            <a:endParaRPr lang="en-US" sz="1251" dirty="0">
              <a:solidFill>
                <a:srgbClr val="191919"/>
              </a:solidFill>
              <a:latin typeface="Montserrat"/>
              <a:ea typeface="Montserrat"/>
              <a:cs typeface="Montserrat"/>
              <a:sym typeface="Montserrat"/>
            </a:endParaRPr>
          </a:p>
          <a:p>
            <a:pPr marL="270296" lvl="1" indent="-135147" defTabSz="609630">
              <a:lnSpc>
                <a:spcPts val="1752"/>
              </a:lnSpc>
              <a:buFont typeface="Arial"/>
              <a:buChar char="•"/>
            </a:pPr>
            <a:r>
              <a:rPr lang="en-US" sz="1251" dirty="0">
                <a:solidFill>
                  <a:srgbClr val="191919"/>
                </a:solidFill>
                <a:latin typeface="Montserrat"/>
                <a:ea typeface="Montserrat"/>
                <a:cs typeface="Montserrat"/>
                <a:sym typeface="Montserrat"/>
              </a:rPr>
              <a:t>Burnout </a:t>
            </a:r>
          </a:p>
        </p:txBody>
      </p:sp>
      <p:sp>
        <p:nvSpPr>
          <p:cNvPr id="14" name="AutoShape 14"/>
          <p:cNvSpPr/>
          <p:nvPr/>
        </p:nvSpPr>
        <p:spPr>
          <a:xfrm>
            <a:off x="535335" y="867407"/>
            <a:ext cx="11121331" cy="1138771"/>
          </a:xfrm>
          <a:prstGeom prst="rect">
            <a:avLst/>
          </a:prstGeom>
          <a:solidFill>
            <a:srgbClr val="0097B2"/>
          </a:solidFill>
        </p:spPr>
        <p:txBody>
          <a:bodyPr/>
          <a:lstStyle/>
          <a:p>
            <a:pPr defTabSz="609630"/>
            <a:endParaRPr lang="en-CA" sz="1200">
              <a:solidFill>
                <a:prstClr val="black"/>
              </a:solidFill>
              <a:latin typeface="Calibri"/>
            </a:endParaRPr>
          </a:p>
        </p:txBody>
      </p:sp>
      <p:sp>
        <p:nvSpPr>
          <p:cNvPr id="15" name="AutoShape 15"/>
          <p:cNvSpPr/>
          <p:nvPr/>
        </p:nvSpPr>
        <p:spPr>
          <a:xfrm>
            <a:off x="2399954" y="5305196"/>
            <a:ext cx="2991033" cy="193978"/>
          </a:xfrm>
          <a:prstGeom prst="rect">
            <a:avLst/>
          </a:prstGeom>
          <a:solidFill>
            <a:srgbClr val="3EDAD8"/>
          </a:solidFill>
        </p:spPr>
        <p:txBody>
          <a:bodyPr/>
          <a:lstStyle/>
          <a:p>
            <a:pPr defTabSz="609630"/>
            <a:endParaRPr lang="en-CA" sz="1200">
              <a:solidFill>
                <a:prstClr val="black"/>
              </a:solidFill>
              <a:latin typeface="Calibri"/>
            </a:endParaRPr>
          </a:p>
        </p:txBody>
      </p:sp>
      <p:sp>
        <p:nvSpPr>
          <p:cNvPr id="16" name="AutoShape 16"/>
          <p:cNvSpPr/>
          <p:nvPr/>
        </p:nvSpPr>
        <p:spPr>
          <a:xfrm>
            <a:off x="535335" y="5305196"/>
            <a:ext cx="1668669" cy="193978"/>
          </a:xfrm>
          <a:prstGeom prst="rect">
            <a:avLst/>
          </a:prstGeom>
          <a:solidFill>
            <a:srgbClr val="86EAE9"/>
          </a:solidFill>
        </p:spPr>
        <p:txBody>
          <a:bodyPr/>
          <a:lstStyle/>
          <a:p>
            <a:pPr defTabSz="609630"/>
            <a:endParaRPr lang="en-CA" sz="1200">
              <a:solidFill>
                <a:prstClr val="black"/>
              </a:solidFill>
              <a:latin typeface="Calibri"/>
            </a:endParaRPr>
          </a:p>
        </p:txBody>
      </p:sp>
      <p:sp>
        <p:nvSpPr>
          <p:cNvPr id="17" name="AutoShape 17"/>
          <p:cNvSpPr/>
          <p:nvPr/>
        </p:nvSpPr>
        <p:spPr>
          <a:xfrm>
            <a:off x="5619587" y="5305196"/>
            <a:ext cx="2918043" cy="193978"/>
          </a:xfrm>
          <a:prstGeom prst="rect">
            <a:avLst/>
          </a:prstGeom>
          <a:solidFill>
            <a:srgbClr val="37C9EF"/>
          </a:solidFill>
        </p:spPr>
        <p:txBody>
          <a:bodyPr/>
          <a:lstStyle/>
          <a:p>
            <a:pPr defTabSz="609630"/>
            <a:endParaRPr lang="en-CA" sz="1200">
              <a:solidFill>
                <a:prstClr val="black"/>
              </a:solidFill>
              <a:latin typeface="Calibri"/>
            </a:endParaRPr>
          </a:p>
        </p:txBody>
      </p:sp>
      <p:sp>
        <p:nvSpPr>
          <p:cNvPr id="18" name="AutoShape 18"/>
          <p:cNvSpPr/>
          <p:nvPr/>
        </p:nvSpPr>
        <p:spPr>
          <a:xfrm>
            <a:off x="8763526" y="5305196"/>
            <a:ext cx="2868942" cy="193978"/>
          </a:xfrm>
          <a:prstGeom prst="rect">
            <a:avLst/>
          </a:prstGeom>
          <a:solidFill>
            <a:srgbClr val="2C92D5"/>
          </a:solidFill>
        </p:spPr>
        <p:txBody>
          <a:bodyPr/>
          <a:lstStyle/>
          <a:p>
            <a:pPr defTabSz="609630"/>
            <a:endParaRPr lang="en-CA" sz="1200">
              <a:solidFill>
                <a:prstClr val="black"/>
              </a:solidFill>
              <a:latin typeface="Calibri"/>
            </a:endParaRPr>
          </a:p>
        </p:txBody>
      </p:sp>
      <p:grpSp>
        <p:nvGrpSpPr>
          <p:cNvPr id="19" name="Group 19"/>
          <p:cNvGrpSpPr/>
          <p:nvPr/>
        </p:nvGrpSpPr>
        <p:grpSpPr>
          <a:xfrm>
            <a:off x="2492813" y="1138569"/>
            <a:ext cx="7693023" cy="1092458"/>
            <a:chOff x="0" y="-38100"/>
            <a:chExt cx="15386047" cy="2184915"/>
          </a:xfrm>
        </p:grpSpPr>
        <p:sp>
          <p:nvSpPr>
            <p:cNvPr id="20" name="TextBox 20"/>
            <p:cNvSpPr txBox="1"/>
            <p:nvPr/>
          </p:nvSpPr>
          <p:spPr>
            <a:xfrm>
              <a:off x="0" y="-38100"/>
              <a:ext cx="15386047" cy="1553887"/>
            </a:xfrm>
            <a:prstGeom prst="rect">
              <a:avLst/>
            </a:prstGeom>
          </p:spPr>
          <p:txBody>
            <a:bodyPr lIns="0" tIns="0" rIns="0" bIns="0" rtlCol="0" anchor="t">
              <a:spAutoFit/>
            </a:bodyPr>
            <a:lstStyle/>
            <a:p>
              <a:pPr algn="ctr" defTabSz="609630">
                <a:lnSpc>
                  <a:spcPts val="3144"/>
                </a:lnSpc>
                <a:spcBef>
                  <a:spcPct val="0"/>
                </a:spcBef>
              </a:pPr>
              <a:r>
                <a:rPr lang="en-US" sz="2400" b="1" spc="71">
                  <a:solidFill>
                    <a:srgbClr val="FDFCFF"/>
                  </a:solidFill>
                  <a:latin typeface="Montserrat Bold"/>
                  <a:ea typeface="Montserrat Bold"/>
                  <a:cs typeface="Montserrat Bold"/>
                  <a:sym typeface="Montserrat Bold"/>
                </a:rPr>
                <a:t>WORKABILITY RESOURCES FOR INCLUSIVE WORKPLACE DESIGN</a:t>
              </a:r>
            </a:p>
          </p:txBody>
        </p:sp>
        <p:sp>
          <p:nvSpPr>
            <p:cNvPr id="21" name="TextBox 21"/>
            <p:cNvSpPr txBox="1"/>
            <p:nvPr/>
          </p:nvSpPr>
          <p:spPr>
            <a:xfrm>
              <a:off x="681736" y="1603845"/>
              <a:ext cx="14022575" cy="542970"/>
            </a:xfrm>
            <a:prstGeom prst="rect">
              <a:avLst/>
            </a:prstGeom>
          </p:spPr>
          <p:txBody>
            <a:bodyPr lIns="0" tIns="0" rIns="0" bIns="0" rtlCol="0" anchor="t">
              <a:spAutoFit/>
            </a:bodyPr>
            <a:lstStyle/>
            <a:p>
              <a:pPr algn="ctr" defTabSz="609630">
                <a:lnSpc>
                  <a:spcPts val="2427"/>
                </a:lnSpc>
              </a:pPr>
              <a:endParaRPr sz="1200">
                <a:solidFill>
                  <a:prstClr val="black"/>
                </a:solidFill>
                <a:latin typeface="Calibri"/>
              </a:endParaRPr>
            </a:p>
          </p:txBody>
        </p:sp>
      </p:grpSp>
      <p:sp>
        <p:nvSpPr>
          <p:cNvPr id="22" name="Freeform 22"/>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415" y="0"/>
            <a:ext cx="4613776" cy="6858000"/>
            <a:chOff x="0" y="0"/>
            <a:chExt cx="1822726" cy="2709333"/>
          </a:xfrm>
        </p:grpSpPr>
        <p:sp>
          <p:nvSpPr>
            <p:cNvPr id="3" name="Freeform 3"/>
            <p:cNvSpPr/>
            <p:nvPr/>
          </p:nvSpPr>
          <p:spPr>
            <a:xfrm>
              <a:off x="0" y="0"/>
              <a:ext cx="1822726" cy="2709333"/>
            </a:xfrm>
            <a:custGeom>
              <a:avLst/>
              <a:gdLst/>
              <a:ahLst/>
              <a:cxnLst/>
              <a:rect l="l" t="t" r="r" b="b"/>
              <a:pathLst>
                <a:path w="1822726" h="2709333">
                  <a:moveTo>
                    <a:pt x="0" y="0"/>
                  </a:moveTo>
                  <a:lnTo>
                    <a:pt x="1822726" y="0"/>
                  </a:lnTo>
                  <a:lnTo>
                    <a:pt x="1822726" y="2709333"/>
                  </a:lnTo>
                  <a:lnTo>
                    <a:pt x="0" y="2709333"/>
                  </a:lnTo>
                  <a:close/>
                </a:path>
              </a:pathLst>
            </a:custGeom>
            <a:solidFill>
              <a:srgbClr val="0097B2"/>
            </a:solidFill>
          </p:spPr>
          <p:txBody>
            <a:bodyPr/>
            <a:lstStyle/>
            <a:p>
              <a:pPr defTabSz="609630"/>
              <a:endParaRPr lang="en-CA" sz="1200">
                <a:solidFill>
                  <a:prstClr val="black"/>
                </a:solidFill>
                <a:latin typeface="Calibri"/>
              </a:endParaRPr>
            </a:p>
          </p:txBody>
        </p:sp>
        <p:sp>
          <p:nvSpPr>
            <p:cNvPr id="4" name="TextBox 4"/>
            <p:cNvSpPr txBox="1"/>
            <p:nvPr/>
          </p:nvSpPr>
          <p:spPr>
            <a:xfrm>
              <a:off x="0" y="-76200"/>
              <a:ext cx="1822726" cy="2785533"/>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5" name="Group 5"/>
          <p:cNvGrpSpPr/>
          <p:nvPr/>
        </p:nvGrpSpPr>
        <p:grpSpPr>
          <a:xfrm>
            <a:off x="1252732" y="919790"/>
            <a:ext cx="4740241" cy="2390925"/>
            <a:chOff x="0" y="0"/>
            <a:chExt cx="1101581" cy="555625"/>
          </a:xfrm>
        </p:grpSpPr>
        <p:sp>
          <p:nvSpPr>
            <p:cNvPr id="6" name="Freeform 6"/>
            <p:cNvSpPr/>
            <p:nvPr/>
          </p:nvSpPr>
          <p:spPr>
            <a:xfrm>
              <a:off x="0" y="0"/>
              <a:ext cx="1101581" cy="555625"/>
            </a:xfrm>
            <a:custGeom>
              <a:avLst/>
              <a:gdLst/>
              <a:ahLst/>
              <a:cxnLst/>
              <a:rect l="l" t="t" r="r" b="b"/>
              <a:pathLst>
                <a:path w="1101581" h="555625">
                  <a:moveTo>
                    <a:pt x="0" y="0"/>
                  </a:moveTo>
                  <a:lnTo>
                    <a:pt x="1101581" y="0"/>
                  </a:lnTo>
                  <a:lnTo>
                    <a:pt x="1101581" y="555625"/>
                  </a:lnTo>
                  <a:lnTo>
                    <a:pt x="0" y="555625"/>
                  </a:lnTo>
                  <a:close/>
                </a:path>
              </a:pathLst>
            </a:custGeom>
            <a:blipFill>
              <a:blip r:embed="rId3" cstate="hqprint">
                <a:extLst>
                  <a:ext uri="{28A0092B-C50C-407E-A947-70E740481C1C}">
                    <a14:useLocalDpi xmlns:a14="http://schemas.microsoft.com/office/drawing/2010/main"/>
                  </a:ext>
                </a:extLst>
              </a:blip>
              <a:stretch>
                <a:fillRect/>
              </a:stretch>
            </a:blipFill>
            <a:ln cap="sq">
              <a:noFill/>
              <a:prstDash val="solid"/>
              <a:miter/>
            </a:ln>
          </p:spPr>
          <p:txBody>
            <a:bodyPr/>
            <a:lstStyle/>
            <a:p>
              <a:pPr defTabSz="609630"/>
              <a:endParaRPr lang="en-CA" sz="1200">
                <a:solidFill>
                  <a:prstClr val="black"/>
                </a:solidFill>
                <a:latin typeface="Calibri"/>
              </a:endParaRPr>
            </a:p>
          </p:txBody>
        </p:sp>
      </p:grpSp>
      <p:grpSp>
        <p:nvGrpSpPr>
          <p:cNvPr id="7" name="Group 7"/>
          <p:cNvGrpSpPr/>
          <p:nvPr/>
        </p:nvGrpSpPr>
        <p:grpSpPr>
          <a:xfrm>
            <a:off x="1252732" y="3781276"/>
            <a:ext cx="4740241" cy="2390925"/>
            <a:chOff x="0" y="0"/>
            <a:chExt cx="1101581" cy="555625"/>
          </a:xfrm>
        </p:grpSpPr>
        <p:sp>
          <p:nvSpPr>
            <p:cNvPr id="8" name="Freeform 8"/>
            <p:cNvSpPr/>
            <p:nvPr/>
          </p:nvSpPr>
          <p:spPr>
            <a:xfrm>
              <a:off x="0" y="0"/>
              <a:ext cx="1101581" cy="555625"/>
            </a:xfrm>
            <a:custGeom>
              <a:avLst/>
              <a:gdLst/>
              <a:ahLst/>
              <a:cxnLst/>
              <a:rect l="l" t="t" r="r" b="b"/>
              <a:pathLst>
                <a:path w="1101581" h="555625">
                  <a:moveTo>
                    <a:pt x="0" y="0"/>
                  </a:moveTo>
                  <a:lnTo>
                    <a:pt x="1101581" y="0"/>
                  </a:lnTo>
                  <a:lnTo>
                    <a:pt x="1101581" y="555625"/>
                  </a:lnTo>
                  <a:lnTo>
                    <a:pt x="0" y="555625"/>
                  </a:lnTo>
                  <a:close/>
                </a:path>
              </a:pathLst>
            </a:custGeom>
            <a:blipFill>
              <a:blip r:embed="rId4" cstate="hqprint">
                <a:extLst>
                  <a:ext uri="{28A0092B-C50C-407E-A947-70E740481C1C}">
                    <a14:useLocalDpi xmlns:a14="http://schemas.microsoft.com/office/drawing/2010/main"/>
                  </a:ext>
                </a:extLst>
              </a:blip>
              <a:stretch>
                <a:fillRect/>
              </a:stretch>
            </a:blipFill>
            <a:ln cap="sq">
              <a:noFill/>
              <a:prstDash val="solid"/>
              <a:miter/>
            </a:ln>
          </p:spPr>
          <p:txBody>
            <a:bodyPr/>
            <a:lstStyle/>
            <a:p>
              <a:pPr defTabSz="609630"/>
              <a:endParaRPr lang="en-CA" sz="1200">
                <a:solidFill>
                  <a:prstClr val="black"/>
                </a:solidFill>
                <a:latin typeface="Calibri"/>
              </a:endParaRPr>
            </a:p>
          </p:txBody>
        </p:sp>
      </p:grpSp>
      <p:sp>
        <p:nvSpPr>
          <p:cNvPr id="9" name="TextBox 9"/>
          <p:cNvSpPr txBox="1"/>
          <p:nvPr/>
        </p:nvSpPr>
        <p:spPr>
          <a:xfrm>
            <a:off x="685800" y="276860"/>
            <a:ext cx="3801561"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FFFFFF"/>
                </a:solidFill>
                <a:latin typeface="Montserrat Bold"/>
                <a:ea typeface="Montserrat Bold"/>
                <a:cs typeface="Montserrat Bold"/>
                <a:sym typeface="Montserrat Bold"/>
              </a:rPr>
              <a:t>As of September 2025</a:t>
            </a:r>
          </a:p>
        </p:txBody>
      </p:sp>
      <p:sp>
        <p:nvSpPr>
          <p:cNvPr id="10" name="TextBox 10"/>
          <p:cNvSpPr txBox="1"/>
          <p:nvPr/>
        </p:nvSpPr>
        <p:spPr>
          <a:xfrm>
            <a:off x="6526501" y="875340"/>
            <a:ext cx="2253647"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000000"/>
                </a:solidFill>
                <a:latin typeface="Montserrat Bold"/>
                <a:ea typeface="Montserrat Bold"/>
                <a:cs typeface="Montserrat Bold"/>
                <a:sym typeface="Montserrat Bold"/>
              </a:rPr>
              <a:t>467</a:t>
            </a:r>
          </a:p>
        </p:txBody>
      </p:sp>
      <p:sp>
        <p:nvSpPr>
          <p:cNvPr id="11" name="TextBox 11"/>
          <p:cNvSpPr txBox="1"/>
          <p:nvPr/>
        </p:nvSpPr>
        <p:spPr>
          <a:xfrm>
            <a:off x="7310354" y="949634"/>
            <a:ext cx="2662119" cy="233269"/>
          </a:xfrm>
          <a:prstGeom prst="rect">
            <a:avLst/>
          </a:prstGeom>
        </p:spPr>
        <p:txBody>
          <a:bodyPr lIns="0" tIns="0" rIns="0" bIns="0" rtlCol="0" anchor="t">
            <a:spAutoFit/>
          </a:bodyPr>
          <a:lstStyle/>
          <a:p>
            <a:pPr defTabSz="609630">
              <a:lnSpc>
                <a:spcPts val="2000"/>
              </a:lnSpc>
            </a:pPr>
            <a:r>
              <a:rPr lang="en-US" sz="1333">
                <a:solidFill>
                  <a:srgbClr val="737373"/>
                </a:solidFill>
                <a:latin typeface="Raleway"/>
                <a:ea typeface="Raleway"/>
                <a:cs typeface="Raleway"/>
                <a:sym typeface="Raleway"/>
              </a:rPr>
              <a:t>Unique Organizations Engaged</a:t>
            </a:r>
          </a:p>
        </p:txBody>
      </p:sp>
      <p:sp>
        <p:nvSpPr>
          <p:cNvPr id="12" name="TextBox 12"/>
          <p:cNvSpPr txBox="1"/>
          <p:nvPr/>
        </p:nvSpPr>
        <p:spPr>
          <a:xfrm>
            <a:off x="6837845" y="1416764"/>
            <a:ext cx="2253647"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000000"/>
                </a:solidFill>
                <a:latin typeface="Montserrat Bold"/>
                <a:ea typeface="Montserrat Bold"/>
                <a:cs typeface="Montserrat Bold"/>
                <a:sym typeface="Montserrat Bold"/>
              </a:rPr>
              <a:t>20</a:t>
            </a:r>
          </a:p>
        </p:txBody>
      </p:sp>
      <p:sp>
        <p:nvSpPr>
          <p:cNvPr id="13" name="TextBox 13"/>
          <p:cNvSpPr txBox="1"/>
          <p:nvPr/>
        </p:nvSpPr>
        <p:spPr>
          <a:xfrm>
            <a:off x="7310353" y="1546304"/>
            <a:ext cx="3411788" cy="489749"/>
          </a:xfrm>
          <a:prstGeom prst="rect">
            <a:avLst/>
          </a:prstGeom>
        </p:spPr>
        <p:txBody>
          <a:bodyPr lIns="0" tIns="0" rIns="0" bIns="0" rtlCol="0" anchor="t">
            <a:spAutoFit/>
          </a:bodyPr>
          <a:lstStyle/>
          <a:p>
            <a:pPr defTabSz="609630">
              <a:lnSpc>
                <a:spcPts val="2000"/>
              </a:lnSpc>
            </a:pPr>
            <a:r>
              <a:rPr lang="en-US" sz="1333">
                <a:solidFill>
                  <a:srgbClr val="737373"/>
                </a:solidFill>
                <a:latin typeface="Raleway"/>
                <a:ea typeface="Raleway"/>
                <a:cs typeface="Raleway"/>
                <a:sym typeface="Raleway"/>
              </a:rPr>
              <a:t>Job Fairs Hosted </a:t>
            </a:r>
          </a:p>
          <a:p>
            <a:pPr defTabSz="609630">
              <a:lnSpc>
                <a:spcPts val="2000"/>
              </a:lnSpc>
            </a:pPr>
            <a:endParaRPr lang="en-US" sz="1333">
              <a:solidFill>
                <a:srgbClr val="737373"/>
              </a:solidFill>
              <a:latin typeface="Raleway"/>
              <a:ea typeface="Raleway"/>
              <a:cs typeface="Raleway"/>
              <a:sym typeface="Raleway"/>
            </a:endParaRPr>
          </a:p>
        </p:txBody>
      </p:sp>
      <p:sp>
        <p:nvSpPr>
          <p:cNvPr id="14" name="TextBox 14"/>
          <p:cNvSpPr txBox="1"/>
          <p:nvPr/>
        </p:nvSpPr>
        <p:spPr>
          <a:xfrm>
            <a:off x="6526501" y="1959054"/>
            <a:ext cx="2253647"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000000"/>
                </a:solidFill>
                <a:latin typeface="Montserrat Bold"/>
                <a:ea typeface="Montserrat Bold"/>
                <a:cs typeface="Montserrat Bold"/>
                <a:sym typeface="Montserrat Bold"/>
              </a:rPr>
              <a:t>   43 </a:t>
            </a:r>
          </a:p>
        </p:txBody>
      </p:sp>
      <p:sp>
        <p:nvSpPr>
          <p:cNvPr id="15" name="TextBox 15"/>
          <p:cNvSpPr txBox="1"/>
          <p:nvPr/>
        </p:nvSpPr>
        <p:spPr>
          <a:xfrm>
            <a:off x="7310354" y="2033348"/>
            <a:ext cx="2855605" cy="233269"/>
          </a:xfrm>
          <a:prstGeom prst="rect">
            <a:avLst/>
          </a:prstGeom>
        </p:spPr>
        <p:txBody>
          <a:bodyPr lIns="0" tIns="0" rIns="0" bIns="0" rtlCol="0" anchor="t">
            <a:spAutoFit/>
          </a:bodyPr>
          <a:lstStyle/>
          <a:p>
            <a:pPr defTabSz="609630">
              <a:lnSpc>
                <a:spcPts val="2000"/>
              </a:lnSpc>
            </a:pPr>
            <a:r>
              <a:rPr lang="en-US" sz="1333">
                <a:solidFill>
                  <a:srgbClr val="737373"/>
                </a:solidFill>
                <a:latin typeface="Raleway"/>
                <a:ea typeface="Raleway"/>
                <a:cs typeface="Raleway"/>
                <a:sym typeface="Raleway"/>
              </a:rPr>
              <a:t>Info Sessions and Workshops Held </a:t>
            </a:r>
          </a:p>
        </p:txBody>
      </p:sp>
      <p:sp>
        <p:nvSpPr>
          <p:cNvPr id="16" name="TextBox 16"/>
          <p:cNvSpPr txBox="1"/>
          <p:nvPr/>
        </p:nvSpPr>
        <p:spPr>
          <a:xfrm>
            <a:off x="6617351" y="2501344"/>
            <a:ext cx="2253647"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000000"/>
                </a:solidFill>
                <a:latin typeface="Montserrat Bold"/>
                <a:ea typeface="Montserrat Bold"/>
                <a:cs typeface="Montserrat Bold"/>
                <a:sym typeface="Montserrat Bold"/>
              </a:rPr>
              <a:t>715</a:t>
            </a:r>
          </a:p>
        </p:txBody>
      </p:sp>
      <p:sp>
        <p:nvSpPr>
          <p:cNvPr id="17" name="TextBox 17"/>
          <p:cNvSpPr txBox="1"/>
          <p:nvPr/>
        </p:nvSpPr>
        <p:spPr>
          <a:xfrm>
            <a:off x="7401205" y="2575638"/>
            <a:ext cx="2920101" cy="233269"/>
          </a:xfrm>
          <a:prstGeom prst="rect">
            <a:avLst/>
          </a:prstGeom>
        </p:spPr>
        <p:txBody>
          <a:bodyPr lIns="0" tIns="0" rIns="0" bIns="0" rtlCol="0" anchor="t">
            <a:spAutoFit/>
          </a:bodyPr>
          <a:lstStyle/>
          <a:p>
            <a:pPr defTabSz="609630">
              <a:lnSpc>
                <a:spcPts val="2000"/>
              </a:lnSpc>
            </a:pPr>
            <a:r>
              <a:rPr lang="en-US" sz="1333">
                <a:solidFill>
                  <a:srgbClr val="737373"/>
                </a:solidFill>
                <a:latin typeface="Raleway"/>
                <a:ea typeface="Raleway"/>
                <a:cs typeface="Raleway"/>
                <a:sym typeface="Raleway"/>
              </a:rPr>
              <a:t>Individuals Attended Project Events </a:t>
            </a:r>
          </a:p>
        </p:txBody>
      </p:sp>
      <p:sp>
        <p:nvSpPr>
          <p:cNvPr id="18" name="TextBox 18"/>
          <p:cNvSpPr txBox="1"/>
          <p:nvPr/>
        </p:nvSpPr>
        <p:spPr>
          <a:xfrm>
            <a:off x="7032050" y="4003526"/>
            <a:ext cx="4118886" cy="749821"/>
          </a:xfrm>
          <a:prstGeom prst="rect">
            <a:avLst/>
          </a:prstGeom>
        </p:spPr>
        <p:txBody>
          <a:bodyPr lIns="0" tIns="0" rIns="0" bIns="0" rtlCol="0" anchor="t">
            <a:spAutoFit/>
          </a:bodyPr>
          <a:lstStyle/>
          <a:p>
            <a:pPr defTabSz="609630">
              <a:lnSpc>
                <a:spcPts val="2000"/>
              </a:lnSpc>
            </a:pPr>
            <a:r>
              <a:rPr lang="en-US" sz="1333">
                <a:solidFill>
                  <a:srgbClr val="545454"/>
                </a:solidFill>
                <a:latin typeface="Montserrat"/>
                <a:ea typeface="Montserrat"/>
                <a:cs typeface="Montserrat"/>
                <a:sym typeface="Montserrat"/>
              </a:rPr>
              <a:t>Individual sessions for organizations including </a:t>
            </a:r>
            <a:r>
              <a:rPr lang="en-US" sz="1333" b="1">
                <a:solidFill>
                  <a:srgbClr val="545454"/>
                </a:solidFill>
                <a:latin typeface="Montserrat Bold"/>
                <a:ea typeface="Montserrat Bold"/>
                <a:cs typeface="Montserrat Bold"/>
                <a:sym typeface="Montserrat Bold"/>
              </a:rPr>
              <a:t>CanadaPost</a:t>
            </a:r>
            <a:r>
              <a:rPr lang="en-US" sz="1333">
                <a:solidFill>
                  <a:srgbClr val="545454"/>
                </a:solidFill>
                <a:latin typeface="Montserrat"/>
                <a:ea typeface="Montserrat"/>
                <a:cs typeface="Montserrat"/>
                <a:sym typeface="Montserrat"/>
              </a:rPr>
              <a:t>, </a:t>
            </a:r>
            <a:r>
              <a:rPr lang="en-US" sz="1333" b="1">
                <a:solidFill>
                  <a:srgbClr val="545454"/>
                </a:solidFill>
                <a:latin typeface="Montserrat Bold"/>
                <a:ea typeface="Montserrat Bold"/>
                <a:cs typeface="Montserrat Bold"/>
                <a:sym typeface="Montserrat Bold"/>
              </a:rPr>
              <a:t>CMHA Halton</a:t>
            </a:r>
            <a:r>
              <a:rPr lang="en-US" sz="1333">
                <a:solidFill>
                  <a:srgbClr val="545454"/>
                </a:solidFill>
                <a:latin typeface="Montserrat"/>
                <a:ea typeface="Montserrat"/>
                <a:cs typeface="Montserrat"/>
                <a:sym typeface="Montserrat"/>
              </a:rPr>
              <a:t>, </a:t>
            </a:r>
            <a:r>
              <a:rPr lang="en-US" sz="1333" b="1">
                <a:solidFill>
                  <a:srgbClr val="545454"/>
                </a:solidFill>
                <a:latin typeface="Montserrat Bold"/>
                <a:ea typeface="Montserrat Bold"/>
                <a:cs typeface="Montserrat Bold"/>
                <a:sym typeface="Montserrat Bold"/>
              </a:rPr>
              <a:t>TechInsights</a:t>
            </a:r>
            <a:r>
              <a:rPr lang="en-US" sz="1333">
                <a:solidFill>
                  <a:srgbClr val="545454"/>
                </a:solidFill>
                <a:latin typeface="Montserrat"/>
                <a:ea typeface="Montserrat"/>
                <a:cs typeface="Montserrat"/>
                <a:sym typeface="Montserrat"/>
              </a:rPr>
              <a:t>, </a:t>
            </a:r>
            <a:r>
              <a:rPr lang="en-US" sz="1333" b="1">
                <a:solidFill>
                  <a:srgbClr val="545454"/>
                </a:solidFill>
                <a:latin typeface="Montserrat Bold"/>
                <a:ea typeface="Montserrat Bold"/>
                <a:cs typeface="Montserrat Bold"/>
                <a:sym typeface="Montserrat Bold"/>
              </a:rPr>
              <a:t>The Toronto Zoo</a:t>
            </a:r>
            <a:r>
              <a:rPr lang="en-US" sz="1333">
                <a:solidFill>
                  <a:srgbClr val="545454"/>
                </a:solidFill>
                <a:latin typeface="Montserrat"/>
                <a:ea typeface="Montserrat"/>
                <a:cs typeface="Montserrat"/>
                <a:sym typeface="Montserrat"/>
              </a:rPr>
              <a:t>, </a:t>
            </a:r>
            <a:r>
              <a:rPr lang="en-US" sz="1333" b="1">
                <a:solidFill>
                  <a:srgbClr val="545454"/>
                </a:solidFill>
                <a:latin typeface="Montserrat Bold"/>
                <a:ea typeface="Montserrat Bold"/>
                <a:cs typeface="Montserrat Bold"/>
                <a:sym typeface="Montserrat Bold"/>
              </a:rPr>
              <a:t>Accenture</a:t>
            </a:r>
            <a:r>
              <a:rPr lang="en-US" sz="1333">
                <a:solidFill>
                  <a:srgbClr val="545454"/>
                </a:solidFill>
                <a:latin typeface="Montserrat"/>
                <a:ea typeface="Montserrat"/>
                <a:cs typeface="Montserrat"/>
                <a:sym typeface="Montserrat"/>
              </a:rPr>
              <a:t>, </a:t>
            </a:r>
            <a:r>
              <a:rPr lang="en-US" sz="1333" b="1">
                <a:solidFill>
                  <a:srgbClr val="545454"/>
                </a:solidFill>
                <a:latin typeface="Montserrat Bold"/>
                <a:ea typeface="Montserrat Bold"/>
                <a:cs typeface="Montserrat Bold"/>
                <a:sym typeface="Montserrat Bold"/>
              </a:rPr>
              <a:t>Ontario B Local</a:t>
            </a:r>
            <a:r>
              <a:rPr lang="en-US" sz="1333">
                <a:solidFill>
                  <a:srgbClr val="545454"/>
                </a:solidFill>
                <a:latin typeface="Montserrat"/>
                <a:ea typeface="Montserrat"/>
                <a:cs typeface="Montserrat"/>
                <a:sym typeface="Montserrat"/>
              </a:rPr>
              <a:t>, </a:t>
            </a:r>
            <a:r>
              <a:rPr lang="en-US" sz="1333" b="1">
                <a:solidFill>
                  <a:srgbClr val="545454"/>
                </a:solidFill>
                <a:latin typeface="Montserrat Bold"/>
                <a:ea typeface="Montserrat Bold"/>
                <a:cs typeface="Montserrat Bold"/>
                <a:sym typeface="Montserrat Bold"/>
              </a:rPr>
              <a:t>Sheraton Suites</a:t>
            </a:r>
            <a:r>
              <a:rPr lang="en-US" sz="1333">
                <a:solidFill>
                  <a:srgbClr val="545454"/>
                </a:solidFill>
                <a:latin typeface="Montserrat"/>
                <a:ea typeface="Montserrat"/>
                <a:cs typeface="Montserrat"/>
                <a:sym typeface="Montserrat"/>
              </a:rPr>
              <a:t> and more</a:t>
            </a:r>
          </a:p>
        </p:txBody>
      </p:sp>
      <p:sp>
        <p:nvSpPr>
          <p:cNvPr id="19" name="TextBox 19"/>
          <p:cNvSpPr txBox="1"/>
          <p:nvPr/>
        </p:nvSpPr>
        <p:spPr>
          <a:xfrm>
            <a:off x="6617351" y="3362175"/>
            <a:ext cx="3703955" cy="415627"/>
          </a:xfrm>
          <a:prstGeom prst="rect">
            <a:avLst/>
          </a:prstGeom>
        </p:spPr>
        <p:txBody>
          <a:bodyPr lIns="0" tIns="0" rIns="0" bIns="0" rtlCol="0" anchor="t">
            <a:spAutoFit/>
          </a:bodyPr>
          <a:lstStyle/>
          <a:p>
            <a:pPr defTabSz="609630">
              <a:lnSpc>
                <a:spcPts val="3500"/>
              </a:lnSpc>
            </a:pPr>
            <a:r>
              <a:rPr lang="en-US" sz="2333" b="1">
                <a:solidFill>
                  <a:srgbClr val="000000"/>
                </a:solidFill>
                <a:latin typeface="Montserrat Bold"/>
                <a:ea typeface="Montserrat Bold"/>
                <a:cs typeface="Montserrat Bold"/>
                <a:sym typeface="Montserrat Bold"/>
              </a:rPr>
              <a:t>Private Training</a:t>
            </a:r>
          </a:p>
        </p:txBody>
      </p:sp>
      <p:sp>
        <p:nvSpPr>
          <p:cNvPr id="20" name="Freeform 20"/>
          <p:cNvSpPr/>
          <p:nvPr/>
        </p:nvSpPr>
        <p:spPr>
          <a:xfrm>
            <a:off x="11064796" y="5770522"/>
            <a:ext cx="1026877" cy="934458"/>
          </a:xfrm>
          <a:custGeom>
            <a:avLst/>
            <a:gdLst/>
            <a:ahLst/>
            <a:cxnLst/>
            <a:rect l="l" t="t" r="r" b="b"/>
            <a:pathLst>
              <a:path w="1540316" h="1401687">
                <a:moveTo>
                  <a:pt x="0" y="0"/>
                </a:moveTo>
                <a:lnTo>
                  <a:pt x="1540316" y="0"/>
                </a:lnTo>
                <a:lnTo>
                  <a:pt x="1540316" y="1401687"/>
                </a:lnTo>
                <a:lnTo>
                  <a:pt x="0" y="1401687"/>
                </a:lnTo>
                <a:lnTo>
                  <a:pt x="0" y="0"/>
                </a:lnTo>
                <a:close/>
              </a:path>
            </a:pathLst>
          </a:custGeom>
          <a:blipFill>
            <a:blip r:embed="rId5"/>
            <a:stretch>
              <a:fillRect/>
            </a:stretch>
          </a:blipFill>
        </p:spPr>
        <p:txBody>
          <a:bodyPr/>
          <a:lstStyle/>
          <a:p>
            <a:pPr defTabSz="609630"/>
            <a:endParaRPr lang="en-CA" sz="1200">
              <a:solidFill>
                <a:prstClr val="black"/>
              </a:solidFill>
              <a:latin typeface="Calibri"/>
            </a:endParaRPr>
          </a:p>
        </p:txBody>
      </p:sp>
      <p:sp>
        <p:nvSpPr>
          <p:cNvPr id="21" name="TextBox 21"/>
          <p:cNvSpPr txBox="1"/>
          <p:nvPr/>
        </p:nvSpPr>
        <p:spPr>
          <a:xfrm>
            <a:off x="6604206" y="5273526"/>
            <a:ext cx="3703955" cy="415627"/>
          </a:xfrm>
          <a:prstGeom prst="rect">
            <a:avLst/>
          </a:prstGeom>
        </p:spPr>
        <p:txBody>
          <a:bodyPr lIns="0" tIns="0" rIns="0" bIns="0" rtlCol="0" anchor="t">
            <a:spAutoFit/>
          </a:bodyPr>
          <a:lstStyle/>
          <a:p>
            <a:pPr defTabSz="609630">
              <a:lnSpc>
                <a:spcPts val="3500"/>
              </a:lnSpc>
            </a:pPr>
            <a:r>
              <a:rPr lang="en-US" sz="2333" b="1">
                <a:solidFill>
                  <a:srgbClr val="000000"/>
                </a:solidFill>
                <a:latin typeface="Montserrat Bold"/>
                <a:ea typeface="Montserrat Bold"/>
                <a:cs typeface="Montserrat Bold"/>
                <a:sym typeface="Montserrat Bold"/>
              </a:rPr>
              <a:t>Annual Roundtables</a:t>
            </a:r>
          </a:p>
        </p:txBody>
      </p:sp>
      <p:sp>
        <p:nvSpPr>
          <p:cNvPr id="22" name="TextBox 22"/>
          <p:cNvSpPr txBox="1"/>
          <p:nvPr/>
        </p:nvSpPr>
        <p:spPr>
          <a:xfrm>
            <a:off x="7018905" y="5810250"/>
            <a:ext cx="4118886" cy="747577"/>
          </a:xfrm>
          <a:prstGeom prst="rect">
            <a:avLst/>
          </a:prstGeom>
        </p:spPr>
        <p:txBody>
          <a:bodyPr lIns="0" tIns="0" rIns="0" bIns="0" rtlCol="0" anchor="t">
            <a:spAutoFit/>
          </a:bodyPr>
          <a:lstStyle/>
          <a:p>
            <a:pPr defTabSz="609630">
              <a:lnSpc>
                <a:spcPts val="2000"/>
              </a:lnSpc>
            </a:pPr>
            <a:r>
              <a:rPr lang="en-US" sz="1333">
                <a:solidFill>
                  <a:srgbClr val="545454"/>
                </a:solidFill>
                <a:latin typeface="Montserrat"/>
                <a:ea typeface="Montserrat"/>
                <a:cs typeface="Montserrat"/>
                <a:sym typeface="Montserrat"/>
              </a:rPr>
              <a:t>Annual Roundtable to bring together businesses and thought leaders on pressing issues and best practices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4600" y="364702"/>
            <a:ext cx="3573065" cy="588623"/>
          </a:xfrm>
          <a:prstGeom prst="rect">
            <a:avLst/>
          </a:prstGeom>
        </p:spPr>
        <p:txBody>
          <a:bodyPr lIns="0" tIns="0" rIns="0" bIns="0" rtlCol="0" anchor="t">
            <a:spAutoFit/>
          </a:bodyPr>
          <a:lstStyle/>
          <a:p>
            <a:pPr algn="ctr" defTabSz="609630">
              <a:lnSpc>
                <a:spcPts val="4853"/>
              </a:lnSpc>
            </a:pPr>
            <a:r>
              <a:rPr lang="en-US" sz="3466" b="1">
                <a:solidFill>
                  <a:srgbClr val="000000"/>
                </a:solidFill>
                <a:latin typeface="Montserrat Bold"/>
                <a:ea typeface="Montserrat Bold"/>
                <a:cs typeface="Montserrat Bold"/>
                <a:sym typeface="Montserrat Bold"/>
              </a:rPr>
              <a:t>Partner with us</a:t>
            </a:r>
          </a:p>
        </p:txBody>
      </p:sp>
      <p:sp>
        <p:nvSpPr>
          <p:cNvPr id="3" name="Freeform 3"/>
          <p:cNvSpPr/>
          <p:nvPr/>
        </p:nvSpPr>
        <p:spPr>
          <a:xfrm>
            <a:off x="2712261" y="455540"/>
            <a:ext cx="6767478" cy="5946921"/>
          </a:xfrm>
          <a:custGeom>
            <a:avLst/>
            <a:gdLst/>
            <a:ahLst/>
            <a:cxnLst/>
            <a:rect l="l" t="t" r="r" b="b"/>
            <a:pathLst>
              <a:path w="10151217" h="8920382">
                <a:moveTo>
                  <a:pt x="0" y="0"/>
                </a:moveTo>
                <a:lnTo>
                  <a:pt x="10151218" y="0"/>
                </a:lnTo>
                <a:lnTo>
                  <a:pt x="10151218" y="8920382"/>
                </a:lnTo>
                <a:lnTo>
                  <a:pt x="0" y="8920382"/>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sp>
        <p:nvSpPr>
          <p:cNvPr id="4" name="Freeform 4"/>
          <p:cNvSpPr/>
          <p:nvPr/>
        </p:nvSpPr>
        <p:spPr>
          <a:xfrm>
            <a:off x="11064796" y="5770522"/>
            <a:ext cx="1026877" cy="934458"/>
          </a:xfrm>
          <a:custGeom>
            <a:avLst/>
            <a:gdLst/>
            <a:ahLst/>
            <a:cxnLst/>
            <a:rect l="l" t="t" r="r" b="b"/>
            <a:pathLst>
              <a:path w="1540316" h="1401687">
                <a:moveTo>
                  <a:pt x="0" y="0"/>
                </a:moveTo>
                <a:lnTo>
                  <a:pt x="1540316" y="0"/>
                </a:lnTo>
                <a:lnTo>
                  <a:pt x="1540316" y="1401687"/>
                </a:lnTo>
                <a:lnTo>
                  <a:pt x="0" y="1401687"/>
                </a:lnTo>
                <a:lnTo>
                  <a:pt x="0" y="0"/>
                </a:lnTo>
                <a:close/>
              </a:path>
            </a:pathLst>
          </a:custGeom>
          <a:blipFill>
            <a:blip r:embed="rId4"/>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740" y="-7740"/>
            <a:ext cx="7174250" cy="1964547"/>
            <a:chOff x="0" y="0"/>
            <a:chExt cx="2834272" cy="776117"/>
          </a:xfrm>
        </p:grpSpPr>
        <p:sp>
          <p:nvSpPr>
            <p:cNvPr id="3" name="Freeform 3"/>
            <p:cNvSpPr/>
            <p:nvPr/>
          </p:nvSpPr>
          <p:spPr>
            <a:xfrm>
              <a:off x="0" y="0"/>
              <a:ext cx="2834272" cy="776117"/>
            </a:xfrm>
            <a:custGeom>
              <a:avLst/>
              <a:gdLst/>
              <a:ahLst/>
              <a:cxnLst/>
              <a:rect l="l" t="t" r="r" b="b"/>
              <a:pathLst>
                <a:path w="2834272" h="776117">
                  <a:moveTo>
                    <a:pt x="0" y="0"/>
                  </a:moveTo>
                  <a:lnTo>
                    <a:pt x="2834272" y="0"/>
                  </a:lnTo>
                  <a:lnTo>
                    <a:pt x="2834272" y="776117"/>
                  </a:lnTo>
                  <a:lnTo>
                    <a:pt x="0" y="776117"/>
                  </a:lnTo>
                  <a:close/>
                </a:path>
              </a:pathLst>
            </a:custGeom>
            <a:solidFill>
              <a:srgbClr val="0097B2"/>
            </a:solidFill>
          </p:spPr>
          <p:txBody>
            <a:bodyPr/>
            <a:lstStyle/>
            <a:p>
              <a:pPr defTabSz="609630"/>
              <a:endParaRPr lang="en-CA" sz="1200">
                <a:solidFill>
                  <a:prstClr val="black"/>
                </a:solidFill>
                <a:latin typeface="Calibri"/>
              </a:endParaRPr>
            </a:p>
          </p:txBody>
        </p:sp>
        <p:sp>
          <p:nvSpPr>
            <p:cNvPr id="4" name="TextBox 4"/>
            <p:cNvSpPr txBox="1"/>
            <p:nvPr/>
          </p:nvSpPr>
          <p:spPr>
            <a:xfrm>
              <a:off x="0" y="-57150"/>
              <a:ext cx="2834272" cy="833267"/>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sp>
        <p:nvSpPr>
          <p:cNvPr id="5" name="Freeform 5"/>
          <p:cNvSpPr/>
          <p:nvPr/>
        </p:nvSpPr>
        <p:spPr>
          <a:xfrm>
            <a:off x="7034511" y="-56658"/>
            <a:ext cx="5590447" cy="6914658"/>
          </a:xfrm>
          <a:custGeom>
            <a:avLst/>
            <a:gdLst/>
            <a:ahLst/>
            <a:cxnLst/>
            <a:rect l="l" t="t" r="r" b="b"/>
            <a:pathLst>
              <a:path w="8385671" h="10371987">
                <a:moveTo>
                  <a:pt x="0" y="0"/>
                </a:moveTo>
                <a:lnTo>
                  <a:pt x="8385671" y="0"/>
                </a:lnTo>
                <a:lnTo>
                  <a:pt x="8385671" y="10371987"/>
                </a:lnTo>
                <a:lnTo>
                  <a:pt x="0" y="10371987"/>
                </a:lnTo>
                <a:lnTo>
                  <a:pt x="0" y="0"/>
                </a:lnTo>
                <a:close/>
              </a:path>
            </a:pathLst>
          </a:custGeom>
          <a:blipFill>
            <a:blip r:embed="rId3" cstate="hqprint">
              <a:alphaModFix amt="65999"/>
              <a:extLst>
                <a:ext uri="{28A0092B-C50C-407E-A947-70E740481C1C}">
                  <a14:useLocalDpi xmlns:a14="http://schemas.microsoft.com/office/drawing/2010/main"/>
                </a:ext>
              </a:extLst>
            </a:blip>
            <a:stretch>
              <a:fillRect/>
            </a:stretch>
          </a:blipFill>
          <a:ln cap="sq">
            <a:noFill/>
            <a:prstDash val="solid"/>
            <a:miter/>
          </a:ln>
        </p:spPr>
        <p:txBody>
          <a:bodyPr/>
          <a:lstStyle/>
          <a:p>
            <a:pPr defTabSz="609630"/>
            <a:endParaRPr lang="en-CA" sz="1200">
              <a:solidFill>
                <a:prstClr val="black"/>
              </a:solidFill>
              <a:latin typeface="Calibri"/>
            </a:endParaRPr>
          </a:p>
        </p:txBody>
      </p:sp>
      <p:sp>
        <p:nvSpPr>
          <p:cNvPr id="6" name="TextBox 6"/>
          <p:cNvSpPr txBox="1"/>
          <p:nvPr/>
        </p:nvSpPr>
        <p:spPr>
          <a:xfrm>
            <a:off x="987233" y="755650"/>
            <a:ext cx="5247382" cy="427938"/>
          </a:xfrm>
          <a:prstGeom prst="rect">
            <a:avLst/>
          </a:prstGeom>
        </p:spPr>
        <p:txBody>
          <a:bodyPr lIns="0" tIns="0" rIns="0" bIns="0" rtlCol="0" anchor="t">
            <a:spAutoFit/>
          </a:bodyPr>
          <a:lstStyle/>
          <a:p>
            <a:pPr defTabSz="609630">
              <a:lnSpc>
                <a:spcPts val="3266"/>
              </a:lnSpc>
              <a:spcBef>
                <a:spcPct val="0"/>
              </a:spcBef>
            </a:pPr>
            <a:r>
              <a:rPr lang="en-US" sz="3266" b="1">
                <a:solidFill>
                  <a:srgbClr val="FDFCFF"/>
                </a:solidFill>
                <a:latin typeface="Montserrat Bold"/>
                <a:ea typeface="Montserrat Bold"/>
                <a:cs typeface="Montserrat Bold"/>
                <a:sym typeface="Montserrat Bold"/>
              </a:rPr>
              <a:t>Thank you for Listening!</a:t>
            </a:r>
          </a:p>
        </p:txBody>
      </p:sp>
      <p:sp>
        <p:nvSpPr>
          <p:cNvPr id="7" name="TextBox 7"/>
          <p:cNvSpPr txBox="1"/>
          <p:nvPr/>
        </p:nvSpPr>
        <p:spPr>
          <a:xfrm>
            <a:off x="987233" y="2270510"/>
            <a:ext cx="4970153" cy="1553182"/>
          </a:xfrm>
          <a:prstGeom prst="rect">
            <a:avLst/>
          </a:prstGeom>
        </p:spPr>
        <p:txBody>
          <a:bodyPr lIns="0" tIns="0" rIns="0" bIns="0" rtlCol="0" anchor="t">
            <a:spAutoFit/>
          </a:bodyPr>
          <a:lstStyle/>
          <a:p>
            <a:pPr algn="ctr" defTabSz="609630">
              <a:lnSpc>
                <a:spcPts val="4170"/>
              </a:lnSpc>
            </a:pPr>
            <a:r>
              <a:rPr lang="en-US" sz="2127" b="1">
                <a:solidFill>
                  <a:srgbClr val="000000"/>
                </a:solidFill>
                <a:latin typeface="Raleway Bold"/>
                <a:ea typeface="Raleway Bold"/>
                <a:cs typeface="Raleway Bold"/>
                <a:sym typeface="Raleway Bold"/>
              </a:rPr>
              <a:t>Visit us at </a:t>
            </a:r>
            <a:r>
              <a:rPr lang="en-US" sz="2127" b="1">
                <a:solidFill>
                  <a:srgbClr val="00B050"/>
                </a:solidFill>
                <a:latin typeface="Raleway Bold"/>
                <a:ea typeface="Raleway Bold"/>
                <a:cs typeface="Raleway Bold"/>
                <a:sym typeface="Raleway Bold"/>
              </a:rPr>
              <a:t>yesworkability.ca </a:t>
            </a:r>
            <a:r>
              <a:rPr lang="en-US" sz="2127" b="1">
                <a:solidFill>
                  <a:srgbClr val="000000"/>
                </a:solidFill>
                <a:latin typeface="Raleway Bold"/>
                <a:ea typeface="Raleway Bold"/>
                <a:cs typeface="Raleway Bold"/>
                <a:sym typeface="Raleway Bold"/>
              </a:rPr>
              <a:t>or </a:t>
            </a:r>
          </a:p>
          <a:p>
            <a:pPr algn="ctr" defTabSz="609630">
              <a:lnSpc>
                <a:spcPts val="4170"/>
              </a:lnSpc>
            </a:pPr>
            <a:r>
              <a:rPr lang="en-US" sz="2127" b="1">
                <a:solidFill>
                  <a:srgbClr val="000000"/>
                </a:solidFill>
                <a:latin typeface="Raleway Bold"/>
                <a:ea typeface="Raleway Bold"/>
                <a:cs typeface="Raleway Bold"/>
                <a:sym typeface="Raleway Bold"/>
              </a:rPr>
              <a:t>email us at </a:t>
            </a:r>
            <a:r>
              <a:rPr lang="en-US" sz="2127" b="1">
                <a:solidFill>
                  <a:srgbClr val="4FB545"/>
                </a:solidFill>
                <a:latin typeface="Raleway Bold"/>
                <a:ea typeface="Raleway Bold"/>
                <a:cs typeface="Raleway Bold"/>
                <a:sym typeface="Raleway Bold"/>
              </a:rPr>
              <a:t>workability@yes.on.ca</a:t>
            </a:r>
          </a:p>
          <a:p>
            <a:pPr algn="ctr" defTabSz="609630">
              <a:lnSpc>
                <a:spcPts val="4170"/>
              </a:lnSpc>
            </a:pPr>
            <a:r>
              <a:rPr lang="en-US" sz="2127" b="1">
                <a:solidFill>
                  <a:srgbClr val="000000"/>
                </a:solidFill>
                <a:latin typeface="Raleway Bold"/>
                <a:ea typeface="Raleway Bold"/>
                <a:cs typeface="Raleway Bold"/>
                <a:sym typeface="Raleway Bold"/>
              </a:rPr>
              <a:t>for more information</a:t>
            </a:r>
          </a:p>
        </p:txBody>
      </p:sp>
      <p:pic>
        <p:nvPicPr>
          <p:cNvPr id="8" name="Picture 8"/>
          <p:cNvPicPr>
            <a:picLocks noChangeAspect="1"/>
          </p:cNvPicPr>
          <p:nvPr/>
        </p:nvPicPr>
        <p:blipFill>
          <a:blip r:embed="rId4"/>
          <a:stretch>
            <a:fillRect/>
          </a:stretch>
        </p:blipFill>
        <p:spPr>
          <a:xfrm>
            <a:off x="2227869" y="4057164"/>
            <a:ext cx="2766109" cy="2766109"/>
          </a:xfrm>
          <a:prstGeom prst="rect">
            <a:avLst/>
          </a:prstGeom>
        </p:spPr>
      </p:pic>
      <p:sp>
        <p:nvSpPr>
          <p:cNvPr id="9" name="Freeform 9"/>
          <p:cNvSpPr/>
          <p:nvPr/>
        </p:nvSpPr>
        <p:spPr>
          <a:xfrm>
            <a:off x="11104714" y="5806847"/>
            <a:ext cx="986959" cy="898133"/>
          </a:xfrm>
          <a:custGeom>
            <a:avLst/>
            <a:gdLst/>
            <a:ahLst/>
            <a:cxnLst/>
            <a:rect l="l" t="t" r="r" b="b"/>
            <a:pathLst>
              <a:path w="1480439" h="1347200">
                <a:moveTo>
                  <a:pt x="0" y="0"/>
                </a:moveTo>
                <a:lnTo>
                  <a:pt x="1480439" y="0"/>
                </a:lnTo>
                <a:lnTo>
                  <a:pt x="1480439" y="1347200"/>
                </a:lnTo>
                <a:lnTo>
                  <a:pt x="0" y="1347200"/>
                </a:lnTo>
                <a:lnTo>
                  <a:pt x="0" y="0"/>
                </a:lnTo>
                <a:close/>
              </a:path>
            </a:pathLst>
          </a:custGeom>
          <a:blipFill>
            <a:blip r:embed="rId5"/>
            <a:stretch>
              <a:fillRect/>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1710-B784-0E14-9ABA-9D712A6B0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859DA-31DF-EFCF-1E91-CD4251891F15}"/>
              </a:ext>
            </a:extLst>
          </p:cNvPr>
          <p:cNvSpPr>
            <a:spLocks noGrp="1"/>
          </p:cNvSpPr>
          <p:nvPr>
            <p:ph type="title"/>
          </p:nvPr>
        </p:nvSpPr>
        <p:spPr/>
        <p:txBody>
          <a:bodyPr>
            <a:normAutofit fontScale="90000"/>
          </a:bodyPr>
          <a:lstStyle/>
          <a:p>
            <a:pPr algn="ctr"/>
            <a:r>
              <a:rPr lang="en-US" dirty="0"/>
              <a:t>Ontario Disability Employment Network (ODEN)</a:t>
            </a:r>
          </a:p>
        </p:txBody>
      </p:sp>
      <p:sp>
        <p:nvSpPr>
          <p:cNvPr id="6" name="Content Placeholder 2">
            <a:extLst>
              <a:ext uri="{FF2B5EF4-FFF2-40B4-BE49-F238E27FC236}">
                <a16:creationId xmlns:a16="http://schemas.microsoft.com/office/drawing/2014/main" id="{E32119DD-E5BD-2362-8BCE-5B7C1DA35A57}"/>
              </a:ext>
            </a:extLst>
          </p:cNvPr>
          <p:cNvSpPr txBox="1">
            <a:spLocks/>
          </p:cNvSpPr>
          <p:nvPr/>
        </p:nvSpPr>
        <p:spPr>
          <a:xfrm>
            <a:off x="5593934" y="3270629"/>
            <a:ext cx="4914900" cy="725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t>Bridgette Sterling</a:t>
            </a:r>
            <a:r>
              <a:rPr lang="en-CA" sz="1800" dirty="0"/>
              <a:t>, Disability Employment Inclusion Specialist, ODEN</a:t>
            </a:r>
          </a:p>
        </p:txBody>
      </p:sp>
      <p:pic>
        <p:nvPicPr>
          <p:cNvPr id="3" name="Picture 2">
            <a:extLst>
              <a:ext uri="{FF2B5EF4-FFF2-40B4-BE49-F238E27FC236}">
                <a16:creationId xmlns:a16="http://schemas.microsoft.com/office/drawing/2014/main" id="{872662A1-91F3-20A4-362C-0772E6176F5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3540" y="2161918"/>
            <a:ext cx="2943223" cy="2943223"/>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26850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a:extLst>
              <a:ext uri="{FF2B5EF4-FFF2-40B4-BE49-F238E27FC236}">
                <a16:creationId xmlns:a16="http://schemas.microsoft.com/office/drawing/2014/main" id="{75B77469-ADC4-4B2C-0B2A-20A6B68BEFE0}"/>
              </a:ext>
              <a:ext uri="{C183D7F6-B498-43B3-948B-1728B52AA6E4}">
                <adec:decorative xmlns:adec="http://schemas.microsoft.com/office/drawing/2017/decorative" val="1"/>
              </a:ext>
            </a:extLst>
          </p:cNvPr>
          <p:cNvSpPr/>
          <p:nvPr/>
        </p:nvSpPr>
        <p:spPr>
          <a:xfrm>
            <a:off x="8975451" y="-493052"/>
            <a:ext cx="1244600" cy="1270000"/>
          </a:xfrm>
          <a:prstGeom prst="ellipse">
            <a:avLst/>
          </a:prstGeom>
          <a:solidFill>
            <a:srgbClr val="FAAA19"/>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A person pointing at a computer&#10;&#10;Description automatically generated">
            <a:extLst>
              <a:ext uri="{FF2B5EF4-FFF2-40B4-BE49-F238E27FC236}">
                <a16:creationId xmlns:a16="http://schemas.microsoft.com/office/drawing/2014/main" id="{E9A4EAB6-1889-2BA5-8CC7-5FD5AB679F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97751" y="-129167"/>
            <a:ext cx="2776095" cy="2811632"/>
          </a:xfrm>
          <a:prstGeom prst="teardrop">
            <a:avLst/>
          </a:prstGeom>
          <a:ln w="127000">
            <a:solidFill>
              <a:schemeClr val="bg1"/>
            </a:solidFill>
          </a:ln>
        </p:spPr>
      </p:pic>
      <p:pic>
        <p:nvPicPr>
          <p:cNvPr id="29" name="Picture 28" descr="People holding flowers in florist shop">
            <a:extLst>
              <a:ext uri="{FF2B5EF4-FFF2-40B4-BE49-F238E27FC236}">
                <a16:creationId xmlns:a16="http://schemas.microsoft.com/office/drawing/2014/main" id="{A2E47A7B-74E0-BF2E-ADC8-57B8B6A502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8442"/>
          <a:stretch/>
        </p:blipFill>
        <p:spPr>
          <a:xfrm>
            <a:off x="7003502" y="-42044"/>
            <a:ext cx="3020805" cy="3471044"/>
          </a:xfrm>
          <a:prstGeom prst="ellipse">
            <a:avLst/>
          </a:prstGeom>
          <a:ln w="127000">
            <a:solidFill>
              <a:schemeClr val="bg1"/>
            </a:solidFill>
          </a:ln>
        </p:spPr>
      </p:pic>
      <p:pic>
        <p:nvPicPr>
          <p:cNvPr id="11" name="Picture 10" descr="Worker in factory">
            <a:extLst>
              <a:ext uri="{FF2B5EF4-FFF2-40B4-BE49-F238E27FC236}">
                <a16:creationId xmlns:a16="http://schemas.microsoft.com/office/drawing/2014/main" id="{4ADA471B-50DE-ED62-49D3-7A481DF2406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03502" y="2340078"/>
            <a:ext cx="5188498" cy="4517921"/>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w="101600">
            <a:solidFill>
              <a:schemeClr val="bg1"/>
            </a:solidFill>
          </a:ln>
        </p:spPr>
      </p:pic>
      <p:pic>
        <p:nvPicPr>
          <p:cNvPr id="8" name="Picture 7" descr="A person with pink hair making a clay piece&#10;&#10;Description automatically generated">
            <a:extLst>
              <a:ext uri="{FF2B5EF4-FFF2-40B4-BE49-F238E27FC236}">
                <a16:creationId xmlns:a16="http://schemas.microsoft.com/office/drawing/2014/main" id="{91FF073B-84AB-0C9E-58D9-278A4A6352EA}"/>
              </a:ext>
            </a:extLst>
          </p:cNvPr>
          <p:cNvPicPr>
            <a:picLocks noChangeAspect="1"/>
          </p:cNvPicPr>
          <p:nvPr/>
        </p:nvPicPr>
        <p:blipFill>
          <a:blip r:embed="rId6" cstate="hqprint">
            <a:extLst>
              <a:ext uri="{28A0092B-C50C-407E-A947-70E740481C1C}">
                <a14:useLocalDpi xmlns:a14="http://schemas.microsoft.com/office/drawing/2010/main"/>
              </a:ext>
            </a:extLst>
          </a:blip>
          <a:srcRect r="-3"/>
          <a:stretch/>
        </p:blipFill>
        <p:spPr>
          <a:xfrm>
            <a:off x="5140134" y="2340078"/>
            <a:ext cx="2652052" cy="2652052"/>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w="101600">
            <a:solidFill>
              <a:schemeClr val="bg1"/>
            </a:solidFill>
          </a:ln>
        </p:spPr>
      </p:pic>
      <p:sp>
        <p:nvSpPr>
          <p:cNvPr id="38" name="Oval 37">
            <a:extLst>
              <a:ext uri="{FF2B5EF4-FFF2-40B4-BE49-F238E27FC236}">
                <a16:creationId xmlns:a16="http://schemas.microsoft.com/office/drawing/2014/main" id="{B3A72188-F32A-CD29-0683-17159CCF7BE4}"/>
              </a:ext>
              <a:ext uri="{C183D7F6-B498-43B3-948B-1728B52AA6E4}">
                <adec:decorative xmlns:adec="http://schemas.microsoft.com/office/drawing/2017/decorative" val="1"/>
              </a:ext>
            </a:extLst>
          </p:cNvPr>
          <p:cNvSpPr/>
          <p:nvPr/>
        </p:nvSpPr>
        <p:spPr>
          <a:xfrm>
            <a:off x="6293568" y="4747561"/>
            <a:ext cx="1026167" cy="1047109"/>
          </a:xfrm>
          <a:prstGeom prst="ellipse">
            <a:avLst/>
          </a:prstGeom>
          <a:solidFill>
            <a:srgbClr val="FAAA19"/>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199B549C-725F-8150-7E9E-30C0485D7EF8}"/>
              </a:ext>
              <a:ext uri="{C183D7F6-B498-43B3-948B-1728B52AA6E4}">
                <adec:decorative xmlns:adec="http://schemas.microsoft.com/office/drawing/2017/decorative" val="1"/>
              </a:ext>
            </a:extLst>
          </p:cNvPr>
          <p:cNvSpPr/>
          <p:nvPr/>
        </p:nvSpPr>
        <p:spPr>
          <a:xfrm>
            <a:off x="11374591" y="2158910"/>
            <a:ext cx="1026167" cy="1047109"/>
          </a:xfrm>
          <a:prstGeom prst="ellipse">
            <a:avLst/>
          </a:prstGeom>
          <a:solidFill>
            <a:srgbClr val="324D5C"/>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DCA4F56A-9AB2-B814-9F89-133028614032}"/>
              </a:ext>
            </a:extLst>
          </p:cNvPr>
          <p:cNvSpPr txBox="1">
            <a:spLocks noGrp="1"/>
          </p:cNvSpPr>
          <p:nvPr>
            <p:ph type="title"/>
          </p:nvPr>
        </p:nvSpPr>
        <p:spPr>
          <a:xfrm>
            <a:off x="740959" y="2178803"/>
            <a:ext cx="4123489"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u="none" strike="noStrike" kern="1200" cap="none" spc="0" normalizeH="0" baseline="0" noProof="0">
                <a:ln>
                  <a:noFill/>
                </a:ln>
                <a:solidFill>
                  <a:schemeClr val="bg2">
                    <a:lumMod val="10000"/>
                  </a:schemeClr>
                </a:solidFill>
                <a:effectLst/>
                <a:uLnTx/>
                <a:uFillTx/>
                <a:latin typeface="Gotham Light" pitchFamily="2" charset="0"/>
                <a:ea typeface="Calibri" panose="020F0502020204030204" pitchFamily="34" charset="0"/>
                <a:cs typeface="Gotham Light" pitchFamily="2" charset="0"/>
              </a:rPr>
              <a:t>Designing Success:</a:t>
            </a:r>
            <a:endParaRPr kumimoji="0" lang="en-US" sz="3000" b="0" i="0" u="none" strike="noStrike" kern="1200" cap="none" spc="0" normalizeH="0" baseline="0" noProof="0">
              <a:ln>
                <a:noFill/>
              </a:ln>
              <a:solidFill>
                <a:schemeClr val="bg2">
                  <a:lumMod val="10000"/>
                </a:schemeClr>
              </a:solidFill>
              <a:effectLst/>
              <a:uLnTx/>
              <a:uFillTx/>
              <a:latin typeface="Gotham Medium" pitchFamily="2" charset="0"/>
              <a:ea typeface="Calibri" panose="020F0502020204030204" pitchFamily="34" charset="0"/>
              <a:cs typeface="Gotham Medium" pitchFamily="2" charset="0"/>
            </a:endParaRPr>
          </a:p>
        </p:txBody>
      </p:sp>
      <p:sp>
        <p:nvSpPr>
          <p:cNvPr id="13" name="TextBox 12">
            <a:extLst>
              <a:ext uri="{FF2B5EF4-FFF2-40B4-BE49-F238E27FC236}">
                <a16:creationId xmlns:a16="http://schemas.microsoft.com/office/drawing/2014/main" id="{7A73E5F5-3CE1-8215-910E-4A80863462E8}"/>
              </a:ext>
            </a:extLst>
          </p:cNvPr>
          <p:cNvSpPr txBox="1"/>
          <p:nvPr/>
        </p:nvSpPr>
        <p:spPr>
          <a:xfrm>
            <a:off x="740320" y="4929233"/>
            <a:ext cx="29656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10000"/>
                  </a:srgbClr>
                </a:solidFill>
                <a:effectLst/>
                <a:uLnTx/>
                <a:uFillTx/>
                <a:latin typeface="Gotham Light" pitchFamily="2" charset="0"/>
                <a:ea typeface="+mn-ea"/>
                <a:cs typeface="Gotham Light" pitchFamily="2" charset="0"/>
              </a:rPr>
              <a:t>September 2025</a:t>
            </a:r>
          </a:p>
        </p:txBody>
      </p:sp>
      <p:pic>
        <p:nvPicPr>
          <p:cNvPr id="3" name="Picture 2" descr="A close-up of a logo&#10;&#10;Description automatically generated">
            <a:extLst>
              <a:ext uri="{FF2B5EF4-FFF2-40B4-BE49-F238E27FC236}">
                <a16:creationId xmlns:a16="http://schemas.microsoft.com/office/drawing/2014/main" id="{135FF435-C5B5-1608-FF85-578E1719FF9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0262" y="1190351"/>
            <a:ext cx="3020805" cy="901470"/>
          </a:xfrm>
          <a:prstGeom prst="rect">
            <a:avLst/>
          </a:prstGeom>
        </p:spPr>
      </p:pic>
      <p:sp>
        <p:nvSpPr>
          <p:cNvPr id="5" name="TextBox 4">
            <a:extLst>
              <a:ext uri="{FF2B5EF4-FFF2-40B4-BE49-F238E27FC236}">
                <a16:creationId xmlns:a16="http://schemas.microsoft.com/office/drawing/2014/main" id="{E99402B8-8D1E-5E73-0480-EB1B5C2A1D12}"/>
              </a:ext>
            </a:extLst>
          </p:cNvPr>
          <p:cNvSpPr txBox="1"/>
          <p:nvPr/>
        </p:nvSpPr>
        <p:spPr>
          <a:xfrm>
            <a:off x="741440" y="2682464"/>
            <a:ext cx="4123489"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C4450"/>
                </a:solidFill>
                <a:effectLst/>
                <a:uLnTx/>
                <a:uFillTx/>
                <a:latin typeface="Gotham Medium" pitchFamily="2" charset="0"/>
                <a:ea typeface="Calibri" panose="020F0502020204030204" pitchFamily="34" charset="0"/>
                <a:cs typeface="Gotham Medium" pitchFamily="2" charset="0"/>
              </a:rPr>
              <a:t>ODEN’S Leadership in Disability Inclusive Hiring Through the OCTC Project Lessons</a:t>
            </a:r>
            <a:endParaRPr kumimoji="0" lang="en-US" sz="2800" b="1" i="0" u="none" strike="noStrike" kern="1200" cap="none" spc="0" normalizeH="0" baseline="0" noProof="0">
              <a:ln>
                <a:noFill/>
              </a:ln>
              <a:solidFill>
                <a:srgbClr val="2C44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821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4E41-2683-0DC8-31F5-E55C51D574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9CA1A-9A18-6EE4-1868-99912D992A9E}"/>
              </a:ext>
            </a:extLst>
          </p:cNvPr>
          <p:cNvSpPr>
            <a:spLocks noGrp="1"/>
          </p:cNvSpPr>
          <p:nvPr>
            <p:ph type="title"/>
          </p:nvPr>
        </p:nvSpPr>
        <p:spPr>
          <a:xfrm>
            <a:off x="833197" y="679164"/>
            <a:ext cx="6089764" cy="1325563"/>
          </a:xfrm>
        </p:spPr>
        <p:txBody>
          <a:bodyPr>
            <a:noAutofit/>
          </a:bodyPr>
          <a:lstStyle/>
          <a:p>
            <a:r>
              <a:rPr lang="en-US" sz="3800" b="1">
                <a:latin typeface="Gotham Black" pitchFamily="2" charset="0"/>
                <a:cs typeface="Gotham Black" pitchFamily="2" charset="0"/>
              </a:rPr>
              <a:t>The Opportunity</a:t>
            </a:r>
          </a:p>
        </p:txBody>
      </p:sp>
      <p:sp>
        <p:nvSpPr>
          <p:cNvPr id="4" name="Rectangle 3">
            <a:extLst>
              <a:ext uri="{FF2B5EF4-FFF2-40B4-BE49-F238E27FC236}">
                <a16:creationId xmlns:a16="http://schemas.microsoft.com/office/drawing/2014/main" id="{4989DE7C-1926-9ECC-28DC-E625DF3ECEEB}"/>
              </a:ext>
            </a:extLst>
          </p:cNvPr>
          <p:cNvSpPr/>
          <p:nvPr/>
        </p:nvSpPr>
        <p:spPr>
          <a:xfrm>
            <a:off x="900014" y="1732479"/>
            <a:ext cx="1466490" cy="86264"/>
          </a:xfrm>
          <a:prstGeom prst="rect">
            <a:avLst/>
          </a:prstGeom>
          <a:solidFill>
            <a:srgbClr val="76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E7B674F0-3E7A-C475-5FEA-9AFF1E7356D8}"/>
              </a:ext>
            </a:extLst>
          </p:cNvPr>
          <p:cNvGrpSpPr/>
          <p:nvPr/>
        </p:nvGrpSpPr>
        <p:grpSpPr>
          <a:xfrm>
            <a:off x="593268" y="2399774"/>
            <a:ext cx="2121928" cy="2453500"/>
            <a:chOff x="593268" y="2399774"/>
            <a:chExt cx="2121928" cy="2453500"/>
          </a:xfrm>
        </p:grpSpPr>
        <p:sp>
          <p:nvSpPr>
            <p:cNvPr id="5" name="Oval 4">
              <a:extLst>
                <a:ext uri="{FF2B5EF4-FFF2-40B4-BE49-F238E27FC236}">
                  <a16:creationId xmlns:a16="http://schemas.microsoft.com/office/drawing/2014/main" id="{B651EEA6-C288-A11E-3132-5024717759B4}"/>
                </a:ext>
                <a:ext uri="{C183D7F6-B498-43B3-948B-1728B52AA6E4}">
                  <adec:decorative xmlns:adec="http://schemas.microsoft.com/office/drawing/2017/decorative" val="1"/>
                </a:ext>
              </a:extLst>
            </p:cNvPr>
            <p:cNvSpPr/>
            <p:nvPr/>
          </p:nvSpPr>
          <p:spPr>
            <a:xfrm>
              <a:off x="900014" y="2399774"/>
              <a:ext cx="1295670" cy="1316536"/>
            </a:xfrm>
            <a:prstGeom prst="ellipse">
              <a:avLst/>
            </a:prstGeom>
            <a:solidFill>
              <a:srgbClr val="2C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78B9769-F735-956E-CB64-D585FFE9F578}"/>
                </a:ext>
              </a:extLst>
            </p:cNvPr>
            <p:cNvSpPr txBox="1"/>
            <p:nvPr/>
          </p:nvSpPr>
          <p:spPr>
            <a:xfrm>
              <a:off x="593268" y="3929944"/>
              <a:ext cx="212192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pitchFamily="2" charset="0"/>
                  <a:ea typeface="+mn-ea"/>
                  <a:cs typeface="Gotham" pitchFamily="2" charset="0"/>
                </a:rPr>
                <a:t>Ontario sectors lacked disability representation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Graphic 21" descr="Downward trend graph with solid fill">
              <a:extLst>
                <a:ext uri="{FF2B5EF4-FFF2-40B4-BE49-F238E27FC236}">
                  <a16:creationId xmlns:a16="http://schemas.microsoft.com/office/drawing/2014/main" id="{86B74837-7953-7461-3FF0-24A6EF8623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649" y="2600842"/>
              <a:ext cx="914400" cy="914400"/>
            </a:xfrm>
            <a:prstGeom prst="rect">
              <a:avLst/>
            </a:prstGeom>
          </p:spPr>
        </p:pic>
      </p:grpSp>
      <p:grpSp>
        <p:nvGrpSpPr>
          <p:cNvPr id="30" name="Group 29">
            <a:extLst>
              <a:ext uri="{FF2B5EF4-FFF2-40B4-BE49-F238E27FC236}">
                <a16:creationId xmlns:a16="http://schemas.microsoft.com/office/drawing/2014/main" id="{42A4F3DA-DF2E-9FC5-8C19-D412AD36DCD8}"/>
              </a:ext>
            </a:extLst>
          </p:cNvPr>
          <p:cNvGrpSpPr/>
          <p:nvPr/>
        </p:nvGrpSpPr>
        <p:grpSpPr>
          <a:xfrm>
            <a:off x="3135942" y="2399774"/>
            <a:ext cx="2190037" cy="2453500"/>
            <a:chOff x="3135942" y="2399774"/>
            <a:chExt cx="2190037" cy="2453500"/>
          </a:xfrm>
        </p:grpSpPr>
        <p:sp>
          <p:nvSpPr>
            <p:cNvPr id="9" name="Oval 8">
              <a:extLst>
                <a:ext uri="{FF2B5EF4-FFF2-40B4-BE49-F238E27FC236}">
                  <a16:creationId xmlns:a16="http://schemas.microsoft.com/office/drawing/2014/main" id="{4EA500FD-7919-21CA-1F04-199F3899ACA7}"/>
                </a:ext>
                <a:ext uri="{C183D7F6-B498-43B3-948B-1728B52AA6E4}">
                  <adec:decorative xmlns:adec="http://schemas.microsoft.com/office/drawing/2017/decorative" val="1"/>
                </a:ext>
              </a:extLst>
            </p:cNvPr>
            <p:cNvSpPr/>
            <p:nvPr/>
          </p:nvSpPr>
          <p:spPr>
            <a:xfrm>
              <a:off x="3583126" y="2399774"/>
              <a:ext cx="1295670" cy="1316536"/>
            </a:xfrm>
            <a:prstGeom prst="ellipse">
              <a:avLst/>
            </a:prstGeom>
            <a:solidFill>
              <a:srgbClr val="76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24B646F-DFFE-9BBF-A31B-D4A5789CB898}"/>
                </a:ext>
              </a:extLst>
            </p:cNvPr>
            <p:cNvSpPr txBox="1"/>
            <p:nvPr/>
          </p:nvSpPr>
          <p:spPr>
            <a:xfrm>
              <a:off x="3135942" y="3929944"/>
              <a:ext cx="219003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pitchFamily="2" charset="0"/>
                  <a:ea typeface="+mn-ea"/>
                  <a:cs typeface="Gotham" pitchFamily="2" charset="0"/>
                </a:rPr>
                <a:t>Were at varying stages of their inclusion journey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Graphic 23" descr="Workflow with solid fill">
              <a:extLst>
                <a:ext uri="{FF2B5EF4-FFF2-40B4-BE49-F238E27FC236}">
                  <a16:creationId xmlns:a16="http://schemas.microsoft.com/office/drawing/2014/main" id="{04BDF27D-2DB0-2404-97D1-3965A2FEB6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8982" y="2611426"/>
              <a:ext cx="914400" cy="914400"/>
            </a:xfrm>
            <a:prstGeom prst="rect">
              <a:avLst/>
            </a:prstGeom>
          </p:spPr>
        </p:pic>
      </p:grpSp>
      <p:grpSp>
        <p:nvGrpSpPr>
          <p:cNvPr id="31" name="Group 30">
            <a:extLst>
              <a:ext uri="{FF2B5EF4-FFF2-40B4-BE49-F238E27FC236}">
                <a16:creationId xmlns:a16="http://schemas.microsoft.com/office/drawing/2014/main" id="{6BD8F3D2-1265-4893-5F3D-CBB8A1B90C36}"/>
              </a:ext>
            </a:extLst>
          </p:cNvPr>
          <p:cNvGrpSpPr/>
          <p:nvPr/>
        </p:nvGrpSpPr>
        <p:grpSpPr>
          <a:xfrm>
            <a:off x="5959492" y="2399774"/>
            <a:ext cx="2021595" cy="2453500"/>
            <a:chOff x="5959492" y="2399774"/>
            <a:chExt cx="2021595" cy="2453500"/>
          </a:xfrm>
        </p:grpSpPr>
        <p:sp>
          <p:nvSpPr>
            <p:cNvPr id="12" name="Oval 11">
              <a:extLst>
                <a:ext uri="{FF2B5EF4-FFF2-40B4-BE49-F238E27FC236}">
                  <a16:creationId xmlns:a16="http://schemas.microsoft.com/office/drawing/2014/main" id="{C7983B6E-49CA-CC3B-0B2D-7B75C53E9B2C}"/>
                </a:ext>
                <a:ext uri="{C183D7F6-B498-43B3-948B-1728B52AA6E4}">
                  <adec:decorative xmlns:adec="http://schemas.microsoft.com/office/drawing/2017/decorative" val="1"/>
                </a:ext>
              </a:extLst>
            </p:cNvPr>
            <p:cNvSpPr/>
            <p:nvPr/>
          </p:nvSpPr>
          <p:spPr>
            <a:xfrm>
              <a:off x="6266238" y="2399774"/>
              <a:ext cx="1295670" cy="1316536"/>
            </a:xfrm>
            <a:prstGeom prst="ellipse">
              <a:avLst/>
            </a:prstGeom>
            <a:solidFill>
              <a:srgbClr val="FAA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B7ACD9C-741F-D2BC-B51C-7F307B44C010}"/>
                </a:ext>
              </a:extLst>
            </p:cNvPr>
            <p:cNvSpPr txBox="1"/>
            <p:nvPr/>
          </p:nvSpPr>
          <p:spPr>
            <a:xfrm>
              <a:off x="5959492" y="3929944"/>
              <a:ext cx="202159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pitchFamily="2" charset="0"/>
                  <a:ea typeface="+mn-ea"/>
                  <a:cs typeface="Gotham" pitchFamily="2" charset="0"/>
                </a:rPr>
                <a:t>Had unique capacity needs and staff scales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descr="Cycle with people with solid fill">
              <a:extLst>
                <a:ext uri="{FF2B5EF4-FFF2-40B4-BE49-F238E27FC236}">
                  <a16:creationId xmlns:a16="http://schemas.microsoft.com/office/drawing/2014/main" id="{F21B22A0-D7E6-12E5-844C-1DD9FE09C6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1652" y="2600842"/>
              <a:ext cx="914400" cy="914400"/>
            </a:xfrm>
            <a:prstGeom prst="rect">
              <a:avLst/>
            </a:prstGeom>
          </p:spPr>
        </p:pic>
      </p:grpSp>
      <p:grpSp>
        <p:nvGrpSpPr>
          <p:cNvPr id="32" name="Group 31">
            <a:extLst>
              <a:ext uri="{FF2B5EF4-FFF2-40B4-BE49-F238E27FC236}">
                <a16:creationId xmlns:a16="http://schemas.microsoft.com/office/drawing/2014/main" id="{AC88BBEF-586C-B170-27F4-D25C48AD5AF1}"/>
              </a:ext>
            </a:extLst>
          </p:cNvPr>
          <p:cNvGrpSpPr/>
          <p:nvPr/>
        </p:nvGrpSpPr>
        <p:grpSpPr>
          <a:xfrm>
            <a:off x="8401833" y="2399774"/>
            <a:ext cx="2315998" cy="2453500"/>
            <a:chOff x="8401833" y="2399774"/>
            <a:chExt cx="2315998" cy="2453500"/>
          </a:xfrm>
        </p:grpSpPr>
        <p:sp>
          <p:nvSpPr>
            <p:cNvPr id="16" name="Oval 15">
              <a:extLst>
                <a:ext uri="{FF2B5EF4-FFF2-40B4-BE49-F238E27FC236}">
                  <a16:creationId xmlns:a16="http://schemas.microsoft.com/office/drawing/2014/main" id="{0E5AE09A-CFCC-F863-482A-5929BD4E881A}"/>
                </a:ext>
                <a:ext uri="{C183D7F6-B498-43B3-948B-1728B52AA6E4}">
                  <adec:decorative xmlns:adec="http://schemas.microsoft.com/office/drawing/2017/decorative" val="1"/>
                </a:ext>
              </a:extLst>
            </p:cNvPr>
            <p:cNvSpPr/>
            <p:nvPr/>
          </p:nvSpPr>
          <p:spPr>
            <a:xfrm>
              <a:off x="8911997" y="2399774"/>
              <a:ext cx="1295670" cy="1316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11F3020-D88C-09F0-6142-DDA4556DFA14}"/>
                </a:ext>
              </a:extLst>
            </p:cNvPr>
            <p:cNvSpPr txBox="1"/>
            <p:nvPr/>
          </p:nvSpPr>
          <p:spPr>
            <a:xfrm>
              <a:off x="8401833" y="3929944"/>
              <a:ext cx="231599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pitchFamily="2" charset="0"/>
                  <a:ea typeface="+mn-ea"/>
                  <a:cs typeface="Gotham" pitchFamily="2" charset="0"/>
                </a:rPr>
                <a:t>Kept within their sector, unaware of available supports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Graphic 27" descr="Questions with solid fill">
              <a:extLst>
                <a:ext uri="{FF2B5EF4-FFF2-40B4-BE49-F238E27FC236}">
                  <a16:creationId xmlns:a16="http://schemas.microsoft.com/office/drawing/2014/main" id="{042C13F1-F4C8-0959-5F8B-0DFB6FAC1E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02632" y="2600842"/>
              <a:ext cx="914400" cy="914400"/>
            </a:xfrm>
            <a:prstGeom prst="rect">
              <a:avLst/>
            </a:prstGeom>
          </p:spPr>
        </p:pic>
      </p:grpSp>
    </p:spTree>
    <p:extLst>
      <p:ext uri="{BB962C8B-B14F-4D97-AF65-F5344CB8AC3E}">
        <p14:creationId xmlns:p14="http://schemas.microsoft.com/office/powerpoint/2010/main" val="902333145"/>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373545"/>
      </a:dk2>
      <a:lt2>
        <a:srgbClr val="DCD8DC"/>
      </a:lt2>
      <a:accent1>
        <a:srgbClr val="462973"/>
      </a:accent1>
      <a:accent2>
        <a:srgbClr val="1C846B"/>
      </a:accent2>
      <a:accent3>
        <a:srgbClr val="009779"/>
      </a:accent3>
      <a:accent4>
        <a:srgbClr val="5DC6B0"/>
      </a:accent4>
      <a:accent5>
        <a:srgbClr val="EAF3F2"/>
      </a:accent5>
      <a:accent6>
        <a:srgbClr val="C6CFD6"/>
      </a:accent6>
      <a:hlink>
        <a:srgbClr val="A7AFB7"/>
      </a:hlink>
      <a:folHlink>
        <a:srgbClr val="E732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 ppt template" id="{F08365D5-480D-E448-9EF3-A1E92C44B174}" vid="{32F148E6-AFC1-2D4F-83F2-0CCA9AFC0FFA}"/>
    </a:ext>
  </a:extLst>
</a:theme>
</file>

<file path=ppt/theme/theme10.xml><?xml version="1.0" encoding="utf-8"?>
<a:theme xmlns:a="http://schemas.openxmlformats.org/drawingml/2006/main" name="brandtemplate_nature">
  <a:themeElements>
    <a:clrScheme name="Brand Template">
      <a:dk1>
        <a:srgbClr val="4B286D"/>
      </a:dk1>
      <a:lt1>
        <a:srgbClr val="FFFFFF"/>
      </a:lt1>
      <a:dk2>
        <a:srgbClr val="2A2C2E"/>
      </a:dk2>
      <a:lt2>
        <a:srgbClr val="FFFFFF"/>
      </a:lt2>
      <a:accent1>
        <a:srgbClr val="4B286D"/>
      </a:accent1>
      <a:accent2>
        <a:srgbClr val="D8D8D8"/>
      </a:accent2>
      <a:accent3>
        <a:srgbClr val="2A2C2E"/>
      </a:accent3>
      <a:accent4>
        <a:srgbClr val="66CC00"/>
      </a:accent4>
      <a:accent5>
        <a:srgbClr val="8968A0"/>
      </a:accent5>
      <a:accent6>
        <a:srgbClr val="AD96BD"/>
      </a:accent6>
      <a:hlink>
        <a:srgbClr val="54595F"/>
      </a:hlink>
      <a:folHlink>
        <a:srgbClr val="9DA5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brandtemplate_nature">
  <a:themeElements>
    <a:clrScheme name="Brand Template">
      <a:dk1>
        <a:srgbClr val="4B286D"/>
      </a:dk1>
      <a:lt1>
        <a:srgbClr val="FFFFFF"/>
      </a:lt1>
      <a:dk2>
        <a:srgbClr val="2A2C2E"/>
      </a:dk2>
      <a:lt2>
        <a:srgbClr val="FFFFFF"/>
      </a:lt2>
      <a:accent1>
        <a:srgbClr val="4B286D"/>
      </a:accent1>
      <a:accent2>
        <a:srgbClr val="D8D8D8"/>
      </a:accent2>
      <a:accent3>
        <a:srgbClr val="2A2C2E"/>
      </a:accent3>
      <a:accent4>
        <a:srgbClr val="66CC00"/>
      </a:accent4>
      <a:accent5>
        <a:srgbClr val="8968A0"/>
      </a:accent5>
      <a:accent6>
        <a:srgbClr val="AD96BD"/>
      </a:accent6>
      <a:hlink>
        <a:srgbClr val="54595F"/>
      </a:hlink>
      <a:folHlink>
        <a:srgbClr val="9DA5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TELUS">
      <a:dk1>
        <a:srgbClr val="49166D"/>
      </a:dk1>
      <a:lt1>
        <a:srgbClr val="FFFFFF"/>
      </a:lt1>
      <a:dk2>
        <a:srgbClr val="49166D"/>
      </a:dk2>
      <a:lt2>
        <a:srgbClr val="66CC00"/>
      </a:lt2>
      <a:accent1>
        <a:srgbClr val="49166D"/>
      </a:accent1>
      <a:accent2>
        <a:srgbClr val="66CC00"/>
      </a:accent2>
      <a:accent3>
        <a:srgbClr val="FFFFFF"/>
      </a:accent3>
      <a:accent4>
        <a:srgbClr val="3D115C"/>
      </a:accent4>
      <a:accent5>
        <a:srgbClr val="B1ABBA"/>
      </a:accent5>
      <a:accent6>
        <a:srgbClr val="70AD47"/>
      </a:accent6>
      <a:hlink>
        <a:srgbClr val="DBD0E2"/>
      </a:hlink>
      <a:folHlink>
        <a:srgbClr val="BAE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Master slid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Blue background image">
  <a:themeElements>
    <a:clrScheme name="Custom 2">
      <a:dk1>
        <a:srgbClr val="000000"/>
      </a:dk1>
      <a:lt1>
        <a:srgbClr val="FFFFFF"/>
      </a:lt1>
      <a:dk2>
        <a:srgbClr val="373545"/>
      </a:dk2>
      <a:lt2>
        <a:srgbClr val="DCD8DC"/>
      </a:lt2>
      <a:accent1>
        <a:srgbClr val="462973"/>
      </a:accent1>
      <a:accent2>
        <a:srgbClr val="1C846B"/>
      </a:accent2>
      <a:accent3>
        <a:srgbClr val="009779"/>
      </a:accent3>
      <a:accent4>
        <a:srgbClr val="5DC6B0"/>
      </a:accent4>
      <a:accent5>
        <a:srgbClr val="EAF3F2"/>
      </a:accent5>
      <a:accent6>
        <a:srgbClr val="C6CFD6"/>
      </a:accent6>
      <a:hlink>
        <a:srgbClr val="A7AFB7"/>
      </a:hlink>
      <a:folHlink>
        <a:srgbClr val="E73233"/>
      </a:folHlink>
    </a:clrScheme>
    <a:fontScheme name="Default Design">
      <a:majorFont>
        <a:latin typeface="Memphis LT Std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1" compatLnSpc="1">
        <a:prstTxWarp prst="textNoShape">
          <a:avLst/>
        </a:prstTxWarp>
      </a:bodyPr>
      <a:lstStyle>
        <a:defPPr marL="973138" marR="0" indent="-973138" algn="l" defTabSz="914400" rtl="0" eaLnBrk="1" fontAlgn="base" latinLnBrk="0" hangingPunct="1">
          <a:lnSpc>
            <a:spcPct val="100000"/>
          </a:lnSpc>
          <a:spcBef>
            <a:spcPct val="50000"/>
          </a:spcBef>
          <a:spcAft>
            <a:spcPct val="0"/>
          </a:spcAft>
          <a:buClrTx/>
          <a:buSzTx/>
          <a:buFontTx/>
          <a:buAutoNum type="arabicPeriod"/>
          <a:tabLst/>
          <a:defRPr kumimoji="0" lang="en-US" sz="6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1" compatLnSpc="1">
        <a:prstTxWarp prst="textNoShape">
          <a:avLst/>
        </a:prstTxWarp>
      </a:bodyPr>
      <a:lstStyle>
        <a:defPPr marL="973138" marR="0" indent="-973138" algn="l" defTabSz="914400" rtl="0" eaLnBrk="1" fontAlgn="base" latinLnBrk="0" hangingPunct="1">
          <a:lnSpc>
            <a:spcPct val="100000"/>
          </a:lnSpc>
          <a:spcBef>
            <a:spcPct val="50000"/>
          </a:spcBef>
          <a:spcAft>
            <a:spcPct val="0"/>
          </a:spcAft>
          <a:buClrTx/>
          <a:buSzTx/>
          <a:buFontTx/>
          <a:buAutoNum type="arabicPeriod"/>
          <a:tabLst/>
          <a:defRPr kumimoji="0" lang="en-US" sz="60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1D479A"/>
        </a:accent1>
        <a:accent2>
          <a:srgbClr val="333399"/>
        </a:accent2>
        <a:accent3>
          <a:srgbClr val="FFFFFF"/>
        </a:accent3>
        <a:accent4>
          <a:srgbClr val="000000"/>
        </a:accent4>
        <a:accent5>
          <a:srgbClr val="ABB1C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3974782D-DF63-7849-BAC2-870E672F7016}" vid="{093C875D-2F5C-E540-BAE5-C3C4F85BED55}"/>
    </a:ext>
  </a:extLst>
</a:theme>
</file>

<file path=ppt/theme/theme19.xml><?xml version="1.0" encoding="utf-8"?>
<a:theme xmlns:a="http://schemas.openxmlformats.org/drawingml/2006/main" name="Teal">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EA ppt template" id="{F08365D5-480D-E448-9EF3-A1E92C44B174}" vid="{1E12C5CC-EC8D-3448-8C9D-EB10F16C63B4}"/>
    </a:ext>
  </a:extLst>
</a:theme>
</file>

<file path=ppt/theme/theme20.xml><?xml version="1.0" encoding="utf-8"?>
<a:theme xmlns:a="http://schemas.openxmlformats.org/drawingml/2006/main" name="1_Teal">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Teal">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Dark Teal">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for OD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DC_PPT_Template_2017">
  <a:themeElements>
    <a:clrScheme name="MODC Colour Theme">
      <a:dk1>
        <a:srgbClr val="00807A"/>
      </a:dk1>
      <a:lt1>
        <a:srgbClr val="FFFFFF"/>
      </a:lt1>
      <a:dk2>
        <a:srgbClr val="17365D"/>
      </a:dk2>
      <a:lt2>
        <a:srgbClr val="F2F2F2"/>
      </a:lt2>
      <a:accent1>
        <a:srgbClr val="00807A"/>
      </a:accent1>
      <a:accent2>
        <a:srgbClr val="00ABBD"/>
      </a:accent2>
      <a:accent3>
        <a:srgbClr val="FDB913"/>
      </a:accent3>
      <a:accent4>
        <a:srgbClr val="682C91"/>
      </a:accent4>
      <a:accent5>
        <a:srgbClr val="7AC143"/>
      </a:accent5>
      <a:accent6>
        <a:srgbClr val="F79646"/>
      </a:accent6>
      <a:hlink>
        <a:srgbClr val="17365D"/>
      </a:hlink>
      <a:folHlink>
        <a:srgbClr val="E36C09"/>
      </a:folHlink>
    </a:clrScheme>
    <a:fontScheme name="MODC Fonts">
      <a:majorFont>
        <a:latin typeface="BigNoodleTitling"/>
        <a:ea typeface=""/>
        <a:cs typeface=""/>
      </a:majorFont>
      <a:minorFont>
        <a:latin typeface="PT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Holland Bloorview">
  <a:themeElements>
    <a:clrScheme name="HB Colours 2022">
      <a:dk1>
        <a:srgbClr val="4C4C4E"/>
      </a:dk1>
      <a:lt1>
        <a:srgbClr val="FFFFFF"/>
      </a:lt1>
      <a:dk2>
        <a:srgbClr val="53BB50"/>
      </a:dk2>
      <a:lt2>
        <a:srgbClr val="F7F7F7"/>
      </a:lt2>
      <a:accent1>
        <a:srgbClr val="1979BE"/>
      </a:accent1>
      <a:accent2>
        <a:srgbClr val="90158C"/>
      </a:accent2>
      <a:accent3>
        <a:srgbClr val="F16122"/>
      </a:accent3>
      <a:accent4>
        <a:srgbClr val="469E44"/>
      </a:accent4>
      <a:accent5>
        <a:srgbClr val="34C3E0"/>
      </a:accent5>
      <a:accent6>
        <a:srgbClr val="FCAF17"/>
      </a:accent6>
      <a:hlink>
        <a:srgbClr val="1979BE"/>
      </a:hlink>
      <a:folHlink>
        <a:srgbClr val="19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Holland Bloorview">
  <a:themeElements>
    <a:clrScheme name="HB Colours 2022">
      <a:dk1>
        <a:srgbClr val="4C4C4E"/>
      </a:dk1>
      <a:lt1>
        <a:srgbClr val="FFFFFF"/>
      </a:lt1>
      <a:dk2>
        <a:srgbClr val="53BB50"/>
      </a:dk2>
      <a:lt2>
        <a:srgbClr val="F7F7F7"/>
      </a:lt2>
      <a:accent1>
        <a:srgbClr val="1979BE"/>
      </a:accent1>
      <a:accent2>
        <a:srgbClr val="90158C"/>
      </a:accent2>
      <a:accent3>
        <a:srgbClr val="F16122"/>
      </a:accent3>
      <a:accent4>
        <a:srgbClr val="469E44"/>
      </a:accent4>
      <a:accent5>
        <a:srgbClr val="34C3E0"/>
      </a:accent5>
      <a:accent6>
        <a:srgbClr val="FCAF17"/>
      </a:accent6>
      <a:hlink>
        <a:srgbClr val="1979BE"/>
      </a:hlink>
      <a:folHlink>
        <a:srgbClr val="19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Holland Bloorview">
  <a:themeElements>
    <a:clrScheme name="HB Colours 2022">
      <a:dk1>
        <a:srgbClr val="4C4C4E"/>
      </a:dk1>
      <a:lt1>
        <a:srgbClr val="FFFFFF"/>
      </a:lt1>
      <a:dk2>
        <a:srgbClr val="53BB50"/>
      </a:dk2>
      <a:lt2>
        <a:srgbClr val="F7F7F7"/>
      </a:lt2>
      <a:accent1>
        <a:srgbClr val="1979BE"/>
      </a:accent1>
      <a:accent2>
        <a:srgbClr val="90158C"/>
      </a:accent2>
      <a:accent3>
        <a:srgbClr val="F16122"/>
      </a:accent3>
      <a:accent4>
        <a:srgbClr val="469E44"/>
      </a:accent4>
      <a:accent5>
        <a:srgbClr val="34C3E0"/>
      </a:accent5>
      <a:accent6>
        <a:srgbClr val="FCAF17"/>
      </a:accent6>
      <a:hlink>
        <a:srgbClr val="1979BE"/>
      </a:hlink>
      <a:folHlink>
        <a:srgbClr val="19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4126</TotalTime>
  <Words>10652</Words>
  <Application>Microsoft Macintosh PowerPoint</Application>
  <PresentationFormat>Widescreen</PresentationFormat>
  <Paragraphs>1239</Paragraphs>
  <Slides>139</Slides>
  <Notes>112</Notes>
  <HiddenSlides>0</HiddenSlides>
  <MMClips>0</MMClips>
  <ScaleCrop>false</ScaleCrop>
  <HeadingPairs>
    <vt:vector size="6" baseType="variant">
      <vt:variant>
        <vt:lpstr>Fonts Used</vt:lpstr>
      </vt:variant>
      <vt:variant>
        <vt:i4>38</vt:i4>
      </vt:variant>
      <vt:variant>
        <vt:lpstr>Theme</vt:lpstr>
      </vt:variant>
      <vt:variant>
        <vt:i4>22</vt:i4>
      </vt:variant>
      <vt:variant>
        <vt:lpstr>Slide Titles</vt:lpstr>
      </vt:variant>
      <vt:variant>
        <vt:i4>139</vt:i4>
      </vt:variant>
    </vt:vector>
  </HeadingPairs>
  <TitlesOfParts>
    <vt:vector size="199" baseType="lpstr">
      <vt:lpstr>Agrandir Wide Bold</vt:lpstr>
      <vt:lpstr>Aptos</vt:lpstr>
      <vt:lpstr>Aptos Display</vt:lpstr>
      <vt:lpstr>Arial</vt:lpstr>
      <vt:lpstr>Arial Black</vt:lpstr>
      <vt:lpstr>Arial Narrow</vt:lpstr>
      <vt:lpstr>Arimo Bold Italics</vt:lpstr>
      <vt:lpstr>Avenir</vt:lpstr>
      <vt:lpstr>Calibri</vt:lpstr>
      <vt:lpstr>Calibri Light</vt:lpstr>
      <vt:lpstr>Caveat</vt:lpstr>
      <vt:lpstr>Comfortaa</vt:lpstr>
      <vt:lpstr>Gill Sans MT</vt:lpstr>
      <vt:lpstr>Gotham</vt:lpstr>
      <vt:lpstr>Gotham Black</vt:lpstr>
      <vt:lpstr>Gotham Book</vt:lpstr>
      <vt:lpstr>Gotham Light</vt:lpstr>
      <vt:lpstr>Gotham Medium</vt:lpstr>
      <vt:lpstr>Helvetica</vt:lpstr>
      <vt:lpstr>Helvetica Neue</vt:lpstr>
      <vt:lpstr>Helvetica Neue Light</vt:lpstr>
      <vt:lpstr>Inter</vt:lpstr>
      <vt:lpstr>Memphis LT Std Medium</vt:lpstr>
      <vt:lpstr>Montserrat</vt:lpstr>
      <vt:lpstr>Montserrat Bold</vt:lpstr>
      <vt:lpstr>Montserrat Bold Italics</vt:lpstr>
      <vt:lpstr>Noto Sans Symbols</vt:lpstr>
      <vt:lpstr>Open Sans</vt:lpstr>
      <vt:lpstr>Poppins</vt:lpstr>
      <vt:lpstr>Poppins Semi-Bold</vt:lpstr>
      <vt:lpstr>PT Sans</vt:lpstr>
      <vt:lpstr>Raleway</vt:lpstr>
      <vt:lpstr>Raleway Bold</vt:lpstr>
      <vt:lpstr>Roboto</vt:lpstr>
      <vt:lpstr>Roboto Condensed Light</vt:lpstr>
      <vt:lpstr>Symbol</vt:lpstr>
      <vt:lpstr>Verdana</vt:lpstr>
      <vt:lpstr>Wingdings</vt:lpstr>
      <vt:lpstr>Office Theme</vt:lpstr>
      <vt:lpstr>Custom Design</vt:lpstr>
      <vt:lpstr>1_Office Theme</vt:lpstr>
      <vt:lpstr>Custom Design for ODEN</vt:lpstr>
      <vt:lpstr>MODC_PPT_Template_2017</vt:lpstr>
      <vt:lpstr>3_Office Theme</vt:lpstr>
      <vt:lpstr>Holland Bloorview</vt:lpstr>
      <vt:lpstr>1_Holland Bloorview</vt:lpstr>
      <vt:lpstr>2_Holland Bloorview</vt:lpstr>
      <vt:lpstr>brandtemplate_nature</vt:lpstr>
      <vt:lpstr>3_brandtemplate_nature</vt:lpstr>
      <vt:lpstr>5_Office Theme</vt:lpstr>
      <vt:lpstr>6_Office Theme</vt:lpstr>
      <vt:lpstr>7_Office Theme</vt:lpstr>
      <vt:lpstr>1_Master slide</vt:lpstr>
      <vt:lpstr>8_Office Theme</vt:lpstr>
      <vt:lpstr>4_Office Theme</vt:lpstr>
      <vt:lpstr>Blue background image</vt:lpstr>
      <vt:lpstr>Teal</vt:lpstr>
      <vt:lpstr>1_Teal</vt:lpstr>
      <vt:lpstr>2_Teal</vt:lpstr>
      <vt:lpstr>Dark Teal</vt:lpstr>
      <vt:lpstr>PowerPoint Presentation</vt:lpstr>
      <vt:lpstr>Welcoming Remarks</vt:lpstr>
      <vt:lpstr>Opening Keynote Address</vt:lpstr>
      <vt:lpstr>Unions Deliver </vt:lpstr>
      <vt:lpstr>The Union Advantage</vt:lpstr>
      <vt:lpstr>Examples From The Field</vt:lpstr>
      <vt:lpstr>Key Take Aways </vt:lpstr>
      <vt:lpstr>When workers with disabilities and allies unite, they can achieve transformative change at work and in their communities</vt:lpstr>
      <vt:lpstr>Doing Things Differently:</vt:lpstr>
      <vt:lpstr>PowerPoint Presentation</vt:lpstr>
      <vt:lpstr>Thank You </vt:lpstr>
      <vt:lpstr>Panel Session</vt:lpstr>
      <vt:lpstr>PowerPoint Presentation</vt:lpstr>
      <vt:lpstr>Focus of the YESS initiative</vt:lpstr>
      <vt:lpstr>Partners</vt:lpstr>
      <vt:lpstr>Current Activities: Scan of Existing Tools and Resources</vt:lpstr>
      <vt:lpstr>Current Activities: Delphi Panel</vt:lpstr>
      <vt:lpstr>Current Activities: Gap Analysis</vt:lpstr>
      <vt:lpstr>Target outcomes of the initiative</vt:lpstr>
      <vt:lpstr>Shout-Out for the Other YESS Funded Initiatives in this Envelope</vt:lpstr>
      <vt:lpstr>PowerPoint Presentation</vt:lpstr>
      <vt:lpstr>Partner Lightning Talks</vt:lpstr>
      <vt:lpstr>Diversity Institute</vt:lpstr>
      <vt:lpstr>Strategies for Advancing Disability Inclusive Workplaces</vt:lpstr>
      <vt:lpstr>Context</vt:lpstr>
      <vt:lpstr>PowerPoint Presentation</vt:lpstr>
      <vt:lpstr>Persons with Disabilities - Key Issues</vt:lpstr>
      <vt:lpstr>PowerPoint Presentation</vt:lpstr>
      <vt:lpstr>PowerPoint Presentation</vt:lpstr>
      <vt:lpstr>The Way Forward</vt:lpstr>
      <vt:lpstr>PowerPoint Presentation</vt:lpstr>
      <vt:lpstr>Shift the narrative</vt:lpstr>
      <vt:lpstr>Recognize critical role of SMEs and entrepreneurs</vt:lpstr>
      <vt:lpstr>Employer awareness and tools</vt:lpstr>
      <vt:lpstr>Organizational Level: The Accessibility Diversity Assessment Tool (DAT)</vt:lpstr>
      <vt:lpstr>Governance, leadership and strategy</vt:lpstr>
      <vt:lpstr>Human resources processes</vt:lpstr>
      <vt:lpstr>Values and culture</vt:lpstr>
      <vt:lpstr>Mainstreaming Diversity Through the Value Chain</vt:lpstr>
      <vt:lpstr>“What Gets Measured Gets Done”</vt:lpstr>
      <vt:lpstr>Partnerships and Outreach </vt:lpstr>
      <vt:lpstr>Strategies to advance opportunities</vt:lpstr>
      <vt:lpstr>Thank You</vt:lpstr>
      <vt:lpstr>March of Dimes Canada</vt:lpstr>
      <vt:lpstr>Creating Inclusive Employment</vt:lpstr>
      <vt:lpstr>March of Dimes Canada</vt:lpstr>
      <vt:lpstr>The ‘Creating Inclusive Employment’ Project</vt:lpstr>
      <vt:lpstr>Creating Inclusive Employment</vt:lpstr>
      <vt:lpstr>Why digital skills matter for employment: Insights from the Community</vt:lpstr>
      <vt:lpstr>Digital skills are essential for both life and work, but access is uneven.</vt:lpstr>
      <vt:lpstr>Digital skills are  Assumed and not trained for</vt:lpstr>
      <vt:lpstr>Applying, Interviewing, and onboarding often require Baseline Digital Literacy</vt:lpstr>
      <vt:lpstr>Strategies for Employers</vt:lpstr>
      <vt:lpstr>Conclusion</vt:lpstr>
      <vt:lpstr>Thank You!</vt:lpstr>
      <vt:lpstr>LiveWorkPlay</vt:lpstr>
      <vt:lpstr>Preparing for a Strong Start</vt:lpstr>
      <vt:lpstr>LiveWorkPlay’s mission </vt:lpstr>
      <vt:lpstr>Current Reality:   Under-Representation</vt:lpstr>
      <vt:lpstr>LiveWorkPlay’s Inclusive Employment Supports Model©</vt:lpstr>
      <vt:lpstr>Focus: Onboarding and Training Plan</vt:lpstr>
      <vt:lpstr>Practical Implementation</vt:lpstr>
      <vt:lpstr>Onboarding and Training Plan development </vt:lpstr>
      <vt:lpstr>Training Plan: Four guiding principles</vt:lpstr>
      <vt:lpstr>Thank You!   Questions?</vt:lpstr>
      <vt:lpstr>Holland Bloorview Kids Rehabilitation Hospital </vt:lpstr>
      <vt:lpstr>Including employers: Meaningfully including employers in the discussion about building disability-inclusive workplaces</vt:lpstr>
      <vt:lpstr>Acknowledgements</vt:lpstr>
      <vt:lpstr>Why invest in inclusive employment?</vt:lpstr>
      <vt:lpstr>How to ‘do’ a disability-inclusive workplace</vt:lpstr>
      <vt:lpstr>Inspire, hire, train, retain</vt:lpstr>
      <vt:lpstr>Inspire, Hire, Train, Retain (IHTR)</vt:lpstr>
      <vt:lpstr>IHTR creation process</vt:lpstr>
      <vt:lpstr>IHTR products</vt:lpstr>
      <vt:lpstr>Outcomes and feedback</vt:lpstr>
      <vt:lpstr>Project SEARCH Ontario:  Realizing Employment Potential</vt:lpstr>
      <vt:lpstr>PowerPoint Presentation</vt:lpstr>
      <vt:lpstr>Overview 2025-2029 </vt:lpstr>
      <vt:lpstr>PowerPoint Presentation</vt:lpstr>
      <vt:lpstr>Illustration</vt:lpstr>
      <vt:lpstr>PowerPoint Presentation</vt:lpstr>
      <vt:lpstr>Youth Employment Services (YES)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Ontario Disability Employment Network (ODEN)</vt:lpstr>
      <vt:lpstr>Designing Success:</vt:lpstr>
      <vt:lpstr>The Opportunity</vt:lpstr>
      <vt:lpstr>How might we sustainably advance disability inclusive hiring and equitable employment opportunities for people who have a disability across Ontario sectors facing labour challenges?</vt:lpstr>
      <vt:lpstr>The OCTC Project</vt:lpstr>
      <vt:lpstr>Provincial Impact, Local Approach</vt:lpstr>
      <vt:lpstr>ODEN Lessons Learned Through OCTC</vt:lpstr>
      <vt:lpstr>Case Study: ODEN and the CNE</vt:lpstr>
      <vt:lpstr>To effectively sustain disability inclusion and employment opportunities for people who have a disability, it needs to be the imperative of the whole local community, not just it’s businesses. </vt:lpstr>
      <vt:lpstr>About ODEN</vt:lpstr>
      <vt:lpstr>ODEN’s Five Pillars of Engagement</vt:lpstr>
      <vt:lpstr>Let’s Connect!</vt:lpstr>
      <vt:lpstr>CASE/MentorAbility</vt:lpstr>
      <vt:lpstr>The Power of Mentorships</vt:lpstr>
      <vt:lpstr>Agenda</vt:lpstr>
      <vt:lpstr>Canadian Association for Supported Employment (CASE)</vt:lpstr>
      <vt:lpstr>Mentoring Moments Matter</vt:lpstr>
      <vt:lpstr>The Six Elements of Career Mentoring</vt:lpstr>
      <vt:lpstr>The Constellation of Career Mentoring</vt:lpstr>
      <vt:lpstr>Businesses Struggling to Find/Retain Skilled Staff</vt:lpstr>
      <vt:lpstr>Gaps with Inclusion</vt:lpstr>
      <vt:lpstr>MentorAbility Canada</vt:lpstr>
      <vt:lpstr>MentorAbility Canada</vt:lpstr>
      <vt:lpstr>1,900 MentorAbility Mentorships since 2019</vt:lpstr>
      <vt:lpstr>MentorAbility Canada – since 2023</vt:lpstr>
      <vt:lpstr>PowerPoint Presentation</vt:lpstr>
      <vt:lpstr>PowerPoint Presentation</vt:lpstr>
      <vt:lpstr>PowerPoint Presentation</vt:lpstr>
      <vt:lpstr>Closing Keynote</vt:lpstr>
      <vt:lpstr>TELUS  Well-being and Health Services</vt:lpstr>
      <vt:lpstr>Who is TELUS?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Symposium Closing Reflections and Remarks</vt:lpstr>
      <vt:lpstr>Funding 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Therese Salenieks</dc:creator>
  <cp:lastModifiedBy>Therese Salenieks</cp:lastModifiedBy>
  <cp:revision>70</cp:revision>
  <cp:lastPrinted>2025-01-28T16:22:20Z</cp:lastPrinted>
  <dcterms:created xsi:type="dcterms:W3CDTF">2025-06-20T15:15:13Z</dcterms:created>
  <dcterms:modified xsi:type="dcterms:W3CDTF">2025-11-07T20:07:44Z</dcterms:modified>
</cp:coreProperties>
</file>